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3672" r:id="rId1"/>
  </p:sldMasterIdLst>
  <p:notesMasterIdLst>
    <p:notesMasterId r:id="rId35"/>
  </p:notesMasterIdLst>
  <p:handoutMasterIdLst>
    <p:handoutMasterId r:id="rId36"/>
  </p:handoutMasterIdLst>
  <p:sldIdLst>
    <p:sldId id="259" r:id="rId2"/>
    <p:sldId id="305" r:id="rId3"/>
    <p:sldId id="380" r:id="rId4"/>
    <p:sldId id="379" r:id="rId5"/>
    <p:sldId id="392" r:id="rId6"/>
    <p:sldId id="397" r:id="rId7"/>
    <p:sldId id="396" r:id="rId8"/>
    <p:sldId id="393" r:id="rId9"/>
    <p:sldId id="352" r:id="rId10"/>
    <p:sldId id="363" r:id="rId11"/>
    <p:sldId id="358" r:id="rId12"/>
    <p:sldId id="359" r:id="rId13"/>
    <p:sldId id="360" r:id="rId14"/>
    <p:sldId id="366" r:id="rId15"/>
    <p:sldId id="365" r:id="rId16"/>
    <p:sldId id="395" r:id="rId17"/>
    <p:sldId id="369" r:id="rId18"/>
    <p:sldId id="391" r:id="rId19"/>
    <p:sldId id="368" r:id="rId20"/>
    <p:sldId id="356" r:id="rId21"/>
    <p:sldId id="367" r:id="rId22"/>
    <p:sldId id="353" r:id="rId23"/>
    <p:sldId id="382" r:id="rId24"/>
    <p:sldId id="385" r:id="rId25"/>
    <p:sldId id="386" r:id="rId26"/>
    <p:sldId id="394" r:id="rId27"/>
    <p:sldId id="381" r:id="rId28"/>
    <p:sldId id="370" r:id="rId29"/>
    <p:sldId id="387" r:id="rId30"/>
    <p:sldId id="388" r:id="rId31"/>
    <p:sldId id="389" r:id="rId32"/>
    <p:sldId id="390" r:id="rId33"/>
    <p:sldId id="335" r:id="rId34"/>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Костя Распопов" initials="КР" lastIdx="16" clrIdx="0">
    <p:extLst>
      <p:ext uri="{19B8F6BF-5375-455C-9EA6-DF929625EA0E}">
        <p15:presenceInfo xmlns:p15="http://schemas.microsoft.com/office/powerpoint/2012/main" userId="Костя Распопов" providerId="None"/>
      </p:ext>
    </p:extLst>
  </p:cmAuthor>
  <p:cmAuthor id="2" name="Моніторинг" initials="М" lastIdx="8" clrIdx="1">
    <p:extLst>
      <p:ext uri="{19B8F6BF-5375-455C-9EA6-DF929625EA0E}">
        <p15:presenceInfo xmlns:p15="http://schemas.microsoft.com/office/powerpoint/2012/main" userId="Моніторинг"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C183B"/>
    <a:srgbClr val="0C0E3B"/>
    <a:srgbClr val="A12742"/>
    <a:srgbClr val="FFDD00"/>
    <a:srgbClr val="942642"/>
    <a:srgbClr val="0176A9"/>
    <a:srgbClr val="D5D5D5"/>
    <a:srgbClr val="AE2943"/>
    <a:srgbClr val="A32842"/>
    <a:srgbClr val="AB284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27" autoAdjust="0"/>
    <p:restoredTop sz="94660"/>
  </p:normalViewPr>
  <p:slideViewPr>
    <p:cSldViewPr snapToGrid="0" showGuides="1">
      <p:cViewPr varScale="1">
        <p:scale>
          <a:sx n="81" d="100"/>
          <a:sy n="81" d="100"/>
        </p:scale>
        <p:origin x="614" y="0"/>
      </p:cViewPr>
      <p:guideLst>
        <p:guide orient="horz" pos="2137"/>
        <p:guide pos="3840"/>
      </p:guideLst>
    </p:cSldViewPr>
  </p:slideViewPr>
  <p:notesTextViewPr>
    <p:cViewPr>
      <p:scale>
        <a:sx n="1" d="1"/>
        <a:sy n="1" d="1"/>
      </p:scale>
      <p:origin x="0" y="0"/>
    </p:cViewPr>
  </p:notesTextViewPr>
  <p:notesViewPr>
    <p:cSldViewPr snapToGrid="0">
      <p:cViewPr varScale="1">
        <p:scale>
          <a:sx n="53" d="100"/>
          <a:sy n="53" d="100"/>
        </p:scale>
        <p:origin x="2844" y="6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viewProps" Target="viewProps.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commentAuthors" Target="commentAuthors.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077797690339568"/>
          <c:y val="4.3991163217233807E-2"/>
          <c:w val="0.83388530617355461"/>
          <c:h val="0.4191350197227306"/>
        </c:manualLayout>
      </c:layout>
      <c:barChart>
        <c:barDir val="col"/>
        <c:grouping val="clustered"/>
        <c:varyColors val="0"/>
        <c:ser>
          <c:idx val="0"/>
          <c:order val="0"/>
          <c:tx>
            <c:strRef>
              <c:f>Лист1!$B$1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Times New Roman" panose="02020603050405020304" pitchFamily="18" charset="0"/>
                    <a:ea typeface="+mn-ea"/>
                    <a:cs typeface="Times New Roman" panose="02020603050405020304" pitchFamily="18" charset="0"/>
                  </a:defRPr>
                </a:pPr>
                <a:endParaRPr lang="uk-UA"/>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Згвалтування</c:v>
                </c:pt>
                <c:pt idx="1">
                  <c:v>Крадіжки</c:v>
                </c:pt>
                <c:pt idx="2">
                  <c:v>Шахрайство</c:v>
                </c:pt>
                <c:pt idx="3">
                  <c:v>Незаконне заволодіння ТЗ</c:v>
                </c:pt>
                <c:pt idx="4">
                  <c:v>Хуліганство</c:v>
                </c:pt>
                <c:pt idx="5">
                  <c:v>Наркозлочини</c:v>
                </c:pt>
              </c:strCache>
            </c:strRef>
          </c:cat>
          <c:val>
            <c:numRef>
              <c:f>Лист1!$B$2:$B$7</c:f>
              <c:numCache>
                <c:formatCode>General</c:formatCode>
                <c:ptCount val="6"/>
                <c:pt idx="0">
                  <c:v>12</c:v>
                </c:pt>
                <c:pt idx="1">
                  <c:v>447</c:v>
                </c:pt>
                <c:pt idx="2">
                  <c:v>366</c:v>
                </c:pt>
                <c:pt idx="3">
                  <c:v>10</c:v>
                </c:pt>
                <c:pt idx="4">
                  <c:v>9</c:v>
                </c:pt>
                <c:pt idx="5">
                  <c:v>247</c:v>
                </c:pt>
              </c:numCache>
            </c:numRef>
          </c:val>
          <c:extLst>
            <c:ext xmlns:c16="http://schemas.microsoft.com/office/drawing/2014/chart" uri="{C3380CC4-5D6E-409C-BE32-E72D297353CC}">
              <c16:uniqueId val="{00000000-5471-43B6-B007-37FA104D0347}"/>
            </c:ext>
          </c:extLst>
        </c:ser>
        <c:ser>
          <c:idx val="1"/>
          <c:order val="1"/>
          <c:tx>
            <c:strRef>
              <c:f>Лист1!$C$1</c:f>
              <c:strCache>
                <c:ptCount val="1"/>
                <c:pt idx="0">
                  <c:v>2025</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Times New Roman" panose="02020603050405020304" pitchFamily="18" charset="0"/>
                    <a:ea typeface="+mn-ea"/>
                    <a:cs typeface="Times New Roman" panose="02020603050405020304" pitchFamily="18" charset="0"/>
                  </a:defRPr>
                </a:pPr>
                <a:endParaRPr lang="uk-UA"/>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Згвалтування</c:v>
                </c:pt>
                <c:pt idx="1">
                  <c:v>Крадіжки</c:v>
                </c:pt>
                <c:pt idx="2">
                  <c:v>Шахрайство</c:v>
                </c:pt>
                <c:pt idx="3">
                  <c:v>Незаконне заволодіння ТЗ</c:v>
                </c:pt>
                <c:pt idx="4">
                  <c:v>Хуліганство</c:v>
                </c:pt>
                <c:pt idx="5">
                  <c:v>Наркозлочини</c:v>
                </c:pt>
              </c:strCache>
            </c:strRef>
          </c:cat>
          <c:val>
            <c:numRef>
              <c:f>Лист1!$C$2:$C$7</c:f>
              <c:numCache>
                <c:formatCode>General</c:formatCode>
                <c:ptCount val="6"/>
                <c:pt idx="0">
                  <c:v>6</c:v>
                </c:pt>
                <c:pt idx="1">
                  <c:v>192</c:v>
                </c:pt>
                <c:pt idx="2">
                  <c:v>175</c:v>
                </c:pt>
                <c:pt idx="3">
                  <c:v>8</c:v>
                </c:pt>
                <c:pt idx="4">
                  <c:v>2</c:v>
                </c:pt>
                <c:pt idx="5">
                  <c:v>205</c:v>
                </c:pt>
              </c:numCache>
            </c:numRef>
          </c:val>
          <c:extLst>
            <c:ext xmlns:c16="http://schemas.microsoft.com/office/drawing/2014/chart" uri="{C3380CC4-5D6E-409C-BE32-E72D297353CC}">
              <c16:uniqueId val="{00000001-5471-43B6-B007-37FA104D0347}"/>
            </c:ext>
          </c:extLst>
        </c:ser>
        <c:dLbls>
          <c:showLegendKey val="0"/>
          <c:showVal val="0"/>
          <c:showCatName val="0"/>
          <c:showSerName val="0"/>
          <c:showPercent val="0"/>
          <c:showBubbleSize val="0"/>
        </c:dLbls>
        <c:gapWidth val="219"/>
        <c:overlap val="-27"/>
        <c:axId val="252231040"/>
        <c:axId val="252245120"/>
      </c:barChart>
      <c:catAx>
        <c:axId val="2522310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uk-UA"/>
          </a:p>
        </c:txPr>
        <c:crossAx val="252245120"/>
        <c:crosses val="autoZero"/>
        <c:auto val="1"/>
        <c:lblAlgn val="ctr"/>
        <c:lblOffset val="100"/>
        <c:noMultiLvlLbl val="0"/>
      </c:catAx>
      <c:valAx>
        <c:axId val="25224512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uk-UA"/>
          </a:p>
        </c:txPr>
        <c:crossAx val="2522310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uk-UA"/>
        </a:p>
      </c:txPr>
    </c:legend>
    <c:plotVisOnly val="1"/>
    <c:dispBlanksAs val="gap"/>
    <c:showDLblsOverMax val="0"/>
  </c:chart>
  <c:spPr>
    <a:noFill/>
    <a:ln>
      <a:noFill/>
    </a:ln>
    <a:effectLst/>
  </c:spPr>
  <c:txPr>
    <a:bodyPr/>
    <a:lstStyle/>
    <a:p>
      <a:pPr>
        <a:defRPr sz="1200">
          <a:latin typeface="Times New Roman" panose="02020603050405020304" pitchFamily="18" charset="0"/>
          <a:cs typeface="Times New Roman" panose="02020603050405020304" pitchFamily="18" charset="0"/>
        </a:defRPr>
      </a:pPr>
      <a:endParaRPr lang="uk-UA"/>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uk-UA" sz="1000" b="1" dirty="0">
                <a:solidFill>
                  <a:schemeClr val="tx1"/>
                </a:solidFill>
                <a:latin typeface="Times New Roman" panose="02020603050405020304" pitchFamily="18" charset="0"/>
                <a:cs typeface="Times New Roman" panose="02020603050405020304" pitchFamily="18" charset="0"/>
              </a:rPr>
              <a:t>Грабіж</a:t>
            </a:r>
          </a:p>
        </c:rich>
      </c:tx>
      <c:layout>
        <c:manualLayout>
          <c:xMode val="edge"/>
          <c:yMode val="edge"/>
          <c:x val="0.31616830257177597"/>
          <c:y val="4.3079508090553359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uk-UA"/>
        </a:p>
      </c:txPr>
    </c:title>
    <c:autoTitleDeleted val="0"/>
    <c:plotArea>
      <c:layout/>
      <c:barChart>
        <c:barDir val="col"/>
        <c:grouping val="clustered"/>
        <c:varyColors val="0"/>
        <c:ser>
          <c:idx val="0"/>
          <c:order val="0"/>
          <c:tx>
            <c:strRef>
              <c:f>Лист1!$B$1</c:f>
              <c:strCache>
                <c:ptCount val="1"/>
                <c:pt idx="0">
                  <c:v>2024</c:v>
                </c:pt>
              </c:strCache>
            </c:strRef>
          </c:tx>
          <c:spPr>
            <a:solidFill>
              <a:schemeClr val="accent1"/>
            </a:solidFill>
            <a:ln>
              <a:noFill/>
            </a:ln>
            <a:effectLst/>
          </c:spPr>
          <c:invertIfNegative val="0"/>
          <c:dLbls>
            <c:dLbl>
              <c:idx val="0"/>
              <c:tx>
                <c:rich>
                  <a:bodyPr/>
                  <a:lstStyle/>
                  <a:p>
                    <a:r>
                      <a:rPr lang="en-US" dirty="0"/>
                      <a:t>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F5C-431F-BCF3-B111260B3CBF}"/>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Times New Roman" panose="02020603050405020304" pitchFamily="18" charset="0"/>
                    <a:ea typeface="+mn-ea"/>
                    <a:cs typeface="Times New Roman" panose="02020603050405020304" pitchFamily="18" charset="0"/>
                  </a:defRPr>
                </a:pPr>
                <a:endParaRPr lang="uk-UA"/>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c:f>
              <c:numCache>
                <c:formatCode>General</c:formatCode>
                <c:ptCount val="1"/>
              </c:numCache>
            </c:numRef>
          </c:cat>
          <c:val>
            <c:numRef>
              <c:f>Лист1!$B$2</c:f>
              <c:numCache>
                <c:formatCode>0.00%</c:formatCode>
                <c:ptCount val="1"/>
                <c:pt idx="0">
                  <c:v>1</c:v>
                </c:pt>
              </c:numCache>
            </c:numRef>
          </c:val>
          <c:extLst>
            <c:ext xmlns:c16="http://schemas.microsoft.com/office/drawing/2014/chart" uri="{C3380CC4-5D6E-409C-BE32-E72D297353CC}">
              <c16:uniqueId val="{00000000-D644-4533-838D-D20651352CA6}"/>
            </c:ext>
          </c:extLst>
        </c:ser>
        <c:ser>
          <c:idx val="1"/>
          <c:order val="1"/>
          <c:tx>
            <c:strRef>
              <c:f>Лист1!$C$1</c:f>
              <c:strCache>
                <c:ptCount val="1"/>
                <c:pt idx="0">
                  <c:v>2025</c:v>
                </c:pt>
              </c:strCache>
            </c:strRef>
          </c:tx>
          <c:spPr>
            <a:solidFill>
              <a:schemeClr val="accent2"/>
            </a:solidFill>
            <a:ln>
              <a:noFill/>
            </a:ln>
            <a:effectLst/>
          </c:spPr>
          <c:invertIfNegative val="0"/>
          <c:dLbls>
            <c:dLbl>
              <c:idx val="0"/>
              <c:tx>
                <c:rich>
                  <a:bodyPr/>
                  <a:lstStyle/>
                  <a:p>
                    <a:r>
                      <a:rPr lang="en-US" dirty="0"/>
                      <a:t>13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9F5C-431F-BCF3-B111260B3CBF}"/>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Times New Roman" panose="02020603050405020304" pitchFamily="18" charset="0"/>
                    <a:ea typeface="+mn-ea"/>
                    <a:cs typeface="Times New Roman" panose="02020603050405020304" pitchFamily="18" charset="0"/>
                  </a:defRPr>
                </a:pPr>
                <a:endParaRPr lang="uk-UA"/>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c:f>
              <c:numCache>
                <c:formatCode>General</c:formatCode>
                <c:ptCount val="1"/>
              </c:numCache>
            </c:numRef>
          </c:cat>
          <c:val>
            <c:numRef>
              <c:f>Лист1!$C$2</c:f>
              <c:numCache>
                <c:formatCode>0%</c:formatCode>
                <c:ptCount val="1"/>
                <c:pt idx="0">
                  <c:v>2</c:v>
                </c:pt>
              </c:numCache>
            </c:numRef>
          </c:val>
          <c:extLst>
            <c:ext xmlns:c16="http://schemas.microsoft.com/office/drawing/2014/chart" uri="{C3380CC4-5D6E-409C-BE32-E72D297353CC}">
              <c16:uniqueId val="{00000001-D644-4533-838D-D20651352CA6}"/>
            </c:ext>
          </c:extLst>
        </c:ser>
        <c:dLbls>
          <c:showLegendKey val="0"/>
          <c:showVal val="0"/>
          <c:showCatName val="0"/>
          <c:showSerName val="0"/>
          <c:showPercent val="0"/>
          <c:showBubbleSize val="0"/>
        </c:dLbls>
        <c:gapWidth val="219"/>
        <c:overlap val="-27"/>
        <c:axId val="253120896"/>
        <c:axId val="253122432"/>
      </c:barChart>
      <c:catAx>
        <c:axId val="25312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uk-UA"/>
          </a:p>
        </c:txPr>
        <c:crossAx val="253122432"/>
        <c:crosses val="autoZero"/>
        <c:auto val="1"/>
        <c:lblAlgn val="ctr"/>
        <c:lblOffset val="100"/>
        <c:noMultiLvlLbl val="0"/>
      </c:catAx>
      <c:valAx>
        <c:axId val="25312243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uk-UA"/>
          </a:p>
        </c:txPr>
        <c:crossAx val="2531208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uk-UA"/>
        </a:p>
      </c:txPr>
    </c:legend>
    <c:plotVisOnly val="1"/>
    <c:dispBlanksAs val="gap"/>
    <c:showDLblsOverMax val="0"/>
  </c:chart>
  <c:spPr>
    <a:noFill/>
    <a:ln>
      <a:noFill/>
    </a:ln>
    <a:effectLst/>
  </c:spPr>
  <c:txPr>
    <a:bodyPr/>
    <a:lstStyle/>
    <a:p>
      <a:pPr>
        <a:defRPr/>
      </a:pPr>
      <a:endParaRPr lang="uk-UA"/>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uk-UA" sz="1000" b="1" dirty="0">
                <a:solidFill>
                  <a:schemeClr val="tx1"/>
                </a:solidFill>
                <a:latin typeface="Times New Roman" panose="02020603050405020304" pitchFamily="18" charset="0"/>
                <a:cs typeface="Times New Roman" panose="02020603050405020304" pitchFamily="18" charset="0"/>
              </a:rPr>
              <a:t>Хабарництво</a:t>
            </a:r>
          </a:p>
        </c:rich>
      </c:tx>
      <c:layout>
        <c:manualLayout>
          <c:xMode val="edge"/>
          <c:yMode val="edge"/>
          <c:x val="0.20490806575392392"/>
          <c:y val="4.3079508090553359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uk-UA"/>
        </a:p>
      </c:txPr>
    </c:title>
    <c:autoTitleDeleted val="0"/>
    <c:plotArea>
      <c:layout/>
      <c:barChart>
        <c:barDir val="col"/>
        <c:grouping val="clustered"/>
        <c:varyColors val="0"/>
        <c:ser>
          <c:idx val="0"/>
          <c:order val="0"/>
          <c:tx>
            <c:strRef>
              <c:f>Лист1!$B$1</c:f>
              <c:strCache>
                <c:ptCount val="1"/>
                <c:pt idx="0">
                  <c:v>2024</c:v>
                </c:pt>
              </c:strCache>
            </c:strRef>
          </c:tx>
          <c:spPr>
            <a:solidFill>
              <a:schemeClr val="accent1"/>
            </a:solidFill>
            <a:ln>
              <a:noFill/>
            </a:ln>
            <a:effectLst/>
          </c:spPr>
          <c:invertIfNegative val="0"/>
          <c:dLbls>
            <c:dLbl>
              <c:idx val="0"/>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ABB-47EF-A632-FB3AB4281A36}"/>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Times New Roman" panose="02020603050405020304" pitchFamily="18" charset="0"/>
                    <a:ea typeface="+mn-ea"/>
                    <a:cs typeface="Times New Roman" panose="02020603050405020304" pitchFamily="18" charset="0"/>
                  </a:defRPr>
                </a:pPr>
                <a:endParaRPr lang="uk-UA"/>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c:f>
              <c:numCache>
                <c:formatCode>General</c:formatCode>
                <c:ptCount val="1"/>
              </c:numCache>
            </c:numRef>
          </c:cat>
          <c:val>
            <c:numRef>
              <c:f>Лист1!$B$2</c:f>
              <c:numCache>
                <c:formatCode>0.00%</c:formatCode>
                <c:ptCount val="1"/>
                <c:pt idx="0">
                  <c:v>16</c:v>
                </c:pt>
              </c:numCache>
            </c:numRef>
          </c:val>
          <c:extLst>
            <c:ext xmlns:c16="http://schemas.microsoft.com/office/drawing/2014/chart" uri="{C3380CC4-5D6E-409C-BE32-E72D297353CC}">
              <c16:uniqueId val="{00000000-48A2-407D-8121-2C0939E5682F}"/>
            </c:ext>
          </c:extLst>
        </c:ser>
        <c:ser>
          <c:idx val="1"/>
          <c:order val="1"/>
          <c:tx>
            <c:strRef>
              <c:f>Лист1!$C$1</c:f>
              <c:strCache>
                <c:ptCount val="1"/>
                <c:pt idx="0">
                  <c:v>2025</c:v>
                </c:pt>
              </c:strCache>
            </c:strRef>
          </c:tx>
          <c:spPr>
            <a:solidFill>
              <a:schemeClr val="accent2"/>
            </a:solidFill>
            <a:ln>
              <a:noFill/>
            </a:ln>
            <a:effectLst/>
          </c:spPr>
          <c:invertIfNegative val="0"/>
          <c:dLbls>
            <c:dLbl>
              <c:idx val="0"/>
              <c:tx>
                <c:rich>
                  <a:bodyPr/>
                  <a:lstStyle/>
                  <a:p>
                    <a:r>
                      <a:rPr lang="en-US" dirty="0"/>
                      <a:t>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AABB-47EF-A632-FB3AB4281A36}"/>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Times New Roman" panose="02020603050405020304" pitchFamily="18" charset="0"/>
                    <a:ea typeface="+mn-ea"/>
                    <a:cs typeface="Times New Roman" panose="02020603050405020304" pitchFamily="18" charset="0"/>
                  </a:defRPr>
                </a:pPr>
                <a:endParaRPr lang="uk-UA"/>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c:f>
              <c:numCache>
                <c:formatCode>General</c:formatCode>
                <c:ptCount val="1"/>
              </c:numCache>
            </c:numRef>
          </c:cat>
          <c:val>
            <c:numRef>
              <c:f>Лист1!$C$2</c:f>
              <c:numCache>
                <c:formatCode>0%</c:formatCode>
                <c:ptCount val="1"/>
                <c:pt idx="0">
                  <c:v>175</c:v>
                </c:pt>
              </c:numCache>
            </c:numRef>
          </c:val>
          <c:extLst>
            <c:ext xmlns:c16="http://schemas.microsoft.com/office/drawing/2014/chart" uri="{C3380CC4-5D6E-409C-BE32-E72D297353CC}">
              <c16:uniqueId val="{00000001-48A2-407D-8121-2C0939E5682F}"/>
            </c:ext>
          </c:extLst>
        </c:ser>
        <c:dLbls>
          <c:showLegendKey val="0"/>
          <c:showVal val="0"/>
          <c:showCatName val="0"/>
          <c:showSerName val="0"/>
          <c:showPercent val="0"/>
          <c:showBubbleSize val="0"/>
        </c:dLbls>
        <c:gapWidth val="219"/>
        <c:overlap val="-27"/>
        <c:axId val="252883712"/>
        <c:axId val="252885632"/>
      </c:barChart>
      <c:catAx>
        <c:axId val="252883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uk-UA"/>
          </a:p>
        </c:txPr>
        <c:crossAx val="252885632"/>
        <c:crosses val="autoZero"/>
        <c:auto val="1"/>
        <c:lblAlgn val="ctr"/>
        <c:lblOffset val="100"/>
        <c:noMultiLvlLbl val="0"/>
      </c:catAx>
      <c:valAx>
        <c:axId val="25288563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uk-UA"/>
          </a:p>
        </c:txPr>
        <c:crossAx val="252883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uk-UA"/>
        </a:p>
      </c:txPr>
    </c:legend>
    <c:plotVisOnly val="1"/>
    <c:dispBlanksAs val="gap"/>
    <c:showDLblsOverMax val="0"/>
  </c:chart>
  <c:spPr>
    <a:noFill/>
    <a:ln>
      <a:noFill/>
    </a:ln>
    <a:effectLst/>
  </c:spPr>
  <c:txPr>
    <a:bodyPr/>
    <a:lstStyle/>
    <a:p>
      <a:pPr>
        <a:defRPr/>
      </a:pPr>
      <a:endParaRPr lang="uk-UA"/>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uk-UA" sz="950" b="1" dirty="0">
                <a:solidFill>
                  <a:schemeClr val="tx1"/>
                </a:solidFill>
                <a:latin typeface="Times New Roman" panose="02020603050405020304" pitchFamily="18" charset="0"/>
                <a:cs typeface="Times New Roman" panose="02020603050405020304" pitchFamily="18" charset="0"/>
              </a:rPr>
              <a:t>Злочини</a:t>
            </a:r>
            <a:r>
              <a:rPr lang="uk-UA" sz="950" b="1" baseline="0" dirty="0">
                <a:solidFill>
                  <a:schemeClr val="tx1"/>
                </a:solidFill>
                <a:latin typeface="Times New Roman" panose="02020603050405020304" pitchFamily="18" charset="0"/>
                <a:cs typeface="Times New Roman" panose="02020603050405020304" pitchFamily="18" charset="0"/>
              </a:rPr>
              <a:t> у сфері службової діяльності</a:t>
            </a:r>
            <a:endParaRPr lang="uk-UA" sz="950" b="1" dirty="0">
              <a:solidFill>
                <a:schemeClr val="tx1"/>
              </a:solidFill>
              <a:latin typeface="Times New Roman" panose="02020603050405020304" pitchFamily="18" charset="0"/>
              <a:cs typeface="Times New Roman" panose="02020603050405020304" pitchFamily="18" charset="0"/>
            </a:endParaRPr>
          </a:p>
        </c:rich>
      </c:tx>
      <c:layout>
        <c:manualLayout>
          <c:xMode val="edge"/>
          <c:yMode val="edge"/>
          <c:x val="0.10477405698184759"/>
          <c:y val="4.3079376100824684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uk-UA"/>
        </a:p>
      </c:txPr>
    </c:title>
    <c:autoTitleDeleted val="0"/>
    <c:plotArea>
      <c:layout/>
      <c:barChart>
        <c:barDir val="col"/>
        <c:grouping val="clustered"/>
        <c:varyColors val="0"/>
        <c:ser>
          <c:idx val="0"/>
          <c:order val="0"/>
          <c:tx>
            <c:strRef>
              <c:f>Лист1!$B$1</c:f>
              <c:strCache>
                <c:ptCount val="1"/>
                <c:pt idx="0">
                  <c:v>2024</c:v>
                </c:pt>
              </c:strCache>
            </c:strRef>
          </c:tx>
          <c:spPr>
            <a:solidFill>
              <a:schemeClr val="accent1"/>
            </a:solidFill>
            <a:ln>
              <a:noFill/>
            </a:ln>
            <a:effectLst/>
          </c:spPr>
          <c:invertIfNegative val="0"/>
          <c:dLbls>
            <c:dLbl>
              <c:idx val="0"/>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F4F-4864-ADE7-B7F2D43080AC}"/>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Times New Roman" panose="02020603050405020304" pitchFamily="18" charset="0"/>
                    <a:ea typeface="+mn-ea"/>
                    <a:cs typeface="Times New Roman" panose="02020603050405020304" pitchFamily="18" charset="0"/>
                  </a:defRPr>
                </a:pPr>
                <a:endParaRPr lang="uk-UA"/>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c:f>
              <c:numCache>
                <c:formatCode>General</c:formatCode>
                <c:ptCount val="1"/>
              </c:numCache>
            </c:numRef>
          </c:cat>
          <c:val>
            <c:numRef>
              <c:f>Лист1!$B$2</c:f>
              <c:numCache>
                <c:formatCode>0.00%</c:formatCode>
                <c:ptCount val="1"/>
                <c:pt idx="0">
                  <c:v>4</c:v>
                </c:pt>
              </c:numCache>
            </c:numRef>
          </c:val>
          <c:extLst>
            <c:ext xmlns:c16="http://schemas.microsoft.com/office/drawing/2014/chart" uri="{C3380CC4-5D6E-409C-BE32-E72D297353CC}">
              <c16:uniqueId val="{00000000-081E-4C8A-AE65-6D2F93DE6C5C}"/>
            </c:ext>
          </c:extLst>
        </c:ser>
        <c:ser>
          <c:idx val="1"/>
          <c:order val="1"/>
          <c:tx>
            <c:strRef>
              <c:f>Лист1!$C$1</c:f>
              <c:strCache>
                <c:ptCount val="1"/>
                <c:pt idx="0">
                  <c:v>2025</c:v>
                </c:pt>
              </c:strCache>
            </c:strRef>
          </c:tx>
          <c:spPr>
            <a:solidFill>
              <a:schemeClr val="accent2"/>
            </a:solidFill>
            <a:ln>
              <a:noFill/>
            </a:ln>
            <a:effectLst/>
          </c:spPr>
          <c:invertIfNegative val="0"/>
          <c:dLbls>
            <c:dLbl>
              <c:idx val="0"/>
              <c:tx>
                <c:rich>
                  <a:bodyPr/>
                  <a:lstStyle/>
                  <a:p>
                    <a:r>
                      <a:rPr lang="en-US" dirty="0"/>
                      <a:t>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F4F-4864-ADE7-B7F2D43080AC}"/>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Times New Roman" panose="02020603050405020304" pitchFamily="18" charset="0"/>
                    <a:ea typeface="+mn-ea"/>
                    <a:cs typeface="Times New Roman" panose="02020603050405020304" pitchFamily="18" charset="0"/>
                  </a:defRPr>
                </a:pPr>
                <a:endParaRPr lang="uk-UA"/>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c:f>
              <c:numCache>
                <c:formatCode>General</c:formatCode>
                <c:ptCount val="1"/>
              </c:numCache>
            </c:numRef>
          </c:cat>
          <c:val>
            <c:numRef>
              <c:f>Лист1!$C$2</c:f>
              <c:numCache>
                <c:formatCode>0%</c:formatCode>
                <c:ptCount val="1"/>
                <c:pt idx="0">
                  <c:v>14</c:v>
                </c:pt>
              </c:numCache>
            </c:numRef>
          </c:val>
          <c:extLst>
            <c:ext xmlns:c16="http://schemas.microsoft.com/office/drawing/2014/chart" uri="{C3380CC4-5D6E-409C-BE32-E72D297353CC}">
              <c16:uniqueId val="{00000001-081E-4C8A-AE65-6D2F93DE6C5C}"/>
            </c:ext>
          </c:extLst>
        </c:ser>
        <c:dLbls>
          <c:showLegendKey val="0"/>
          <c:showVal val="0"/>
          <c:showCatName val="0"/>
          <c:showSerName val="0"/>
          <c:showPercent val="0"/>
          <c:showBubbleSize val="0"/>
        </c:dLbls>
        <c:gapWidth val="219"/>
        <c:overlap val="-27"/>
        <c:axId val="253077376"/>
        <c:axId val="253078912"/>
      </c:barChart>
      <c:catAx>
        <c:axId val="253077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uk-UA"/>
          </a:p>
        </c:txPr>
        <c:crossAx val="253078912"/>
        <c:crosses val="autoZero"/>
        <c:auto val="1"/>
        <c:lblAlgn val="ctr"/>
        <c:lblOffset val="100"/>
        <c:noMultiLvlLbl val="0"/>
      </c:catAx>
      <c:valAx>
        <c:axId val="253078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uk-UA"/>
          </a:p>
        </c:txPr>
        <c:crossAx val="25307737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uk-UA"/>
        </a:p>
      </c:txPr>
    </c:legend>
    <c:plotVisOnly val="1"/>
    <c:dispBlanksAs val="gap"/>
    <c:showDLblsOverMax val="0"/>
  </c:chart>
  <c:spPr>
    <a:noFill/>
    <a:ln>
      <a:noFill/>
    </a:ln>
    <a:effectLst/>
  </c:spPr>
  <c:txPr>
    <a:bodyPr/>
    <a:lstStyle/>
    <a:p>
      <a:pPr>
        <a:defRPr/>
      </a:pPr>
      <a:endParaRPr lang="uk-UA"/>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a:extLst>
              <a:ext uri="{FF2B5EF4-FFF2-40B4-BE49-F238E27FC236}">
                <a16:creationId xmlns:a16="http://schemas.microsoft.com/office/drawing/2014/main" id="{C42755DC-B98D-44F3-97A8-084FFA71F60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
        <p:nvSpPr>
          <p:cNvPr id="3" name="Дата 2">
            <a:extLst>
              <a:ext uri="{FF2B5EF4-FFF2-40B4-BE49-F238E27FC236}">
                <a16:creationId xmlns:a16="http://schemas.microsoft.com/office/drawing/2014/main" id="{88328343-9802-450B-8B28-A6CA32F71CE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3154F8B-CDE1-4D17-B65F-0110D6F1E8C7}" type="datetimeFigureOut">
              <a:rPr lang="ru-RU" smtClean="0"/>
              <a:pPr/>
              <a:t>20.02.2026</a:t>
            </a:fld>
            <a:endParaRPr lang="ru-RU"/>
          </a:p>
        </p:txBody>
      </p:sp>
      <p:sp>
        <p:nvSpPr>
          <p:cNvPr id="4" name="Нижний колонтитул 3">
            <a:extLst>
              <a:ext uri="{FF2B5EF4-FFF2-40B4-BE49-F238E27FC236}">
                <a16:creationId xmlns:a16="http://schemas.microsoft.com/office/drawing/2014/main" id="{022F81DA-BBE1-4E67-A22E-EA860D5B33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a:extLst>
              <a:ext uri="{FF2B5EF4-FFF2-40B4-BE49-F238E27FC236}">
                <a16:creationId xmlns:a16="http://schemas.microsoft.com/office/drawing/2014/main" id="{DCCE4378-D5BA-487D-886A-D8CF49233D7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A04BE93-81A7-4415-9741-6385C7F23E70}" type="slidenum">
              <a:rPr lang="ru-RU" smtClean="0"/>
              <a:pPr/>
              <a:t>‹№›</a:t>
            </a:fld>
            <a:endParaRPr lang="ru-RU"/>
          </a:p>
        </p:txBody>
      </p:sp>
    </p:spTree>
    <p:extLst>
      <p:ext uri="{BB962C8B-B14F-4D97-AF65-F5344CB8AC3E}">
        <p14:creationId xmlns:p14="http://schemas.microsoft.com/office/powerpoint/2010/main" val="149349359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Місце для верхнього колонтитула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uk-UA"/>
          </a:p>
        </p:txBody>
      </p:sp>
      <p:sp>
        <p:nvSpPr>
          <p:cNvPr id="3" name="Місце для дати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567875-2781-4A59-A3E0-3006BC87C35D}" type="datetimeFigureOut">
              <a:rPr lang="uk-UA" smtClean="0"/>
              <a:t>20.02.2026</a:t>
            </a:fld>
            <a:endParaRPr lang="uk-UA"/>
          </a:p>
        </p:txBody>
      </p:sp>
      <p:sp>
        <p:nvSpPr>
          <p:cNvPr id="4" name="Місце для зображення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uk-UA"/>
          </a:p>
        </p:txBody>
      </p:sp>
      <p:sp>
        <p:nvSpPr>
          <p:cNvPr id="5" name="Місце для нотаток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uk-UA"/>
              <a:t>Редагувати стиль зразка тексту</a:t>
            </a:r>
          </a:p>
          <a:p>
            <a:pPr lvl="1"/>
            <a:r>
              <a:rPr lang="uk-UA"/>
              <a:t>Другий рівень</a:t>
            </a:r>
          </a:p>
          <a:p>
            <a:pPr lvl="2"/>
            <a:r>
              <a:rPr lang="uk-UA"/>
              <a:t>Третій рівень</a:t>
            </a:r>
          </a:p>
          <a:p>
            <a:pPr lvl="3"/>
            <a:r>
              <a:rPr lang="uk-UA"/>
              <a:t>Четвертий рівень</a:t>
            </a:r>
          </a:p>
          <a:p>
            <a:pPr lvl="4"/>
            <a:r>
              <a:rPr lang="uk-UA"/>
              <a:t>П’ятий рівень</a:t>
            </a:r>
          </a:p>
        </p:txBody>
      </p:sp>
      <p:sp>
        <p:nvSpPr>
          <p:cNvPr id="6" name="Місце для нижнього колонтитула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uk-UA"/>
          </a:p>
        </p:txBody>
      </p:sp>
      <p:sp>
        <p:nvSpPr>
          <p:cNvPr id="7" name="Місце для номера слайда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A01B3A9-B778-46EA-A0F0-417F0132DF06}" type="slidenum">
              <a:rPr lang="uk-UA" smtClean="0"/>
              <a:t>‹№›</a:t>
            </a:fld>
            <a:endParaRPr lang="uk-UA"/>
          </a:p>
        </p:txBody>
      </p:sp>
    </p:spTree>
    <p:extLst>
      <p:ext uri="{BB962C8B-B14F-4D97-AF65-F5344CB8AC3E}">
        <p14:creationId xmlns:p14="http://schemas.microsoft.com/office/powerpoint/2010/main" val="317083435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Місце для зображення 1"/>
          <p:cNvSpPr>
            <a:spLocks noGrp="1" noRot="1" noChangeAspect="1"/>
          </p:cNvSpPr>
          <p:nvPr>
            <p:ph type="sldImg"/>
          </p:nvPr>
        </p:nvSpPr>
        <p:spPr/>
      </p:sp>
      <p:sp>
        <p:nvSpPr>
          <p:cNvPr id="3" name="Місце для нотаток 2"/>
          <p:cNvSpPr>
            <a:spLocks noGrp="1"/>
          </p:cNvSpPr>
          <p:nvPr>
            <p:ph type="body" idx="1"/>
          </p:nvPr>
        </p:nvSpPr>
        <p:spPr/>
        <p:txBody>
          <a:bodyPr/>
          <a:lstStyle/>
          <a:p>
            <a:endParaRPr lang="uk-UA" dirty="0"/>
          </a:p>
        </p:txBody>
      </p:sp>
      <p:sp>
        <p:nvSpPr>
          <p:cNvPr id="4" name="Місце для номера слайда 3"/>
          <p:cNvSpPr>
            <a:spLocks noGrp="1"/>
          </p:cNvSpPr>
          <p:nvPr>
            <p:ph type="sldNum" sz="quarter" idx="10"/>
          </p:nvPr>
        </p:nvSpPr>
        <p:spPr/>
        <p:txBody>
          <a:bodyPr/>
          <a:lstStyle/>
          <a:p>
            <a:fld id="{2A01B3A9-B778-46EA-A0F0-417F0132DF06}" type="slidenum">
              <a:rPr lang="uk-UA" smtClean="0"/>
              <a:t>24</a:t>
            </a:fld>
            <a:endParaRPr lang="uk-UA"/>
          </a:p>
        </p:txBody>
      </p:sp>
    </p:spTree>
    <p:extLst>
      <p:ext uri="{BB962C8B-B14F-4D97-AF65-F5344CB8AC3E}">
        <p14:creationId xmlns:p14="http://schemas.microsoft.com/office/powerpoint/2010/main" val="17718598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54165947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9878072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3324901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19118641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1886198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Date Placeholder 4"/>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6" name="Footer Placeholder 5"/>
          <p:cNvSpPr>
            <a:spLocks noGrp="1"/>
          </p:cNvSpPr>
          <p:nvPr>
            <p:ph type="ftr" sz="quarter" idx="11"/>
          </p:nvPr>
        </p:nvSpPr>
        <p:spPr/>
        <p:txBody>
          <a:bodyPr/>
          <a:lstStyle/>
          <a:p>
            <a:endParaRPr lang="x-none"/>
          </a:p>
        </p:txBody>
      </p:sp>
      <p:sp>
        <p:nvSpPr>
          <p:cNvPr id="7" name="Slide Number Placeholder 6"/>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6978434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ru-RU"/>
              <a:t>Образец заголовка</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Content Placeholder 3"/>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Content Placeholder 5"/>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8" name="Footer Placeholder 7"/>
          <p:cNvSpPr>
            <a:spLocks noGrp="1"/>
          </p:cNvSpPr>
          <p:nvPr>
            <p:ph type="ftr" sz="quarter" idx="11"/>
          </p:nvPr>
        </p:nvSpPr>
        <p:spPr/>
        <p:txBody>
          <a:bodyPr/>
          <a:lstStyle/>
          <a:p>
            <a:endParaRPr lang="x-none"/>
          </a:p>
        </p:txBody>
      </p:sp>
      <p:sp>
        <p:nvSpPr>
          <p:cNvPr id="9" name="Slide Number Placeholder 8"/>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29998872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Date Placeholder 2"/>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4" name="Footer Placeholder 3"/>
          <p:cNvSpPr>
            <a:spLocks noGrp="1"/>
          </p:cNvSpPr>
          <p:nvPr>
            <p:ph type="ftr" sz="quarter" idx="11"/>
          </p:nvPr>
        </p:nvSpPr>
        <p:spPr/>
        <p:txBody>
          <a:bodyPr/>
          <a:lstStyle/>
          <a:p>
            <a:endParaRPr lang="x-none"/>
          </a:p>
        </p:txBody>
      </p:sp>
      <p:sp>
        <p:nvSpPr>
          <p:cNvPr id="5" name="Slide Number Placeholder 4"/>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26658891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3" name="Footer Placeholder 2"/>
          <p:cNvSpPr>
            <a:spLocks noGrp="1"/>
          </p:cNvSpPr>
          <p:nvPr>
            <p:ph type="ftr" sz="quarter" idx="11"/>
          </p:nvPr>
        </p:nvSpPr>
        <p:spPr/>
        <p:txBody>
          <a:bodyPr/>
          <a:lstStyle/>
          <a:p>
            <a:endParaRPr lang="x-none"/>
          </a:p>
        </p:txBody>
      </p:sp>
      <p:sp>
        <p:nvSpPr>
          <p:cNvPr id="4" name="Slide Number Placeholder 3"/>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1608709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6" name="Footer Placeholder 5"/>
          <p:cNvSpPr>
            <a:spLocks noGrp="1"/>
          </p:cNvSpPr>
          <p:nvPr>
            <p:ph type="ftr" sz="quarter" idx="11"/>
          </p:nvPr>
        </p:nvSpPr>
        <p:spPr/>
        <p:txBody>
          <a:bodyPr/>
          <a:lstStyle/>
          <a:p>
            <a:endParaRPr lang="x-none"/>
          </a:p>
        </p:txBody>
      </p:sp>
      <p:sp>
        <p:nvSpPr>
          <p:cNvPr id="7" name="Slide Number Placeholder 6"/>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8958037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ru-RU"/>
              <a:t>Вставка рисунка</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6" name="Footer Placeholder 5"/>
          <p:cNvSpPr>
            <a:spLocks noGrp="1"/>
          </p:cNvSpPr>
          <p:nvPr>
            <p:ph type="ftr" sz="quarter" idx="11"/>
          </p:nvPr>
        </p:nvSpPr>
        <p:spPr/>
        <p:txBody>
          <a:bodyPr/>
          <a:lstStyle/>
          <a:p>
            <a:endParaRPr lang="x-none"/>
          </a:p>
        </p:txBody>
      </p:sp>
      <p:sp>
        <p:nvSpPr>
          <p:cNvPr id="7" name="Slide Number Placeholder 6"/>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299325255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100000">
              <a:schemeClr val="accent4">
                <a:lumMod val="20000"/>
                <a:lumOff val="80000"/>
              </a:schemeClr>
            </a:gs>
            <a:gs pos="100000">
              <a:schemeClr val="bg1">
                <a:lumMod val="65000"/>
              </a:schemeClr>
            </a:gs>
            <a:gs pos="0">
              <a:schemeClr val="bg1">
                <a:lumMod val="95000"/>
              </a:schemeClr>
            </a:gs>
          </a:gsLst>
          <a:lin ang="162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66D075E-3345-4548-9B8D-265FC05DAC73}" type="datetimeFigureOut">
              <a:rPr lang="x-none" smtClean="0"/>
              <a:pPr/>
              <a:t>20.02.2026</a:t>
            </a:fld>
            <a:endParaRPr lang="x-none"/>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x-none"/>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A4397F6-F8BA-42FC-9D84-7DB78C1D3AA9}" type="slidenum">
              <a:rPr lang="x-none" smtClean="0"/>
              <a:pPr/>
              <a:t>‹№›</a:t>
            </a:fld>
            <a:endParaRPr lang="x-none"/>
          </a:p>
        </p:txBody>
      </p:sp>
    </p:spTree>
    <p:extLst>
      <p:ext uri="{BB962C8B-B14F-4D97-AF65-F5344CB8AC3E}">
        <p14:creationId xmlns:p14="http://schemas.microsoft.com/office/powerpoint/2010/main" val="47696045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7.xml"/><Relationship Id="rId5" Type="http://schemas.openxmlformats.org/officeDocument/2006/relationships/chart" Target="../charts/chart4.xml"/><Relationship Id="rId4" Type="http://schemas.openxmlformats.org/officeDocument/2006/relationships/chart" Target="../charts/chart3.xml"/></Relationships>
</file>

<file path=ppt/slides/_rels/slide11.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3.png"/><Relationship Id="rId12" Type="http://schemas.openxmlformats.org/officeDocument/2006/relationships/image" Target="../media/image28.svg"/><Relationship Id="rId2" Type="http://schemas.openxmlformats.org/officeDocument/2006/relationships/image" Target="../media/image7.png"/><Relationship Id="rId1" Type="http://schemas.openxmlformats.org/officeDocument/2006/relationships/slideLayout" Target="../slideLayouts/slideLayout7.xml"/><Relationship Id="rId6" Type="http://schemas.openxmlformats.org/officeDocument/2006/relationships/image" Target="../media/image22.svg"/><Relationship Id="rId11" Type="http://schemas.openxmlformats.org/officeDocument/2006/relationships/image" Target="../media/image27.png"/><Relationship Id="rId5" Type="http://schemas.openxmlformats.org/officeDocument/2006/relationships/image" Target="../media/image21.png"/><Relationship Id="rId10" Type="http://schemas.openxmlformats.org/officeDocument/2006/relationships/image" Target="../media/image26.svg"/><Relationship Id="rId4" Type="http://schemas.openxmlformats.org/officeDocument/2006/relationships/image" Target="../media/image20.svg"/><Relationship Id="rId9" Type="http://schemas.openxmlformats.org/officeDocument/2006/relationships/image" Target="../media/image25.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30.svg"/><Relationship Id="rId7" Type="http://schemas.openxmlformats.org/officeDocument/2006/relationships/image" Target="../media/image34.svg"/><Relationship Id="rId2" Type="http://schemas.openxmlformats.org/officeDocument/2006/relationships/image" Target="../media/image29.png"/><Relationship Id="rId1" Type="http://schemas.openxmlformats.org/officeDocument/2006/relationships/slideLayout" Target="../slideLayouts/slideLayout7.xml"/><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1.png"/></Relationships>
</file>

<file path=ppt/slides/_rels/slide14.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image" Target="../media/image21.png"/><Relationship Id="rId7" Type="http://schemas.openxmlformats.org/officeDocument/2006/relationships/image" Target="../media/image29.png"/><Relationship Id="rId2" Type="http://schemas.openxmlformats.org/officeDocument/2006/relationships/image" Target="../media/image7.png"/><Relationship Id="rId1" Type="http://schemas.openxmlformats.org/officeDocument/2006/relationships/slideLayout" Target="../slideLayouts/slideLayout7.xml"/><Relationship Id="rId6" Type="http://schemas.openxmlformats.org/officeDocument/2006/relationships/image" Target="../media/image36.svg"/><Relationship Id="rId5" Type="http://schemas.openxmlformats.org/officeDocument/2006/relationships/image" Target="../media/image35.png"/><Relationship Id="rId10" Type="http://schemas.openxmlformats.org/officeDocument/2006/relationships/image" Target="../media/image38.svg"/><Relationship Id="rId4" Type="http://schemas.openxmlformats.org/officeDocument/2006/relationships/image" Target="../media/image22.svg"/><Relationship Id="rId9" Type="http://schemas.openxmlformats.org/officeDocument/2006/relationships/image" Target="../media/image37.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42.svg"/><Relationship Id="rId7" Type="http://schemas.openxmlformats.org/officeDocument/2006/relationships/image" Target="../media/image23.png"/><Relationship Id="rId2" Type="http://schemas.openxmlformats.org/officeDocument/2006/relationships/image" Target="../media/image41.png"/><Relationship Id="rId1" Type="http://schemas.openxmlformats.org/officeDocument/2006/relationships/slideLayout" Target="../slideLayouts/slideLayout6.xml"/><Relationship Id="rId6" Type="http://schemas.microsoft.com/office/2007/relationships/hdphoto" Target="../media/hdphoto2.wdp"/><Relationship Id="rId5" Type="http://schemas.openxmlformats.org/officeDocument/2006/relationships/image" Target="../media/image43.png"/><Relationship Id="rId4" Type="http://schemas.openxmlformats.org/officeDocument/2006/relationships/image" Target="../media/image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50.png"/><Relationship Id="rId13" Type="http://schemas.openxmlformats.org/officeDocument/2006/relationships/image" Target="../media/image55.svg"/><Relationship Id="rId3" Type="http://schemas.openxmlformats.org/officeDocument/2006/relationships/image" Target="../media/image45.svg"/><Relationship Id="rId7" Type="http://schemas.openxmlformats.org/officeDocument/2006/relationships/image" Target="../media/image49.svg"/><Relationship Id="rId12" Type="http://schemas.openxmlformats.org/officeDocument/2006/relationships/image" Target="../media/image54.png"/><Relationship Id="rId2" Type="http://schemas.openxmlformats.org/officeDocument/2006/relationships/image" Target="../media/image44.png"/><Relationship Id="rId1" Type="http://schemas.openxmlformats.org/officeDocument/2006/relationships/slideLayout" Target="../slideLayouts/slideLayout7.xml"/><Relationship Id="rId6" Type="http://schemas.openxmlformats.org/officeDocument/2006/relationships/image" Target="../media/image48.png"/><Relationship Id="rId11" Type="http://schemas.openxmlformats.org/officeDocument/2006/relationships/image" Target="../media/image53.svg"/><Relationship Id="rId5" Type="http://schemas.openxmlformats.org/officeDocument/2006/relationships/image" Target="../media/image47.svg"/><Relationship Id="rId10" Type="http://schemas.openxmlformats.org/officeDocument/2006/relationships/image" Target="../media/image52.png"/><Relationship Id="rId4" Type="http://schemas.openxmlformats.org/officeDocument/2006/relationships/image" Target="../media/image46.png"/><Relationship Id="rId9" Type="http://schemas.openxmlformats.org/officeDocument/2006/relationships/image" Target="../media/image51.svg"/></Relationships>
</file>

<file path=ppt/slides/_rels/slide21.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57.svg"/><Relationship Id="rId7" Type="http://schemas.openxmlformats.org/officeDocument/2006/relationships/image" Target="../media/image61.svg"/><Relationship Id="rId2" Type="http://schemas.openxmlformats.org/officeDocument/2006/relationships/image" Target="../media/image56.png"/><Relationship Id="rId1" Type="http://schemas.openxmlformats.org/officeDocument/2006/relationships/slideLayout" Target="../slideLayouts/slideLayout7.xml"/><Relationship Id="rId6" Type="http://schemas.openxmlformats.org/officeDocument/2006/relationships/image" Target="../media/image60.png"/><Relationship Id="rId11" Type="http://schemas.openxmlformats.org/officeDocument/2006/relationships/image" Target="../media/image65.svg"/><Relationship Id="rId5" Type="http://schemas.openxmlformats.org/officeDocument/2006/relationships/image" Target="../media/image59.svg"/><Relationship Id="rId10" Type="http://schemas.openxmlformats.org/officeDocument/2006/relationships/image" Target="../media/image64.png"/><Relationship Id="rId4" Type="http://schemas.openxmlformats.org/officeDocument/2006/relationships/image" Target="../media/image58.png"/><Relationship Id="rId9" Type="http://schemas.openxmlformats.org/officeDocument/2006/relationships/image" Target="../media/image63.sv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5.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jpeg"/><Relationship Id="rId1" Type="http://schemas.openxmlformats.org/officeDocument/2006/relationships/slideLayout" Target="../slideLayouts/slideLayout6.xml"/><Relationship Id="rId4" Type="http://schemas.openxmlformats.org/officeDocument/2006/relationships/image" Target="../media/image72.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 Id="rId5" Type="http://schemas.openxmlformats.org/officeDocument/2006/relationships/image" Target="../media/image4.jpe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jpe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8.png"/><Relationship Id="rId7" Type="http://schemas.openxmlformats.org/officeDocument/2006/relationships/image" Target="../media/image11.png"/><Relationship Id="rId12" Type="http://schemas.openxmlformats.org/officeDocument/2006/relationships/image" Target="../media/image16.svg"/><Relationship Id="rId2" Type="http://schemas.openxmlformats.org/officeDocument/2006/relationships/image" Target="../media/image7.png"/><Relationship Id="rId1" Type="http://schemas.openxmlformats.org/officeDocument/2006/relationships/slideLayout" Target="../slideLayouts/slideLayout7.xml"/><Relationship Id="rId6" Type="http://schemas.openxmlformats.org/officeDocument/2006/relationships/image" Target="../media/image10.svg"/><Relationship Id="rId11" Type="http://schemas.openxmlformats.org/officeDocument/2006/relationships/image" Target="../media/image15.png"/><Relationship Id="rId5" Type="http://schemas.openxmlformats.org/officeDocument/2006/relationships/image" Target="../media/image9.png"/><Relationship Id="rId10" Type="http://schemas.openxmlformats.org/officeDocument/2006/relationships/image" Target="../media/image14.svg"/><Relationship Id="rId4" Type="http://schemas.microsoft.com/office/2007/relationships/hdphoto" Target="../media/hdphoto1.wdp"/><Relationship Id="rId9" Type="http://schemas.openxmlformats.org/officeDocument/2006/relationships/image" Target="../media/image13.png"/></Relationships>
</file>

<file path=ppt/slides/_rels/slide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 name="Прямоугольник 868">
            <a:extLst>
              <a:ext uri="{FF2B5EF4-FFF2-40B4-BE49-F238E27FC236}">
                <a16:creationId xmlns:a16="http://schemas.microsoft.com/office/drawing/2014/main" id="{86FD158A-7AED-4BB2-915F-18CB7928D104}"/>
              </a:ext>
            </a:extLst>
          </p:cNvPr>
          <p:cNvSpPr/>
          <p:nvPr/>
        </p:nvSpPr>
        <p:spPr>
          <a:xfrm flipH="1">
            <a:off x="138245" y="259632"/>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0" name="Прямоугольник 869">
            <a:extLst>
              <a:ext uri="{FF2B5EF4-FFF2-40B4-BE49-F238E27FC236}">
                <a16:creationId xmlns:a16="http://schemas.microsoft.com/office/drawing/2014/main" id="{8392C84F-58DB-4378-BDE6-A2D43694CACE}"/>
              </a:ext>
            </a:extLst>
          </p:cNvPr>
          <p:cNvSpPr/>
          <p:nvPr/>
        </p:nvSpPr>
        <p:spPr>
          <a:xfrm flipH="1">
            <a:off x="166821" y="259632"/>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1" name="Прямоугольник 870">
            <a:extLst>
              <a:ext uri="{FF2B5EF4-FFF2-40B4-BE49-F238E27FC236}">
                <a16:creationId xmlns:a16="http://schemas.microsoft.com/office/drawing/2014/main" id="{047D5A76-1D2B-4C83-AB17-53C0772EAA92}"/>
              </a:ext>
            </a:extLst>
          </p:cNvPr>
          <p:cNvSpPr/>
          <p:nvPr/>
        </p:nvSpPr>
        <p:spPr>
          <a:xfrm flipH="1">
            <a:off x="172449" y="259632"/>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2" name="Прямоугольник 871">
            <a:extLst>
              <a:ext uri="{FF2B5EF4-FFF2-40B4-BE49-F238E27FC236}">
                <a16:creationId xmlns:a16="http://schemas.microsoft.com/office/drawing/2014/main" id="{6AB79968-2B4A-4C1D-88CD-CE98E1F074A4}"/>
              </a:ext>
            </a:extLst>
          </p:cNvPr>
          <p:cNvSpPr/>
          <p:nvPr/>
        </p:nvSpPr>
        <p:spPr>
          <a:xfrm flipH="1">
            <a:off x="151840" y="259632"/>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3" name="Прямоугольник 872">
            <a:extLst>
              <a:ext uri="{FF2B5EF4-FFF2-40B4-BE49-F238E27FC236}">
                <a16:creationId xmlns:a16="http://schemas.microsoft.com/office/drawing/2014/main" id="{02030DF7-E249-4919-8AEF-70A977EFD8A4}"/>
              </a:ext>
            </a:extLst>
          </p:cNvPr>
          <p:cNvSpPr/>
          <p:nvPr/>
        </p:nvSpPr>
        <p:spPr>
          <a:xfrm flipH="1">
            <a:off x="149787" y="259632"/>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4" name="Прямоугольник 873">
            <a:extLst>
              <a:ext uri="{FF2B5EF4-FFF2-40B4-BE49-F238E27FC236}">
                <a16:creationId xmlns:a16="http://schemas.microsoft.com/office/drawing/2014/main" id="{E16F3248-3EF1-4CC1-9057-2A9DD3A4DD4E}"/>
              </a:ext>
            </a:extLst>
          </p:cNvPr>
          <p:cNvSpPr/>
          <p:nvPr/>
        </p:nvSpPr>
        <p:spPr>
          <a:xfrm flipH="1">
            <a:off x="149785" y="259632"/>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5" name="Прямоугольник 874">
            <a:extLst>
              <a:ext uri="{FF2B5EF4-FFF2-40B4-BE49-F238E27FC236}">
                <a16:creationId xmlns:a16="http://schemas.microsoft.com/office/drawing/2014/main" id="{084F339B-02B3-4092-928E-D7E27E149712}"/>
              </a:ext>
            </a:extLst>
          </p:cNvPr>
          <p:cNvSpPr/>
          <p:nvPr/>
        </p:nvSpPr>
        <p:spPr>
          <a:xfrm flipH="1">
            <a:off x="164148" y="259632"/>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6" name="Прямоугольник 875">
            <a:extLst>
              <a:ext uri="{FF2B5EF4-FFF2-40B4-BE49-F238E27FC236}">
                <a16:creationId xmlns:a16="http://schemas.microsoft.com/office/drawing/2014/main" id="{5E0D32D2-035E-4B71-AE38-248239E68735}"/>
              </a:ext>
            </a:extLst>
          </p:cNvPr>
          <p:cNvSpPr/>
          <p:nvPr/>
        </p:nvSpPr>
        <p:spPr>
          <a:xfrm>
            <a:off x="36992" y="259632"/>
            <a:ext cx="11574771" cy="6388100"/>
          </a:xfrm>
          <a:prstGeom prst="rect">
            <a:avLst/>
          </a:prstGeom>
          <a:gradFill flip="none" rotWithShape="1">
            <a:gsLst>
              <a:gs pos="0">
                <a:srgbClr val="B22943"/>
              </a:gs>
              <a:gs pos="85000">
                <a:srgbClr val="0C183B"/>
              </a:gs>
              <a:gs pos="15000">
                <a:srgbClr val="0C183B"/>
              </a:gs>
              <a:gs pos="100000">
                <a:srgbClr val="007BAF"/>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877" name="Группа 876">
            <a:extLst>
              <a:ext uri="{FF2B5EF4-FFF2-40B4-BE49-F238E27FC236}">
                <a16:creationId xmlns:a16="http://schemas.microsoft.com/office/drawing/2014/main" id="{E32C2400-CDEF-4AE5-BFEF-FAC4AE96623A}"/>
              </a:ext>
            </a:extLst>
          </p:cNvPr>
          <p:cNvGrpSpPr/>
          <p:nvPr/>
        </p:nvGrpSpPr>
        <p:grpSpPr>
          <a:xfrm>
            <a:off x="-68132" y="431288"/>
            <a:ext cx="417086" cy="6014401"/>
            <a:chOff x="-22414" y="440690"/>
            <a:chExt cx="417086" cy="6014401"/>
          </a:xfrm>
        </p:grpSpPr>
        <p:sp>
          <p:nvSpPr>
            <p:cNvPr id="878" name="Прямоугольник 877">
              <a:extLst>
                <a:ext uri="{FF2B5EF4-FFF2-40B4-BE49-F238E27FC236}">
                  <a16:creationId xmlns:a16="http://schemas.microsoft.com/office/drawing/2014/main" id="{E3BD843B-DBBA-4A3D-A815-ED394B440D41}"/>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880" name="Прямая соединительная линия 879">
              <a:extLst>
                <a:ext uri="{FF2B5EF4-FFF2-40B4-BE49-F238E27FC236}">
                  <a16:creationId xmlns:a16="http://schemas.microsoft.com/office/drawing/2014/main" id="{3A6CB4D8-A197-4055-A7D7-B3EECD927A15}"/>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1" name="Прямая соединительная линия 880">
              <a:extLst>
                <a:ext uri="{FF2B5EF4-FFF2-40B4-BE49-F238E27FC236}">
                  <a16:creationId xmlns:a16="http://schemas.microsoft.com/office/drawing/2014/main" id="{2BAA783C-C45E-4EFF-87B3-1EAC87386DDB}"/>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2" name="Прямая соединительная линия 881">
              <a:extLst>
                <a:ext uri="{FF2B5EF4-FFF2-40B4-BE49-F238E27FC236}">
                  <a16:creationId xmlns:a16="http://schemas.microsoft.com/office/drawing/2014/main" id="{47717158-7C00-4AFA-9AA1-59A09A2B05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3" name="Прямая соединительная линия 882">
              <a:extLst>
                <a:ext uri="{FF2B5EF4-FFF2-40B4-BE49-F238E27FC236}">
                  <a16:creationId xmlns:a16="http://schemas.microsoft.com/office/drawing/2014/main" id="{B700228C-063C-4C52-9D31-50D55A1AB8C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0BFFFAB6-E5F3-4F40-85EC-9DEAAD16E9B6}"/>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2A20C80D-53CA-40BF-A7E3-BEA564C2558F}"/>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892DD8F-6FE1-4C13-B428-7F80AA2E3E5E}"/>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0EB8F72A-BDC6-4D63-957E-8B237DE133E2}"/>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89" name="Дуга 888">
              <a:extLst>
                <a:ext uri="{FF2B5EF4-FFF2-40B4-BE49-F238E27FC236}">
                  <a16:creationId xmlns:a16="http://schemas.microsoft.com/office/drawing/2014/main" id="{7142D461-9159-4CDB-A575-1967012D08ED}"/>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890" name="Дуга 889">
              <a:extLst>
                <a:ext uri="{FF2B5EF4-FFF2-40B4-BE49-F238E27FC236}">
                  <a16:creationId xmlns:a16="http://schemas.microsoft.com/office/drawing/2014/main" id="{1C6ECD83-4DCF-42E2-ACEA-6ECE5E441FA3}"/>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1" name="Прямоугольник 890">
              <a:extLst>
                <a:ext uri="{FF2B5EF4-FFF2-40B4-BE49-F238E27FC236}">
                  <a16:creationId xmlns:a16="http://schemas.microsoft.com/office/drawing/2014/main" id="{C3AE9699-471E-475F-B95B-B4DAEB6A50CC}"/>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892" name="Прямоугольник 891">
              <a:extLst>
                <a:ext uri="{FF2B5EF4-FFF2-40B4-BE49-F238E27FC236}">
                  <a16:creationId xmlns:a16="http://schemas.microsoft.com/office/drawing/2014/main" id="{53307535-10A5-4D33-A130-F7A468F85B43}"/>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893" name="Прямая соединительная линия 892">
              <a:extLst>
                <a:ext uri="{FF2B5EF4-FFF2-40B4-BE49-F238E27FC236}">
                  <a16:creationId xmlns:a16="http://schemas.microsoft.com/office/drawing/2014/main" id="{035B483B-DBCC-40D7-9EE2-16824ABD61C7}"/>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4" name="Прямая соединительная линия 893">
              <a:extLst>
                <a:ext uri="{FF2B5EF4-FFF2-40B4-BE49-F238E27FC236}">
                  <a16:creationId xmlns:a16="http://schemas.microsoft.com/office/drawing/2014/main" id="{0FEFFB8B-2430-4536-A7E2-01DA9EF6E18C}"/>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5" name="Прямая соединительная линия 894">
              <a:extLst>
                <a:ext uri="{FF2B5EF4-FFF2-40B4-BE49-F238E27FC236}">
                  <a16:creationId xmlns:a16="http://schemas.microsoft.com/office/drawing/2014/main" id="{DCE1F00C-DCD3-4764-911D-825D1B81075D}"/>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1D78A38B-1950-482D-8523-E01139BFA76A}"/>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4F9A6FE2-1826-4101-86C6-298C1EF3EB58}"/>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76BCF544-F80B-400B-80C7-68500C7BC1FD}"/>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4EDED1D6-5C1B-4C80-AA39-D718EB8FEFE3}"/>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71BF6772-A180-4A78-9B76-CC1F61B180AE}"/>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2" name="Дуга 901">
              <a:extLst>
                <a:ext uri="{FF2B5EF4-FFF2-40B4-BE49-F238E27FC236}">
                  <a16:creationId xmlns:a16="http://schemas.microsoft.com/office/drawing/2014/main" id="{08CBA6EB-2DB6-490A-B307-8DA128B17C91}"/>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03" name="Дуга 902">
              <a:extLst>
                <a:ext uri="{FF2B5EF4-FFF2-40B4-BE49-F238E27FC236}">
                  <a16:creationId xmlns:a16="http://schemas.microsoft.com/office/drawing/2014/main" id="{88660EED-E6B7-4850-AD42-4A980A0D8E6C}"/>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4" name="Прямоугольник 903">
              <a:extLst>
                <a:ext uri="{FF2B5EF4-FFF2-40B4-BE49-F238E27FC236}">
                  <a16:creationId xmlns:a16="http://schemas.microsoft.com/office/drawing/2014/main" id="{2D7323F0-A2C3-4D80-B138-C8B85FF69032}"/>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05" name="Прямоугольник 904">
              <a:extLst>
                <a:ext uri="{FF2B5EF4-FFF2-40B4-BE49-F238E27FC236}">
                  <a16:creationId xmlns:a16="http://schemas.microsoft.com/office/drawing/2014/main" id="{93D4B3C4-6DD5-4A20-8FBD-38C44C0C995C}"/>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07" name="Прямая соединительная линия 906">
              <a:extLst>
                <a:ext uri="{FF2B5EF4-FFF2-40B4-BE49-F238E27FC236}">
                  <a16:creationId xmlns:a16="http://schemas.microsoft.com/office/drawing/2014/main" id="{ADEB0024-F0BB-4F36-A1B6-0334FE0B960C}"/>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DBB7CE04-86CC-4A00-9169-96492B28F615}"/>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F080E382-A89D-4464-9CA0-ED6362EECFFC}"/>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7CE5D819-A65A-4205-8A3C-D400508CD4AA}"/>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1A32C828-ECE7-4DE1-B310-C6F06EF60D12}"/>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2CB933CF-4A30-4CE7-B471-41283B98EEA6}"/>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9F2D0F78-CF4C-462F-AC4D-54D8C982AE49}"/>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16D78416-8E20-4DCE-AC88-0DED602505E1}"/>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6" name="Дуга 915">
              <a:extLst>
                <a:ext uri="{FF2B5EF4-FFF2-40B4-BE49-F238E27FC236}">
                  <a16:creationId xmlns:a16="http://schemas.microsoft.com/office/drawing/2014/main" id="{22C72082-32A1-4E2C-B7D0-7E14C69FCEE3}"/>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17" name="Дуга 916">
              <a:extLst>
                <a:ext uri="{FF2B5EF4-FFF2-40B4-BE49-F238E27FC236}">
                  <a16:creationId xmlns:a16="http://schemas.microsoft.com/office/drawing/2014/main" id="{8ED263DD-8478-4FCB-A411-BF031FAE9433}"/>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8" name="Прямоугольник 917">
              <a:extLst>
                <a:ext uri="{FF2B5EF4-FFF2-40B4-BE49-F238E27FC236}">
                  <a16:creationId xmlns:a16="http://schemas.microsoft.com/office/drawing/2014/main" id="{7B789F36-EA2B-44A6-9928-1ACE051AB83B}"/>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19" name="Прямоугольник 918">
              <a:extLst>
                <a:ext uri="{FF2B5EF4-FFF2-40B4-BE49-F238E27FC236}">
                  <a16:creationId xmlns:a16="http://schemas.microsoft.com/office/drawing/2014/main" id="{C4F5AA69-2A57-4645-9BA3-D0CEC5743B60}"/>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20" name="Прямая соединительная линия 919">
              <a:extLst>
                <a:ext uri="{FF2B5EF4-FFF2-40B4-BE49-F238E27FC236}">
                  <a16:creationId xmlns:a16="http://schemas.microsoft.com/office/drawing/2014/main" id="{35C6828A-8756-4828-B258-B5D67FB2979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A437A0EF-AD87-43F8-BC3E-FCE580222A47}"/>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119C42AE-2413-4EA4-ACCB-F994F9305ECE}"/>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C9A3B2AB-9933-4B4D-9C2C-3CAA18C4D696}"/>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8ECAC44E-F0D6-4B4B-AFBF-8CD892A73B48}"/>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DF9C1093-C77D-4E13-BFE4-70C233A61ACD}"/>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30CDD63-CDC0-47FC-8060-91C70FD567FC}"/>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7" name="Прямая соединительная линия 926">
              <a:extLst>
                <a:ext uri="{FF2B5EF4-FFF2-40B4-BE49-F238E27FC236}">
                  <a16:creationId xmlns:a16="http://schemas.microsoft.com/office/drawing/2014/main" id="{091471A8-7AB0-48C5-A431-6CEA10918507}"/>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9" name="Дуга 928">
              <a:extLst>
                <a:ext uri="{FF2B5EF4-FFF2-40B4-BE49-F238E27FC236}">
                  <a16:creationId xmlns:a16="http://schemas.microsoft.com/office/drawing/2014/main" id="{481E5902-52D6-4DCF-B57E-3A4623F6A005}"/>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30" name="Дуга 929">
              <a:extLst>
                <a:ext uri="{FF2B5EF4-FFF2-40B4-BE49-F238E27FC236}">
                  <a16:creationId xmlns:a16="http://schemas.microsoft.com/office/drawing/2014/main" id="{49B6A8BC-C512-4FE7-A682-4D12DC353A7A}"/>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31" name="Прямоугольник 930">
              <a:extLst>
                <a:ext uri="{FF2B5EF4-FFF2-40B4-BE49-F238E27FC236}">
                  <a16:creationId xmlns:a16="http://schemas.microsoft.com/office/drawing/2014/main" id="{9257F059-23FB-48F6-BFB6-C8ACDD1CB8D4}"/>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32" name="Прямоугольник 931">
              <a:extLst>
                <a:ext uri="{FF2B5EF4-FFF2-40B4-BE49-F238E27FC236}">
                  <a16:creationId xmlns:a16="http://schemas.microsoft.com/office/drawing/2014/main" id="{FF0B4D10-F3E1-49AC-8841-2A7370D93A78}"/>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34" name="Прямая соединительная линия 933">
              <a:extLst>
                <a:ext uri="{FF2B5EF4-FFF2-40B4-BE49-F238E27FC236}">
                  <a16:creationId xmlns:a16="http://schemas.microsoft.com/office/drawing/2014/main" id="{BE140125-73CF-4183-B2A8-E0587CB72FE5}"/>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10665EDC-4C4F-4A58-9615-46D71FB1F28A}"/>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4E65BC76-3406-4A9F-BA1C-94F17EA23A3F}"/>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EF9D5EF0-4389-4846-888F-8DEE5DD78721}"/>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097A3558-5814-42E7-9170-64CA8DB96C3B}"/>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9" name="Прямая соединительная линия 938">
              <a:extLst>
                <a:ext uri="{FF2B5EF4-FFF2-40B4-BE49-F238E27FC236}">
                  <a16:creationId xmlns:a16="http://schemas.microsoft.com/office/drawing/2014/main" id="{98C11FFF-DA05-458E-B28D-DBEF0492DCF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0" name="Прямая соединительная линия 939">
              <a:extLst>
                <a:ext uri="{FF2B5EF4-FFF2-40B4-BE49-F238E27FC236}">
                  <a16:creationId xmlns:a16="http://schemas.microsoft.com/office/drawing/2014/main" id="{48AE9577-0EDE-451B-A078-0912EBCD526C}"/>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1" name="Прямая соединительная линия 940">
              <a:extLst>
                <a:ext uri="{FF2B5EF4-FFF2-40B4-BE49-F238E27FC236}">
                  <a16:creationId xmlns:a16="http://schemas.microsoft.com/office/drawing/2014/main" id="{03206D97-39C9-41FC-BFB9-752F04A3BED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43" name="Дуга 942">
              <a:extLst>
                <a:ext uri="{FF2B5EF4-FFF2-40B4-BE49-F238E27FC236}">
                  <a16:creationId xmlns:a16="http://schemas.microsoft.com/office/drawing/2014/main" id="{D0188E93-4206-44CF-ABF0-52E6663ADAB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44" name="Дуга 943">
              <a:extLst>
                <a:ext uri="{FF2B5EF4-FFF2-40B4-BE49-F238E27FC236}">
                  <a16:creationId xmlns:a16="http://schemas.microsoft.com/office/drawing/2014/main" id="{0124532E-802C-45ED-A834-914A2BD780EE}"/>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5" name="Прямоугольник 944">
              <a:extLst>
                <a:ext uri="{FF2B5EF4-FFF2-40B4-BE49-F238E27FC236}">
                  <a16:creationId xmlns:a16="http://schemas.microsoft.com/office/drawing/2014/main" id="{BAC2F842-548D-459A-853A-56022D9DE97B}"/>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46" name="Прямоугольник 945">
              <a:extLst>
                <a:ext uri="{FF2B5EF4-FFF2-40B4-BE49-F238E27FC236}">
                  <a16:creationId xmlns:a16="http://schemas.microsoft.com/office/drawing/2014/main" id="{2EBEDD63-8BA5-4EC6-8435-E66675E1C453}"/>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47" name="Прямая соединительная линия 946">
              <a:extLst>
                <a:ext uri="{FF2B5EF4-FFF2-40B4-BE49-F238E27FC236}">
                  <a16:creationId xmlns:a16="http://schemas.microsoft.com/office/drawing/2014/main" id="{826B7969-31B0-4757-ABF3-17CCE8CECBA8}"/>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18174A11-9978-4E6E-AAD8-6E09FA800D7E}"/>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E3DFFED5-129D-4593-BBAF-3AE7367A7E8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EB5E4945-31AD-4987-BC3D-564C0AE0079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1" name="Прямая соединительная линия 950">
              <a:extLst>
                <a:ext uri="{FF2B5EF4-FFF2-40B4-BE49-F238E27FC236}">
                  <a16:creationId xmlns:a16="http://schemas.microsoft.com/office/drawing/2014/main" id="{E1F4B799-5BAC-495E-985C-86D56F31DABE}"/>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2" name="Прямая соединительная линия 951">
              <a:extLst>
                <a:ext uri="{FF2B5EF4-FFF2-40B4-BE49-F238E27FC236}">
                  <a16:creationId xmlns:a16="http://schemas.microsoft.com/office/drawing/2014/main" id="{E131A6D5-957E-4511-ABBF-855E60421F9D}"/>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3" name="Прямая соединительная линия 952">
              <a:extLst>
                <a:ext uri="{FF2B5EF4-FFF2-40B4-BE49-F238E27FC236}">
                  <a16:creationId xmlns:a16="http://schemas.microsoft.com/office/drawing/2014/main" id="{C08FDD6A-6265-4D47-8224-56C6FE734A9B}"/>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4" name="Прямая соединительная линия 953">
              <a:extLst>
                <a:ext uri="{FF2B5EF4-FFF2-40B4-BE49-F238E27FC236}">
                  <a16:creationId xmlns:a16="http://schemas.microsoft.com/office/drawing/2014/main" id="{36C65F5D-BDD5-477D-9CCD-4DFE2389E7FF}"/>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6" name="Дуга 955">
              <a:extLst>
                <a:ext uri="{FF2B5EF4-FFF2-40B4-BE49-F238E27FC236}">
                  <a16:creationId xmlns:a16="http://schemas.microsoft.com/office/drawing/2014/main" id="{BC8B56E7-E917-4C9C-8BF1-B6AA04516F8B}"/>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57" name="Дуга 956">
              <a:extLst>
                <a:ext uri="{FF2B5EF4-FFF2-40B4-BE49-F238E27FC236}">
                  <a16:creationId xmlns:a16="http://schemas.microsoft.com/office/drawing/2014/main" id="{A2123599-6E4D-491D-B74A-DF362E83C597}"/>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8" name="Прямоугольник 957">
              <a:extLst>
                <a:ext uri="{FF2B5EF4-FFF2-40B4-BE49-F238E27FC236}">
                  <a16:creationId xmlns:a16="http://schemas.microsoft.com/office/drawing/2014/main" id="{51A02AAD-C1D3-4A6D-A0D2-4EC9C21F1750}"/>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59" name="Прямоугольник 958">
              <a:extLst>
                <a:ext uri="{FF2B5EF4-FFF2-40B4-BE49-F238E27FC236}">
                  <a16:creationId xmlns:a16="http://schemas.microsoft.com/office/drawing/2014/main" id="{89907414-CEA4-4B95-A331-6430F10C64F9}"/>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61" name="Прямая соединительная линия 960">
              <a:extLst>
                <a:ext uri="{FF2B5EF4-FFF2-40B4-BE49-F238E27FC236}">
                  <a16:creationId xmlns:a16="http://schemas.microsoft.com/office/drawing/2014/main" id="{17B58ED9-FE5F-4052-A9BE-CC1D34D5F3E7}"/>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145724B2-318D-4B1C-A223-51CFD63E2D5D}"/>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3" name="Прямая соединительная линия 962">
              <a:extLst>
                <a:ext uri="{FF2B5EF4-FFF2-40B4-BE49-F238E27FC236}">
                  <a16:creationId xmlns:a16="http://schemas.microsoft.com/office/drawing/2014/main" id="{12E9242A-4345-4917-90C7-A2C929AF4B6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4" name="Прямая соединительная линия 963">
              <a:extLst>
                <a:ext uri="{FF2B5EF4-FFF2-40B4-BE49-F238E27FC236}">
                  <a16:creationId xmlns:a16="http://schemas.microsoft.com/office/drawing/2014/main" id="{960AAD25-4E92-43AF-8547-4F7F3F1CEF43}"/>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5" name="Прямая соединительная линия 964">
              <a:extLst>
                <a:ext uri="{FF2B5EF4-FFF2-40B4-BE49-F238E27FC236}">
                  <a16:creationId xmlns:a16="http://schemas.microsoft.com/office/drawing/2014/main" id="{12D8FF0E-3851-4F7D-A15E-DC7FB3BF3EC1}"/>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6" name="Прямая соединительная линия 965">
              <a:extLst>
                <a:ext uri="{FF2B5EF4-FFF2-40B4-BE49-F238E27FC236}">
                  <a16:creationId xmlns:a16="http://schemas.microsoft.com/office/drawing/2014/main" id="{12824FD8-7ED7-45C3-8A2C-3FE37167823B}"/>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7" name="Прямая соединительная линия 966">
              <a:extLst>
                <a:ext uri="{FF2B5EF4-FFF2-40B4-BE49-F238E27FC236}">
                  <a16:creationId xmlns:a16="http://schemas.microsoft.com/office/drawing/2014/main" id="{6A644F41-7764-486A-8DDC-D8B4EC9CE586}"/>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A49D91C7-33C2-4590-89D9-F0E7E718D6C3}"/>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0" name="Дуга 969">
              <a:extLst>
                <a:ext uri="{FF2B5EF4-FFF2-40B4-BE49-F238E27FC236}">
                  <a16:creationId xmlns:a16="http://schemas.microsoft.com/office/drawing/2014/main" id="{60E385E7-DC99-4227-ACCB-3EBB77834F48}"/>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71" name="Дуга 970">
              <a:extLst>
                <a:ext uri="{FF2B5EF4-FFF2-40B4-BE49-F238E27FC236}">
                  <a16:creationId xmlns:a16="http://schemas.microsoft.com/office/drawing/2014/main" id="{4656B1BF-3C6C-4071-B13E-7EA5C393823C}"/>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2" name="Прямоугольник 971">
              <a:extLst>
                <a:ext uri="{FF2B5EF4-FFF2-40B4-BE49-F238E27FC236}">
                  <a16:creationId xmlns:a16="http://schemas.microsoft.com/office/drawing/2014/main" id="{76241E75-5A07-4250-8D7C-C63A1C7FCFC1}"/>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73" name="Прямоугольник 972">
              <a:extLst>
                <a:ext uri="{FF2B5EF4-FFF2-40B4-BE49-F238E27FC236}">
                  <a16:creationId xmlns:a16="http://schemas.microsoft.com/office/drawing/2014/main" id="{9EAE1E84-991A-481D-B335-C4E37CEEB731}"/>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74" name="Прямая соединительная линия 973">
              <a:extLst>
                <a:ext uri="{FF2B5EF4-FFF2-40B4-BE49-F238E27FC236}">
                  <a16:creationId xmlns:a16="http://schemas.microsoft.com/office/drawing/2014/main" id="{425AA4FF-CF9B-47F4-9E33-ABDC379DED3E}"/>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5" name="Прямая соединительная линия 974">
              <a:extLst>
                <a:ext uri="{FF2B5EF4-FFF2-40B4-BE49-F238E27FC236}">
                  <a16:creationId xmlns:a16="http://schemas.microsoft.com/office/drawing/2014/main" id="{16F2C9C1-D5AA-47EC-9189-3F9AE35BBCDD}"/>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6" name="Прямая соединительная линия 975">
              <a:extLst>
                <a:ext uri="{FF2B5EF4-FFF2-40B4-BE49-F238E27FC236}">
                  <a16:creationId xmlns:a16="http://schemas.microsoft.com/office/drawing/2014/main" id="{4631910B-3FA5-40D1-999E-A344AEB98AAF}"/>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7" name="Прямая соединительная линия 976">
              <a:extLst>
                <a:ext uri="{FF2B5EF4-FFF2-40B4-BE49-F238E27FC236}">
                  <a16:creationId xmlns:a16="http://schemas.microsoft.com/office/drawing/2014/main" id="{3DB3D87E-EC97-4B43-BC08-2F377D6A3C90}"/>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8" name="Прямая соединительная линия 977">
              <a:extLst>
                <a:ext uri="{FF2B5EF4-FFF2-40B4-BE49-F238E27FC236}">
                  <a16:creationId xmlns:a16="http://schemas.microsoft.com/office/drawing/2014/main" id="{8F386E11-57B4-4D51-B7D6-F5E27E3A4D5D}"/>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9" name="Прямая соединительная линия 978">
              <a:extLst>
                <a:ext uri="{FF2B5EF4-FFF2-40B4-BE49-F238E27FC236}">
                  <a16:creationId xmlns:a16="http://schemas.microsoft.com/office/drawing/2014/main" id="{5698A6F9-8295-41E9-8D0B-7CC269747871}"/>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D16BBEF1-F844-4285-892F-1D254A655D6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9FCC1017-C4B5-46D5-80C6-45C505AA4048}"/>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3" name="Дуга 982">
              <a:extLst>
                <a:ext uri="{FF2B5EF4-FFF2-40B4-BE49-F238E27FC236}">
                  <a16:creationId xmlns:a16="http://schemas.microsoft.com/office/drawing/2014/main" id="{42C2BC3C-2586-4647-82F4-BB837C9A736D}"/>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84" name="Дуга 983">
              <a:extLst>
                <a:ext uri="{FF2B5EF4-FFF2-40B4-BE49-F238E27FC236}">
                  <a16:creationId xmlns:a16="http://schemas.microsoft.com/office/drawing/2014/main" id="{F719D414-79C2-4F4D-8CF1-C616BCB3CA76}"/>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5" name="Прямоугольник 984">
              <a:extLst>
                <a:ext uri="{FF2B5EF4-FFF2-40B4-BE49-F238E27FC236}">
                  <a16:creationId xmlns:a16="http://schemas.microsoft.com/office/drawing/2014/main" id="{AB871DD2-5DF6-4B90-AE1A-5CD274D2A345}"/>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86" name="Прямоугольник 985">
              <a:extLst>
                <a:ext uri="{FF2B5EF4-FFF2-40B4-BE49-F238E27FC236}">
                  <a16:creationId xmlns:a16="http://schemas.microsoft.com/office/drawing/2014/main" id="{43A7F810-4EA6-48A5-9E4A-D687A880A3D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88" name="Прямая соединительная линия 987">
              <a:extLst>
                <a:ext uri="{FF2B5EF4-FFF2-40B4-BE49-F238E27FC236}">
                  <a16:creationId xmlns:a16="http://schemas.microsoft.com/office/drawing/2014/main" id="{701C8C9C-8902-480E-A610-223C353B6D23}"/>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9" name="Прямая соединительная линия 988">
              <a:extLst>
                <a:ext uri="{FF2B5EF4-FFF2-40B4-BE49-F238E27FC236}">
                  <a16:creationId xmlns:a16="http://schemas.microsoft.com/office/drawing/2014/main" id="{ECE1F579-E22C-4405-898F-ADBC28FE21E8}"/>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0" name="Прямая соединительная линия 989">
              <a:extLst>
                <a:ext uri="{FF2B5EF4-FFF2-40B4-BE49-F238E27FC236}">
                  <a16:creationId xmlns:a16="http://schemas.microsoft.com/office/drawing/2014/main" id="{61B69F7B-F80B-4129-89E2-BF73749E09B8}"/>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1" name="Прямая соединительная линия 990">
              <a:extLst>
                <a:ext uri="{FF2B5EF4-FFF2-40B4-BE49-F238E27FC236}">
                  <a16:creationId xmlns:a16="http://schemas.microsoft.com/office/drawing/2014/main" id="{49A10B59-D1A0-4827-B0E6-CCAB95EB7802}"/>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3F848EC1-C86C-40E5-82A1-298A966D14F4}"/>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532B4C2C-933D-445A-B901-CA8C69360165}"/>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AE542B56-36F1-4A03-AC78-BC86DD7250B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CA2FB7C5-55D6-46FC-84E9-30DCED8881BD}"/>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7" name="Дуга 996">
              <a:extLst>
                <a:ext uri="{FF2B5EF4-FFF2-40B4-BE49-F238E27FC236}">
                  <a16:creationId xmlns:a16="http://schemas.microsoft.com/office/drawing/2014/main" id="{1E0259B5-0521-4C19-87BB-2686ADD84599}"/>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98" name="Дуга 997">
              <a:extLst>
                <a:ext uri="{FF2B5EF4-FFF2-40B4-BE49-F238E27FC236}">
                  <a16:creationId xmlns:a16="http://schemas.microsoft.com/office/drawing/2014/main" id="{083FB75D-0B3F-411C-AC1F-23857C658CA6}"/>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99" name="Прямоугольник 998">
              <a:extLst>
                <a:ext uri="{FF2B5EF4-FFF2-40B4-BE49-F238E27FC236}">
                  <a16:creationId xmlns:a16="http://schemas.microsoft.com/office/drawing/2014/main" id="{B7002832-13D0-423B-9203-10134818A445}"/>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00" name="Прямоугольник 999">
              <a:extLst>
                <a:ext uri="{FF2B5EF4-FFF2-40B4-BE49-F238E27FC236}">
                  <a16:creationId xmlns:a16="http://schemas.microsoft.com/office/drawing/2014/main" id="{9E0BC4E6-1D7A-4130-B7B4-70DD03FA72B7}"/>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01" name="Прямая соединительная линия 1000">
              <a:extLst>
                <a:ext uri="{FF2B5EF4-FFF2-40B4-BE49-F238E27FC236}">
                  <a16:creationId xmlns:a16="http://schemas.microsoft.com/office/drawing/2014/main" id="{C158FE01-E32E-46F6-8A42-6D3A6E03F7C2}"/>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2" name="Прямая соединительная линия 1001">
              <a:extLst>
                <a:ext uri="{FF2B5EF4-FFF2-40B4-BE49-F238E27FC236}">
                  <a16:creationId xmlns:a16="http://schemas.microsoft.com/office/drawing/2014/main" id="{6A9FDFA1-3A84-473B-B4FF-5E3C80369B8D}"/>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3" name="Прямая соединительная линия 1002">
              <a:extLst>
                <a:ext uri="{FF2B5EF4-FFF2-40B4-BE49-F238E27FC236}">
                  <a16:creationId xmlns:a16="http://schemas.microsoft.com/office/drawing/2014/main" id="{876BA90B-D6CA-414D-8B3B-8BB6CF9702D7}"/>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C0422BAE-792B-4374-9166-697ACFD669EF}"/>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BCE5FD94-82AC-474F-A973-AFF2962F96AC}"/>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C8C9613A-6585-499D-B161-345E093F8D5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1C335B03-86CA-406F-A67A-43B4154E17CF}"/>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E9D5C540-F4F5-418E-B2DA-9C15D280E4FF}"/>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0" name="Дуга 1009">
              <a:extLst>
                <a:ext uri="{FF2B5EF4-FFF2-40B4-BE49-F238E27FC236}">
                  <a16:creationId xmlns:a16="http://schemas.microsoft.com/office/drawing/2014/main" id="{721B2A4B-E971-4EB0-9038-68B1AF1ABF2C}"/>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11" name="Дуга 1010">
              <a:extLst>
                <a:ext uri="{FF2B5EF4-FFF2-40B4-BE49-F238E27FC236}">
                  <a16:creationId xmlns:a16="http://schemas.microsoft.com/office/drawing/2014/main" id="{52DBA514-7D81-4FE5-8D33-764453905F66}"/>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2" name="Прямоугольник 1011">
              <a:extLst>
                <a:ext uri="{FF2B5EF4-FFF2-40B4-BE49-F238E27FC236}">
                  <a16:creationId xmlns:a16="http://schemas.microsoft.com/office/drawing/2014/main" id="{25FC8031-E176-43E2-912B-BFD57326D514}"/>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13" name="Прямоугольник 1012">
              <a:extLst>
                <a:ext uri="{FF2B5EF4-FFF2-40B4-BE49-F238E27FC236}">
                  <a16:creationId xmlns:a16="http://schemas.microsoft.com/office/drawing/2014/main" id="{20F57CE7-9E08-4F89-ADEF-A386B0D6A767}"/>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15" name="Прямая соединительная линия 1014">
              <a:extLst>
                <a:ext uri="{FF2B5EF4-FFF2-40B4-BE49-F238E27FC236}">
                  <a16:creationId xmlns:a16="http://schemas.microsoft.com/office/drawing/2014/main" id="{52513AA2-F93F-4D90-B84D-CDA74D2C91EF}"/>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6" name="Прямая соединительная линия 1015">
              <a:extLst>
                <a:ext uri="{FF2B5EF4-FFF2-40B4-BE49-F238E27FC236}">
                  <a16:creationId xmlns:a16="http://schemas.microsoft.com/office/drawing/2014/main" id="{393E7FC8-F4D2-43F5-AB8B-DD43689891D3}"/>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2908073C-B174-4E50-8370-CD81C0A31C83}"/>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99B958CE-038B-4811-9FD2-6077D7797A52}"/>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71AF0D51-DE34-4B52-891F-85860CE1752E}"/>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48BC07FD-AD55-4536-AAC4-42A950E1CDCC}"/>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FC915313-80DA-460C-ADD3-FD29DB8B3884}"/>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7BC68F8D-1FBB-4A1E-A9F7-F3379D1D4345}"/>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0C855EA3-3537-44F2-9F8D-4CF1601A522B}"/>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25" name="Дуга 1024">
              <a:extLst>
                <a:ext uri="{FF2B5EF4-FFF2-40B4-BE49-F238E27FC236}">
                  <a16:creationId xmlns:a16="http://schemas.microsoft.com/office/drawing/2014/main" id="{FF4A663E-FC5D-4DED-AF80-5438B9EC61B1}"/>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2EF6DF29-1466-46B7-878C-F30B03EA1F89}"/>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27" name="Прямоугольник 1026">
              <a:extLst>
                <a:ext uri="{FF2B5EF4-FFF2-40B4-BE49-F238E27FC236}">
                  <a16:creationId xmlns:a16="http://schemas.microsoft.com/office/drawing/2014/main" id="{AB681A10-807F-4861-8E00-A7CE48D3D0DA}"/>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28" name="Прямая соединительная линия 1027">
              <a:extLst>
                <a:ext uri="{FF2B5EF4-FFF2-40B4-BE49-F238E27FC236}">
                  <a16:creationId xmlns:a16="http://schemas.microsoft.com/office/drawing/2014/main" id="{B05660D9-C049-48BD-A21E-001985D15CDB}"/>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49800B6A-2805-403D-9027-343646284892}"/>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0FD7D272-2E4E-43FC-902F-9102E95A8BC9}"/>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2F4B8B52-B1DB-4206-8B36-6838514918A5}"/>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19DFA01F-0FEE-43A1-AB17-17CF6E1DFF0C}"/>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C89F01DA-CDD1-4606-9EF7-8FF1A120C17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4BCE96B4-A908-41FE-96D1-A814569ED155}"/>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A96A8D92-E98E-4594-8FC2-755EAADAE8E7}"/>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7" name="Дуга 1036">
              <a:extLst>
                <a:ext uri="{FF2B5EF4-FFF2-40B4-BE49-F238E27FC236}">
                  <a16:creationId xmlns:a16="http://schemas.microsoft.com/office/drawing/2014/main" id="{2526D470-7F06-49C0-BC0D-0DABBEA05CE2}"/>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38" name="Дуга 1037">
              <a:extLst>
                <a:ext uri="{FF2B5EF4-FFF2-40B4-BE49-F238E27FC236}">
                  <a16:creationId xmlns:a16="http://schemas.microsoft.com/office/drawing/2014/main" id="{AEFA3689-BA95-4B3E-8224-ABA74657B7E9}"/>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9" name="Прямоугольник 1038">
              <a:extLst>
                <a:ext uri="{FF2B5EF4-FFF2-40B4-BE49-F238E27FC236}">
                  <a16:creationId xmlns:a16="http://schemas.microsoft.com/office/drawing/2014/main" id="{130F5352-416A-44BF-817D-AA117AC8860E}"/>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40" name="Прямоугольник 1039">
              <a:extLst>
                <a:ext uri="{FF2B5EF4-FFF2-40B4-BE49-F238E27FC236}">
                  <a16:creationId xmlns:a16="http://schemas.microsoft.com/office/drawing/2014/main" id="{0095C7C2-731E-4EC3-BB2A-64ADF6BA94B9}"/>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42" name="Прямая соединительная линия 1041">
              <a:extLst>
                <a:ext uri="{FF2B5EF4-FFF2-40B4-BE49-F238E27FC236}">
                  <a16:creationId xmlns:a16="http://schemas.microsoft.com/office/drawing/2014/main" id="{C160EF3D-6DCA-4287-A11D-34539E8809FC}"/>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828FD644-1D8A-481A-A0C9-B373D1C99C7B}"/>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3F845EEA-1EC0-466B-8441-0F59C23CC428}"/>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CBEC8BCD-AEBE-492E-A714-355AC2CA8BDE}"/>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8E0CAAA7-31B4-4648-9F56-EC965528ACA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CFEBD9A2-5281-4552-8D8D-BD78CD10F550}"/>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8" name="Прямая соединительная линия 1047">
              <a:extLst>
                <a:ext uri="{FF2B5EF4-FFF2-40B4-BE49-F238E27FC236}">
                  <a16:creationId xmlns:a16="http://schemas.microsoft.com/office/drawing/2014/main" id="{586069F2-60B9-416C-9A4B-26254176C0BB}"/>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9" name="Прямая соединительная линия 1048">
              <a:extLst>
                <a:ext uri="{FF2B5EF4-FFF2-40B4-BE49-F238E27FC236}">
                  <a16:creationId xmlns:a16="http://schemas.microsoft.com/office/drawing/2014/main" id="{39D827EC-85A1-43B6-BAC4-5C5BAB849CE2}"/>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1" name="Дуга 1050">
              <a:extLst>
                <a:ext uri="{FF2B5EF4-FFF2-40B4-BE49-F238E27FC236}">
                  <a16:creationId xmlns:a16="http://schemas.microsoft.com/office/drawing/2014/main" id="{0F05AAEC-AE47-4D18-B7AD-4C78BD03FF6B}"/>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52" name="Дуга 1051">
              <a:extLst>
                <a:ext uri="{FF2B5EF4-FFF2-40B4-BE49-F238E27FC236}">
                  <a16:creationId xmlns:a16="http://schemas.microsoft.com/office/drawing/2014/main" id="{38612115-C34D-4936-AB9E-52F0B84DE36E}"/>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3" name="Прямоугольник 1052">
              <a:extLst>
                <a:ext uri="{FF2B5EF4-FFF2-40B4-BE49-F238E27FC236}">
                  <a16:creationId xmlns:a16="http://schemas.microsoft.com/office/drawing/2014/main" id="{C740A612-A5FE-464E-9AFD-F2132AB63A24}"/>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54" name="Прямоугольник 1053">
              <a:extLst>
                <a:ext uri="{FF2B5EF4-FFF2-40B4-BE49-F238E27FC236}">
                  <a16:creationId xmlns:a16="http://schemas.microsoft.com/office/drawing/2014/main" id="{D4841266-73EC-4548-822D-F48F2C868132}"/>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55" name="Прямая соединительная линия 1054">
              <a:extLst>
                <a:ext uri="{FF2B5EF4-FFF2-40B4-BE49-F238E27FC236}">
                  <a16:creationId xmlns:a16="http://schemas.microsoft.com/office/drawing/2014/main" id="{9E2383A6-6383-4C20-AE39-C594D243B79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BCE889D1-0E34-4029-92F9-14E019FFADDF}"/>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84A15C30-CF28-4F68-A956-C4D32EF1CB97}"/>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0E461B9F-7DE8-416C-BBFD-05FFD2869C06}"/>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9" name="Прямая соединительная линия 1058">
              <a:extLst>
                <a:ext uri="{FF2B5EF4-FFF2-40B4-BE49-F238E27FC236}">
                  <a16:creationId xmlns:a16="http://schemas.microsoft.com/office/drawing/2014/main" id="{ED175B32-DE61-48A4-9317-0B9E88239924}"/>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0" name="Прямая соединительная линия 1059">
              <a:extLst>
                <a:ext uri="{FF2B5EF4-FFF2-40B4-BE49-F238E27FC236}">
                  <a16:creationId xmlns:a16="http://schemas.microsoft.com/office/drawing/2014/main" id="{DB9AB3DB-C981-4432-9187-68BE2C940A4D}"/>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1" name="Прямая соединительная линия 1060">
              <a:extLst>
                <a:ext uri="{FF2B5EF4-FFF2-40B4-BE49-F238E27FC236}">
                  <a16:creationId xmlns:a16="http://schemas.microsoft.com/office/drawing/2014/main" id="{E29F0590-4FC7-4198-8F31-E49FDBCDE3CA}"/>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2" name="Прямая соединительная линия 1061">
              <a:extLst>
                <a:ext uri="{FF2B5EF4-FFF2-40B4-BE49-F238E27FC236}">
                  <a16:creationId xmlns:a16="http://schemas.microsoft.com/office/drawing/2014/main" id="{22EB7574-D4CC-40E1-AF00-7924FFFAF51F}"/>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64" name="Дуга 1063">
              <a:extLst>
                <a:ext uri="{FF2B5EF4-FFF2-40B4-BE49-F238E27FC236}">
                  <a16:creationId xmlns:a16="http://schemas.microsoft.com/office/drawing/2014/main" id="{7678538F-B142-4852-84D3-5C951803CAFD}"/>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65" name="Дуга 1064">
              <a:extLst>
                <a:ext uri="{FF2B5EF4-FFF2-40B4-BE49-F238E27FC236}">
                  <a16:creationId xmlns:a16="http://schemas.microsoft.com/office/drawing/2014/main" id="{E3884959-DD46-47AB-9597-A2D046383A2E}"/>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6" name="Прямоугольник 1065">
              <a:extLst>
                <a:ext uri="{FF2B5EF4-FFF2-40B4-BE49-F238E27FC236}">
                  <a16:creationId xmlns:a16="http://schemas.microsoft.com/office/drawing/2014/main" id="{39A8E0C5-470F-49C6-92AE-B72DA9B1C4AE}"/>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67" name="Прямоугольник 1066">
              <a:extLst>
                <a:ext uri="{FF2B5EF4-FFF2-40B4-BE49-F238E27FC236}">
                  <a16:creationId xmlns:a16="http://schemas.microsoft.com/office/drawing/2014/main" id="{7DC82C09-7073-410F-9BB7-3D135A7003C8}"/>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69" name="Прямая соединительная линия 1068">
              <a:extLst>
                <a:ext uri="{FF2B5EF4-FFF2-40B4-BE49-F238E27FC236}">
                  <a16:creationId xmlns:a16="http://schemas.microsoft.com/office/drawing/2014/main" id="{1EFFB9F4-029D-4887-9180-6953CA4DE85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0" name="Прямая соединительная линия 1069">
              <a:extLst>
                <a:ext uri="{FF2B5EF4-FFF2-40B4-BE49-F238E27FC236}">
                  <a16:creationId xmlns:a16="http://schemas.microsoft.com/office/drawing/2014/main" id="{97D603C1-73F4-4229-BC0D-5DDB7FE30DBF}"/>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1" name="Прямая соединительная линия 1070">
              <a:extLst>
                <a:ext uri="{FF2B5EF4-FFF2-40B4-BE49-F238E27FC236}">
                  <a16:creationId xmlns:a16="http://schemas.microsoft.com/office/drawing/2014/main" id="{5A585382-CC8F-45D2-8FD8-13A013EEE18C}"/>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2" name="Прямая соединительная линия 1071">
              <a:extLst>
                <a:ext uri="{FF2B5EF4-FFF2-40B4-BE49-F238E27FC236}">
                  <a16:creationId xmlns:a16="http://schemas.microsoft.com/office/drawing/2014/main" id="{A9E634A1-E717-4E50-BEBF-5929A0BAC2F3}"/>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3" name="Прямая соединительная линия 1072">
              <a:extLst>
                <a:ext uri="{FF2B5EF4-FFF2-40B4-BE49-F238E27FC236}">
                  <a16:creationId xmlns:a16="http://schemas.microsoft.com/office/drawing/2014/main" id="{951DABDD-0D23-4E72-93BD-730D4CE4D37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4" name="Прямая соединительная линия 1073">
              <a:extLst>
                <a:ext uri="{FF2B5EF4-FFF2-40B4-BE49-F238E27FC236}">
                  <a16:creationId xmlns:a16="http://schemas.microsoft.com/office/drawing/2014/main" id="{753DC531-B36E-463F-B2F0-7FE905C528D5}"/>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C009DE6F-2F11-4286-8E8F-3D9600D411DF}"/>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7DE94E7A-1031-49AC-A301-1B812F9AEB3C}"/>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8" name="Дуга 1077">
              <a:extLst>
                <a:ext uri="{FF2B5EF4-FFF2-40B4-BE49-F238E27FC236}">
                  <a16:creationId xmlns:a16="http://schemas.microsoft.com/office/drawing/2014/main" id="{A19AE2ED-B3E9-4E3A-87F3-28B75B6156CE}"/>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79" name="Дуга 1078">
              <a:extLst>
                <a:ext uri="{FF2B5EF4-FFF2-40B4-BE49-F238E27FC236}">
                  <a16:creationId xmlns:a16="http://schemas.microsoft.com/office/drawing/2014/main" id="{24C0D218-4675-436A-9753-68012F12F5D0}"/>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0" name="Прямоугольник 1079">
              <a:extLst>
                <a:ext uri="{FF2B5EF4-FFF2-40B4-BE49-F238E27FC236}">
                  <a16:creationId xmlns:a16="http://schemas.microsoft.com/office/drawing/2014/main" id="{10DECF22-4CC0-4BBA-B68B-28785FAA0BAC}"/>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81" name="Прямоугольник 1080">
              <a:extLst>
                <a:ext uri="{FF2B5EF4-FFF2-40B4-BE49-F238E27FC236}">
                  <a16:creationId xmlns:a16="http://schemas.microsoft.com/office/drawing/2014/main" id="{97EA03A2-6024-437D-A983-20BBBCDCCB1B}"/>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82" name="Прямая соединительная линия 1081">
              <a:extLst>
                <a:ext uri="{FF2B5EF4-FFF2-40B4-BE49-F238E27FC236}">
                  <a16:creationId xmlns:a16="http://schemas.microsoft.com/office/drawing/2014/main" id="{E301AD24-774C-4EB8-A40B-78B68679A588}"/>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3" name="Прямая соединительная линия 1082">
              <a:extLst>
                <a:ext uri="{FF2B5EF4-FFF2-40B4-BE49-F238E27FC236}">
                  <a16:creationId xmlns:a16="http://schemas.microsoft.com/office/drawing/2014/main" id="{2CE0DF2D-72F1-4D80-B188-602115A95388}"/>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4" name="Прямая соединительная линия 1083">
              <a:extLst>
                <a:ext uri="{FF2B5EF4-FFF2-40B4-BE49-F238E27FC236}">
                  <a16:creationId xmlns:a16="http://schemas.microsoft.com/office/drawing/2014/main" id="{8C661165-E676-4B1E-BBDB-CEEE1A6869F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5" name="Прямая соединительная линия 1084">
              <a:extLst>
                <a:ext uri="{FF2B5EF4-FFF2-40B4-BE49-F238E27FC236}">
                  <a16:creationId xmlns:a16="http://schemas.microsoft.com/office/drawing/2014/main" id="{081556EF-05DB-4267-99BA-B7C25B86C3E6}"/>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6" name="Прямая соединительная линия 1085">
              <a:extLst>
                <a:ext uri="{FF2B5EF4-FFF2-40B4-BE49-F238E27FC236}">
                  <a16:creationId xmlns:a16="http://schemas.microsoft.com/office/drawing/2014/main" id="{1A21C1A7-866B-438A-91F3-C8F43EB788AC}"/>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7" name="Прямая соединительная линия 1086">
              <a:extLst>
                <a:ext uri="{FF2B5EF4-FFF2-40B4-BE49-F238E27FC236}">
                  <a16:creationId xmlns:a16="http://schemas.microsoft.com/office/drawing/2014/main" id="{F3D3101C-D82B-480B-98F8-6782A96E6CDF}"/>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CCE7A564-739F-4AFA-A283-B9A132675006}"/>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D66B4D5B-1235-4939-BEBE-0348ABA8A48A}"/>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1" name="Дуга 1090">
              <a:extLst>
                <a:ext uri="{FF2B5EF4-FFF2-40B4-BE49-F238E27FC236}">
                  <a16:creationId xmlns:a16="http://schemas.microsoft.com/office/drawing/2014/main" id="{6359A46F-6103-44BC-ADBA-875FA61D33E3}"/>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92" name="Дуга 1091">
              <a:extLst>
                <a:ext uri="{FF2B5EF4-FFF2-40B4-BE49-F238E27FC236}">
                  <a16:creationId xmlns:a16="http://schemas.microsoft.com/office/drawing/2014/main" id="{BB12EFA9-0081-47D0-A10F-7CA56313A610}"/>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3" name="Прямоугольник 1092">
              <a:extLst>
                <a:ext uri="{FF2B5EF4-FFF2-40B4-BE49-F238E27FC236}">
                  <a16:creationId xmlns:a16="http://schemas.microsoft.com/office/drawing/2014/main" id="{EE32004C-1DFF-4924-8359-73470C3FFBD1}"/>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94" name="Прямоугольник 1093">
              <a:extLst>
                <a:ext uri="{FF2B5EF4-FFF2-40B4-BE49-F238E27FC236}">
                  <a16:creationId xmlns:a16="http://schemas.microsoft.com/office/drawing/2014/main" id="{67E01F56-CB6F-4324-AD14-6FABAE7D8BF1}"/>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96" name="Прямая соединительная линия 1095">
              <a:extLst>
                <a:ext uri="{FF2B5EF4-FFF2-40B4-BE49-F238E27FC236}">
                  <a16:creationId xmlns:a16="http://schemas.microsoft.com/office/drawing/2014/main" id="{2730264A-8516-4E38-B8BE-261808B9CD07}"/>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7" name="Прямая соединительная линия 1096">
              <a:extLst>
                <a:ext uri="{FF2B5EF4-FFF2-40B4-BE49-F238E27FC236}">
                  <a16:creationId xmlns:a16="http://schemas.microsoft.com/office/drawing/2014/main" id="{A5C1571A-C32F-4739-8BB9-BDA08666057C}"/>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8" name="Прямая соединительная линия 1097">
              <a:extLst>
                <a:ext uri="{FF2B5EF4-FFF2-40B4-BE49-F238E27FC236}">
                  <a16:creationId xmlns:a16="http://schemas.microsoft.com/office/drawing/2014/main" id="{625F5729-734B-41AF-82AA-F513316BAA48}"/>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329965CA-FDF4-48AD-807D-ADF9657051D4}"/>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38434B98-8D15-45B5-94C9-6B9CCFB8E44F}"/>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D6986507-8ABB-4088-B99D-8D9D87305111}"/>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DBFCE4F5-E22A-456B-90CD-8BC2245A51D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7C1680E4-D132-4BCA-AA11-C2589CD018C4}"/>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5" name="Дуга 1104">
              <a:extLst>
                <a:ext uri="{FF2B5EF4-FFF2-40B4-BE49-F238E27FC236}">
                  <a16:creationId xmlns:a16="http://schemas.microsoft.com/office/drawing/2014/main" id="{9DAE1D80-8C56-48D6-9D17-9235C9F938CC}"/>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06" name="Дуга 1105">
              <a:extLst>
                <a:ext uri="{FF2B5EF4-FFF2-40B4-BE49-F238E27FC236}">
                  <a16:creationId xmlns:a16="http://schemas.microsoft.com/office/drawing/2014/main" id="{ED3C9204-87C8-4001-8C3C-0A5D327DDA8F}"/>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7" name="Прямоугольник 1106">
              <a:extLst>
                <a:ext uri="{FF2B5EF4-FFF2-40B4-BE49-F238E27FC236}">
                  <a16:creationId xmlns:a16="http://schemas.microsoft.com/office/drawing/2014/main" id="{232E532D-4C15-47D3-9C03-7B1CEAA71B6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08" name="Прямоугольник 1107">
              <a:extLst>
                <a:ext uri="{FF2B5EF4-FFF2-40B4-BE49-F238E27FC236}">
                  <a16:creationId xmlns:a16="http://schemas.microsoft.com/office/drawing/2014/main" id="{B5115C24-62CE-4C4F-9FFD-D2B245A26C6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09" name="Прямая соединительная линия 1108">
              <a:extLst>
                <a:ext uri="{FF2B5EF4-FFF2-40B4-BE49-F238E27FC236}">
                  <a16:creationId xmlns:a16="http://schemas.microsoft.com/office/drawing/2014/main" id="{42A79F9B-5C4F-458B-87A7-A35A912B3D82}"/>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0" name="Прямая соединительная линия 1109">
              <a:extLst>
                <a:ext uri="{FF2B5EF4-FFF2-40B4-BE49-F238E27FC236}">
                  <a16:creationId xmlns:a16="http://schemas.microsoft.com/office/drawing/2014/main" id="{A25DE408-1C8C-41D3-BC54-BEDF20BC6078}"/>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1" name="Прямая соединительная линия 1110">
              <a:extLst>
                <a:ext uri="{FF2B5EF4-FFF2-40B4-BE49-F238E27FC236}">
                  <a16:creationId xmlns:a16="http://schemas.microsoft.com/office/drawing/2014/main" id="{06A7EC77-F93F-49F7-9727-6C6F8E3AA419}"/>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2" name="Прямая соединительная линия 1111">
              <a:extLst>
                <a:ext uri="{FF2B5EF4-FFF2-40B4-BE49-F238E27FC236}">
                  <a16:creationId xmlns:a16="http://schemas.microsoft.com/office/drawing/2014/main" id="{E44BD2F8-B9AE-46B3-8D47-11657B683F89}"/>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3" name="Прямая соединительная линия 1112">
              <a:extLst>
                <a:ext uri="{FF2B5EF4-FFF2-40B4-BE49-F238E27FC236}">
                  <a16:creationId xmlns:a16="http://schemas.microsoft.com/office/drawing/2014/main" id="{88069BE1-21E3-4E04-9968-73F61EBA2D9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4" name="Прямая соединительная линия 1113">
              <a:extLst>
                <a:ext uri="{FF2B5EF4-FFF2-40B4-BE49-F238E27FC236}">
                  <a16:creationId xmlns:a16="http://schemas.microsoft.com/office/drawing/2014/main" id="{A3860806-8A1C-4BF8-882F-0927AFDBC84A}"/>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5" name="Прямая соединительная линия 1114">
              <a:extLst>
                <a:ext uri="{FF2B5EF4-FFF2-40B4-BE49-F238E27FC236}">
                  <a16:creationId xmlns:a16="http://schemas.microsoft.com/office/drawing/2014/main" id="{E0139788-1EA6-4D70-B5A1-848B5459215B}"/>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6" name="Прямая соединительная линия 1115">
              <a:extLst>
                <a:ext uri="{FF2B5EF4-FFF2-40B4-BE49-F238E27FC236}">
                  <a16:creationId xmlns:a16="http://schemas.microsoft.com/office/drawing/2014/main" id="{E6BEF7AC-6EE2-4FA7-A616-7F7605ADF7AE}"/>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18" name="Дуга 1117">
              <a:extLst>
                <a:ext uri="{FF2B5EF4-FFF2-40B4-BE49-F238E27FC236}">
                  <a16:creationId xmlns:a16="http://schemas.microsoft.com/office/drawing/2014/main" id="{AF2DFD03-648F-4A3F-BB01-D343D5485F95}"/>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19" name="Дуга 1118">
              <a:extLst>
                <a:ext uri="{FF2B5EF4-FFF2-40B4-BE49-F238E27FC236}">
                  <a16:creationId xmlns:a16="http://schemas.microsoft.com/office/drawing/2014/main" id="{52897952-BE34-4EA7-B257-9B1444DF87EA}"/>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20" name="Прямоугольник 1119">
              <a:extLst>
                <a:ext uri="{FF2B5EF4-FFF2-40B4-BE49-F238E27FC236}">
                  <a16:creationId xmlns:a16="http://schemas.microsoft.com/office/drawing/2014/main" id="{ABBE34C5-F82C-4D8D-83FA-0C321C1C7AB7}"/>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21" name="Прямоугольник 1120">
              <a:extLst>
                <a:ext uri="{FF2B5EF4-FFF2-40B4-BE49-F238E27FC236}">
                  <a16:creationId xmlns:a16="http://schemas.microsoft.com/office/drawing/2014/main" id="{DBAD3CFB-6845-4B22-AD84-B120344C4C37}"/>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23" name="Прямая соединительная линия 1122">
              <a:extLst>
                <a:ext uri="{FF2B5EF4-FFF2-40B4-BE49-F238E27FC236}">
                  <a16:creationId xmlns:a16="http://schemas.microsoft.com/office/drawing/2014/main" id="{EB261DCA-9BEE-4C67-95DA-792193668668}"/>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4" name="Прямая соединительная линия 1123">
              <a:extLst>
                <a:ext uri="{FF2B5EF4-FFF2-40B4-BE49-F238E27FC236}">
                  <a16:creationId xmlns:a16="http://schemas.microsoft.com/office/drawing/2014/main" id="{E945A5BB-160D-4AA1-B4C3-D308FECE27FE}"/>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5" name="Прямая соединительная линия 1124">
              <a:extLst>
                <a:ext uri="{FF2B5EF4-FFF2-40B4-BE49-F238E27FC236}">
                  <a16:creationId xmlns:a16="http://schemas.microsoft.com/office/drawing/2014/main" id="{AC5A1EE3-6282-4FC2-A3BE-11837EF64BC4}"/>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6" name="Прямая соединительная линия 1125">
              <a:extLst>
                <a:ext uri="{FF2B5EF4-FFF2-40B4-BE49-F238E27FC236}">
                  <a16:creationId xmlns:a16="http://schemas.microsoft.com/office/drawing/2014/main" id="{44819778-3014-4114-B512-9F0D78421C9C}"/>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7" name="Прямая соединительная линия 1126">
              <a:extLst>
                <a:ext uri="{FF2B5EF4-FFF2-40B4-BE49-F238E27FC236}">
                  <a16:creationId xmlns:a16="http://schemas.microsoft.com/office/drawing/2014/main" id="{F5DFA730-9A13-4303-91B6-79028D7C0499}"/>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8" name="Прямая соединительная линия 1127">
              <a:extLst>
                <a:ext uri="{FF2B5EF4-FFF2-40B4-BE49-F238E27FC236}">
                  <a16:creationId xmlns:a16="http://schemas.microsoft.com/office/drawing/2014/main" id="{B310C8AC-AC0A-4130-AE6A-740D77433465}"/>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9" name="Прямая соединительная линия 1128">
              <a:extLst>
                <a:ext uri="{FF2B5EF4-FFF2-40B4-BE49-F238E27FC236}">
                  <a16:creationId xmlns:a16="http://schemas.microsoft.com/office/drawing/2014/main" id="{D38D3E5A-ECD3-41B1-B1B6-5E54A110F0BC}"/>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0" name="Прямая соединительная линия 1129">
              <a:extLst>
                <a:ext uri="{FF2B5EF4-FFF2-40B4-BE49-F238E27FC236}">
                  <a16:creationId xmlns:a16="http://schemas.microsoft.com/office/drawing/2014/main" id="{D316EA79-B59F-4F69-BB84-2E055EF41710}"/>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32" name="Дуга 1131">
              <a:extLst>
                <a:ext uri="{FF2B5EF4-FFF2-40B4-BE49-F238E27FC236}">
                  <a16:creationId xmlns:a16="http://schemas.microsoft.com/office/drawing/2014/main" id="{16A8F1E7-3467-4E53-B455-19B1DF45142D}"/>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33" name="Дуга 1132">
              <a:extLst>
                <a:ext uri="{FF2B5EF4-FFF2-40B4-BE49-F238E27FC236}">
                  <a16:creationId xmlns:a16="http://schemas.microsoft.com/office/drawing/2014/main" id="{13913FED-27C7-4717-90D6-6BDE8E98F9BC}"/>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34" name="Прямоугольник 1133">
              <a:extLst>
                <a:ext uri="{FF2B5EF4-FFF2-40B4-BE49-F238E27FC236}">
                  <a16:creationId xmlns:a16="http://schemas.microsoft.com/office/drawing/2014/main" id="{DEF7DD8A-6AF2-494A-B0D3-F72C81783C53}"/>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35" name="Прямоугольник 1134">
              <a:extLst>
                <a:ext uri="{FF2B5EF4-FFF2-40B4-BE49-F238E27FC236}">
                  <a16:creationId xmlns:a16="http://schemas.microsoft.com/office/drawing/2014/main" id="{E4BCE8D1-31BF-4E1C-AAE5-91697F40F54D}"/>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36" name="Прямая соединительная линия 1135">
              <a:extLst>
                <a:ext uri="{FF2B5EF4-FFF2-40B4-BE49-F238E27FC236}">
                  <a16:creationId xmlns:a16="http://schemas.microsoft.com/office/drawing/2014/main" id="{07264670-C3BD-416D-9257-0BB08CB9FB8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184DE296-11A0-4BEA-A44B-E8B45A301C4B}"/>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9A1A10FF-1955-4795-9471-5540A126677F}"/>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2C8D8FBF-F9D5-49E9-A60C-DCB130B59865}"/>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9E26F79A-247C-463F-886A-E79F5CBFFFD6}"/>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1" name="Прямая соединительная линия 1140">
              <a:extLst>
                <a:ext uri="{FF2B5EF4-FFF2-40B4-BE49-F238E27FC236}">
                  <a16:creationId xmlns:a16="http://schemas.microsoft.com/office/drawing/2014/main" id="{8FADE0E1-0A38-448C-B5F0-7911A2D3C07D}"/>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2" name="Прямая соединительная линия 1141">
              <a:extLst>
                <a:ext uri="{FF2B5EF4-FFF2-40B4-BE49-F238E27FC236}">
                  <a16:creationId xmlns:a16="http://schemas.microsoft.com/office/drawing/2014/main" id="{2DC7B894-4998-4C04-9C89-F870C00D3555}"/>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3" name="Прямая соединительная линия 1142">
              <a:extLst>
                <a:ext uri="{FF2B5EF4-FFF2-40B4-BE49-F238E27FC236}">
                  <a16:creationId xmlns:a16="http://schemas.microsoft.com/office/drawing/2014/main" id="{D3F867B6-F010-4228-A502-4F816B3071E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5" name="Дуга 1144">
              <a:extLst>
                <a:ext uri="{FF2B5EF4-FFF2-40B4-BE49-F238E27FC236}">
                  <a16:creationId xmlns:a16="http://schemas.microsoft.com/office/drawing/2014/main" id="{73157588-6636-48BA-AAF0-9718E5853655}"/>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46" name="Дуга 1145">
              <a:extLst>
                <a:ext uri="{FF2B5EF4-FFF2-40B4-BE49-F238E27FC236}">
                  <a16:creationId xmlns:a16="http://schemas.microsoft.com/office/drawing/2014/main" id="{2EE77BD7-9982-42C5-953A-344224C51676}"/>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7" name="Прямоугольник 1146">
              <a:extLst>
                <a:ext uri="{FF2B5EF4-FFF2-40B4-BE49-F238E27FC236}">
                  <a16:creationId xmlns:a16="http://schemas.microsoft.com/office/drawing/2014/main" id="{BA4F5571-485A-4365-9724-23A26D291455}"/>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48" name="Прямоугольник 1147">
              <a:extLst>
                <a:ext uri="{FF2B5EF4-FFF2-40B4-BE49-F238E27FC236}">
                  <a16:creationId xmlns:a16="http://schemas.microsoft.com/office/drawing/2014/main" id="{0AEADA11-D015-461A-89F2-CD1FBFD6E320}"/>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50" name="Прямая соединительная линия 1149">
              <a:extLst>
                <a:ext uri="{FF2B5EF4-FFF2-40B4-BE49-F238E27FC236}">
                  <a16:creationId xmlns:a16="http://schemas.microsoft.com/office/drawing/2014/main" id="{19E9244C-861B-4125-9906-5D038EEDDB9A}"/>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C11E3E9A-80CA-4BB9-8FCF-2DAA81EF45ED}"/>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366EBEFE-46E9-4103-B97C-0B7DCADCEA21}"/>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3" name="Прямая соединительная линия 1152">
              <a:extLst>
                <a:ext uri="{FF2B5EF4-FFF2-40B4-BE49-F238E27FC236}">
                  <a16:creationId xmlns:a16="http://schemas.microsoft.com/office/drawing/2014/main" id="{1CD20549-F32B-4C76-971E-98C3D5EC782A}"/>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4" name="Прямая соединительная линия 1153">
              <a:extLst>
                <a:ext uri="{FF2B5EF4-FFF2-40B4-BE49-F238E27FC236}">
                  <a16:creationId xmlns:a16="http://schemas.microsoft.com/office/drawing/2014/main" id="{141EA868-12AE-4A64-AB5D-2CFEF6DE20F4}"/>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5" name="Прямая соединительная линия 1154">
              <a:extLst>
                <a:ext uri="{FF2B5EF4-FFF2-40B4-BE49-F238E27FC236}">
                  <a16:creationId xmlns:a16="http://schemas.microsoft.com/office/drawing/2014/main" id="{F3A34461-BF3E-469E-99DE-9AD3D1E5E304}"/>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6" name="Прямая соединительная линия 1155">
              <a:extLst>
                <a:ext uri="{FF2B5EF4-FFF2-40B4-BE49-F238E27FC236}">
                  <a16:creationId xmlns:a16="http://schemas.microsoft.com/office/drawing/2014/main" id="{3E4E48E2-3003-411E-98D8-D0601B3C3B3C}"/>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7" name="Прямая соединительная линия 1156">
              <a:extLst>
                <a:ext uri="{FF2B5EF4-FFF2-40B4-BE49-F238E27FC236}">
                  <a16:creationId xmlns:a16="http://schemas.microsoft.com/office/drawing/2014/main" id="{0F3D240D-C38D-480C-ABFA-BEC6EC4E7F51}"/>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9" name="Дуга 1158">
              <a:extLst>
                <a:ext uri="{FF2B5EF4-FFF2-40B4-BE49-F238E27FC236}">
                  <a16:creationId xmlns:a16="http://schemas.microsoft.com/office/drawing/2014/main" id="{62EFC43C-D1E3-430C-B656-023B463C0B72}"/>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60" name="Дуга 1159">
              <a:extLst>
                <a:ext uri="{FF2B5EF4-FFF2-40B4-BE49-F238E27FC236}">
                  <a16:creationId xmlns:a16="http://schemas.microsoft.com/office/drawing/2014/main" id="{9570079E-0A82-4792-9E32-F3788B953F45}"/>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1" name="Прямоугольник 1160">
              <a:extLst>
                <a:ext uri="{FF2B5EF4-FFF2-40B4-BE49-F238E27FC236}">
                  <a16:creationId xmlns:a16="http://schemas.microsoft.com/office/drawing/2014/main" id="{E1388D21-F9A0-451F-B9C9-06F04F7FBFA1}"/>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62" name="Прямоугольник 1161">
              <a:extLst>
                <a:ext uri="{FF2B5EF4-FFF2-40B4-BE49-F238E27FC236}">
                  <a16:creationId xmlns:a16="http://schemas.microsoft.com/office/drawing/2014/main" id="{8FEC39F3-E355-45AD-B691-39FD998C1420}"/>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63" name="Прямая соединительная линия 1162">
              <a:extLst>
                <a:ext uri="{FF2B5EF4-FFF2-40B4-BE49-F238E27FC236}">
                  <a16:creationId xmlns:a16="http://schemas.microsoft.com/office/drawing/2014/main" id="{3C9E3FF6-3C53-4F8D-8488-819B6E017437}"/>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425DFF5E-C4C6-497A-B61A-EF7003619A68}"/>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5" name="Прямая соединительная линия 1164">
              <a:extLst>
                <a:ext uri="{FF2B5EF4-FFF2-40B4-BE49-F238E27FC236}">
                  <a16:creationId xmlns:a16="http://schemas.microsoft.com/office/drawing/2014/main" id="{2266DF9D-5D04-4D93-9962-7438EB7ACAA7}"/>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6" name="Прямая соединительная линия 1165">
              <a:extLst>
                <a:ext uri="{FF2B5EF4-FFF2-40B4-BE49-F238E27FC236}">
                  <a16:creationId xmlns:a16="http://schemas.microsoft.com/office/drawing/2014/main" id="{3DFBA581-6545-4A38-92E6-67DD58EA73F0}"/>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7" name="Прямая соединительная линия 1166">
              <a:extLst>
                <a:ext uri="{FF2B5EF4-FFF2-40B4-BE49-F238E27FC236}">
                  <a16:creationId xmlns:a16="http://schemas.microsoft.com/office/drawing/2014/main" id="{68122D7F-594B-440C-BA09-FF2F998437D2}"/>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8" name="Прямая соединительная линия 1167">
              <a:extLst>
                <a:ext uri="{FF2B5EF4-FFF2-40B4-BE49-F238E27FC236}">
                  <a16:creationId xmlns:a16="http://schemas.microsoft.com/office/drawing/2014/main" id="{56C70E0E-1C9F-4658-BD0E-0A22C2FED148}"/>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9" name="Прямая соединительная линия 1168">
              <a:extLst>
                <a:ext uri="{FF2B5EF4-FFF2-40B4-BE49-F238E27FC236}">
                  <a16:creationId xmlns:a16="http://schemas.microsoft.com/office/drawing/2014/main" id="{608BC9F8-8118-4A74-A53E-048666680CF1}"/>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0EAE2D0B-A6AD-4C07-995E-D0A48668F2BE}"/>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2" name="Дуга 1171">
              <a:extLst>
                <a:ext uri="{FF2B5EF4-FFF2-40B4-BE49-F238E27FC236}">
                  <a16:creationId xmlns:a16="http://schemas.microsoft.com/office/drawing/2014/main" id="{1CE2E5DA-E6FE-4E91-AD75-ABA98238C3DB}"/>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73" name="Дуга 1172">
              <a:extLst>
                <a:ext uri="{FF2B5EF4-FFF2-40B4-BE49-F238E27FC236}">
                  <a16:creationId xmlns:a16="http://schemas.microsoft.com/office/drawing/2014/main" id="{62FA1883-D9A3-42F6-AD5D-69951DA3FCBF}"/>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4" name="Прямоугольник 1173">
              <a:extLst>
                <a:ext uri="{FF2B5EF4-FFF2-40B4-BE49-F238E27FC236}">
                  <a16:creationId xmlns:a16="http://schemas.microsoft.com/office/drawing/2014/main" id="{9D1712BE-036E-41D9-8F85-1B88FAD65430}"/>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75" name="Прямоугольник 1174">
              <a:extLst>
                <a:ext uri="{FF2B5EF4-FFF2-40B4-BE49-F238E27FC236}">
                  <a16:creationId xmlns:a16="http://schemas.microsoft.com/office/drawing/2014/main" id="{81BFCDBD-C936-43A7-AFE8-006AD30255A8}"/>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77" name="Прямая соединительная линия 1176">
              <a:extLst>
                <a:ext uri="{FF2B5EF4-FFF2-40B4-BE49-F238E27FC236}">
                  <a16:creationId xmlns:a16="http://schemas.microsoft.com/office/drawing/2014/main" id="{0AE31627-8AAA-408D-8912-89FC9FFDF806}"/>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8" name="Прямая соединительная линия 1177">
              <a:extLst>
                <a:ext uri="{FF2B5EF4-FFF2-40B4-BE49-F238E27FC236}">
                  <a16:creationId xmlns:a16="http://schemas.microsoft.com/office/drawing/2014/main" id="{0EB1BC62-567E-4F07-94A1-3440AB3E55B4}"/>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9" name="Прямая соединительная линия 1178">
              <a:extLst>
                <a:ext uri="{FF2B5EF4-FFF2-40B4-BE49-F238E27FC236}">
                  <a16:creationId xmlns:a16="http://schemas.microsoft.com/office/drawing/2014/main" id="{9EAD8EC8-EEFE-41C1-8517-6F735039051D}"/>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0" name="Прямая соединительная линия 1179">
              <a:extLst>
                <a:ext uri="{FF2B5EF4-FFF2-40B4-BE49-F238E27FC236}">
                  <a16:creationId xmlns:a16="http://schemas.microsoft.com/office/drawing/2014/main" id="{B460D478-279A-4273-B8E8-C8FD00CB60B5}"/>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1" name="Прямая соединительная линия 1180">
              <a:extLst>
                <a:ext uri="{FF2B5EF4-FFF2-40B4-BE49-F238E27FC236}">
                  <a16:creationId xmlns:a16="http://schemas.microsoft.com/office/drawing/2014/main" id="{40E145FF-7FF9-45E8-BE09-F0FFE2355A5A}"/>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C7BE06C5-B8F9-4E80-BC30-55597952C95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946A79A0-3390-4F6B-A0D0-B4ED6AE1F1CD}"/>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81FE52D0-B5FD-48AE-ABB9-9DC7FF13AB60}"/>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6" name="Дуга 1185">
              <a:extLst>
                <a:ext uri="{FF2B5EF4-FFF2-40B4-BE49-F238E27FC236}">
                  <a16:creationId xmlns:a16="http://schemas.microsoft.com/office/drawing/2014/main" id="{F3258D44-DBB9-4032-9274-66645DA29E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87" name="Дуга 1186">
              <a:extLst>
                <a:ext uri="{FF2B5EF4-FFF2-40B4-BE49-F238E27FC236}">
                  <a16:creationId xmlns:a16="http://schemas.microsoft.com/office/drawing/2014/main" id="{C845CDDE-3EE4-42BD-9046-E08289864280}"/>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88" name="Прямоугольник 1187">
              <a:extLst>
                <a:ext uri="{FF2B5EF4-FFF2-40B4-BE49-F238E27FC236}">
                  <a16:creationId xmlns:a16="http://schemas.microsoft.com/office/drawing/2014/main" id="{CAF479B1-985F-4DA1-9A78-01B47AA20A4E}"/>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89" name="Прямоугольник 1188">
              <a:extLst>
                <a:ext uri="{FF2B5EF4-FFF2-40B4-BE49-F238E27FC236}">
                  <a16:creationId xmlns:a16="http://schemas.microsoft.com/office/drawing/2014/main" id="{153D187D-5880-4EF5-B17F-75A1EEC0F1DC}"/>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90" name="Прямая соединительная линия 1189">
              <a:extLst>
                <a:ext uri="{FF2B5EF4-FFF2-40B4-BE49-F238E27FC236}">
                  <a16:creationId xmlns:a16="http://schemas.microsoft.com/office/drawing/2014/main" id="{BE213BC5-B4F6-40BE-B491-0A342F3F615A}"/>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1" name="Прямая соединительная линия 1190">
              <a:extLst>
                <a:ext uri="{FF2B5EF4-FFF2-40B4-BE49-F238E27FC236}">
                  <a16:creationId xmlns:a16="http://schemas.microsoft.com/office/drawing/2014/main" id="{2A355C10-8169-4D95-85DA-751B067FCBCF}"/>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2" name="Прямая соединительная линия 1191">
              <a:extLst>
                <a:ext uri="{FF2B5EF4-FFF2-40B4-BE49-F238E27FC236}">
                  <a16:creationId xmlns:a16="http://schemas.microsoft.com/office/drawing/2014/main" id="{B9019865-B7AF-46B1-B97B-79B21253B369}"/>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3" name="Прямая соединительная линия 1192">
              <a:extLst>
                <a:ext uri="{FF2B5EF4-FFF2-40B4-BE49-F238E27FC236}">
                  <a16:creationId xmlns:a16="http://schemas.microsoft.com/office/drawing/2014/main" id="{269B5D16-5992-4828-BA42-CA7FFB4448A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6ED8AA5C-80DF-4F56-8011-03146336A119}"/>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94ABE785-93AF-4987-9B2E-19BC99EE42CF}"/>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11203734-D4A2-47EF-9D84-A3B8208A843E}"/>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F8EAC6F0-3E6F-477E-A0B2-8101A7547D27}"/>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99" name="Дуга 1198">
              <a:extLst>
                <a:ext uri="{FF2B5EF4-FFF2-40B4-BE49-F238E27FC236}">
                  <a16:creationId xmlns:a16="http://schemas.microsoft.com/office/drawing/2014/main" id="{2F5C7699-F93F-43EC-BADA-870ED774ABAB}"/>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00" name="Дуга 1199">
              <a:extLst>
                <a:ext uri="{FF2B5EF4-FFF2-40B4-BE49-F238E27FC236}">
                  <a16:creationId xmlns:a16="http://schemas.microsoft.com/office/drawing/2014/main" id="{92B87924-E013-4CA8-A466-3064E2017D5D}"/>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1" name="Прямоугольник 1200">
              <a:extLst>
                <a:ext uri="{FF2B5EF4-FFF2-40B4-BE49-F238E27FC236}">
                  <a16:creationId xmlns:a16="http://schemas.microsoft.com/office/drawing/2014/main" id="{31C79814-C7DF-4DAB-AB0E-9D2D0841F0BA}"/>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02" name="Прямоугольник 1201">
              <a:extLst>
                <a:ext uri="{FF2B5EF4-FFF2-40B4-BE49-F238E27FC236}">
                  <a16:creationId xmlns:a16="http://schemas.microsoft.com/office/drawing/2014/main" id="{9486AC68-E5BA-426F-A003-4A3DF82115C8}"/>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04" name="Прямая соединительная линия 1203">
              <a:extLst>
                <a:ext uri="{FF2B5EF4-FFF2-40B4-BE49-F238E27FC236}">
                  <a16:creationId xmlns:a16="http://schemas.microsoft.com/office/drawing/2014/main" id="{E82A3D4F-0A44-4983-8238-04FC330370B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5" name="Прямая соединительная линия 1204">
              <a:extLst>
                <a:ext uri="{FF2B5EF4-FFF2-40B4-BE49-F238E27FC236}">
                  <a16:creationId xmlns:a16="http://schemas.microsoft.com/office/drawing/2014/main" id="{3B1BA989-D75A-46E6-BBC1-4A8F07877AA7}"/>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7034FC0A-DE07-40D4-852F-6A0FD1A5715D}"/>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D7A71192-846E-4515-AAE1-72BB7BAE6380}"/>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C924366E-16C4-41C7-8EAF-2E38CC0DA70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A2E596A7-CC66-488E-82C4-E0EC22E3428E}"/>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6047A350-1182-4CD1-9239-F50317B8FFF1}"/>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979A31B9-F92B-4C2B-ADB3-BA21AE8C4E01}"/>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B081CA05-1293-435F-803F-0B3EE08302EC}"/>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14" name="Дуга 1213">
              <a:extLst>
                <a:ext uri="{FF2B5EF4-FFF2-40B4-BE49-F238E27FC236}">
                  <a16:creationId xmlns:a16="http://schemas.microsoft.com/office/drawing/2014/main" id="{61A17729-9D8B-4FA1-ACCD-C745805FEF94}"/>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A0949F22-3989-49B9-BF5A-B5BD43F3316E}"/>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16" name="Прямоугольник 1215">
              <a:extLst>
                <a:ext uri="{FF2B5EF4-FFF2-40B4-BE49-F238E27FC236}">
                  <a16:creationId xmlns:a16="http://schemas.microsoft.com/office/drawing/2014/main" id="{A294C400-45D8-433C-A26C-5638003B0FDE}"/>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17" name="Прямая соединительная линия 1216">
              <a:extLst>
                <a:ext uri="{FF2B5EF4-FFF2-40B4-BE49-F238E27FC236}">
                  <a16:creationId xmlns:a16="http://schemas.microsoft.com/office/drawing/2014/main" id="{F21C9AAD-7C9A-483C-B4BA-3E24B1110ABB}"/>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3072C56E-B53E-4486-98F7-4C2005E61B37}"/>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427E808B-F03B-4D2F-B1FC-EFDEA34E3E0F}"/>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5D4CE0DD-6571-4A56-AA66-835816AFBEF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11B7B0EA-0684-4BD2-8A55-F819CF227D9D}"/>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828085E-34E4-4561-A2D4-E385C7560751}"/>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592B76A-3CC5-4108-AB09-132EB7FDF5E4}"/>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0004B9E1-74D2-46BF-B4F8-0F7119F4EA6C}"/>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6" name="Дуга 1225">
              <a:extLst>
                <a:ext uri="{FF2B5EF4-FFF2-40B4-BE49-F238E27FC236}">
                  <a16:creationId xmlns:a16="http://schemas.microsoft.com/office/drawing/2014/main" id="{A7EA0846-A143-4EA4-A8C9-3474BBE484E7}"/>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27" name="Дуга 1226">
              <a:extLst>
                <a:ext uri="{FF2B5EF4-FFF2-40B4-BE49-F238E27FC236}">
                  <a16:creationId xmlns:a16="http://schemas.microsoft.com/office/drawing/2014/main" id="{8812B405-024E-4DEA-A742-B865F591870B}"/>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8" name="Прямоугольник 1227">
              <a:extLst>
                <a:ext uri="{FF2B5EF4-FFF2-40B4-BE49-F238E27FC236}">
                  <a16:creationId xmlns:a16="http://schemas.microsoft.com/office/drawing/2014/main" id="{19CC4678-8A2A-4916-B0C5-C15F0829514B}"/>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29" name="Прямоугольник 1228">
              <a:extLst>
                <a:ext uri="{FF2B5EF4-FFF2-40B4-BE49-F238E27FC236}">
                  <a16:creationId xmlns:a16="http://schemas.microsoft.com/office/drawing/2014/main" id="{CBA77C1C-F518-4A0C-B9BA-A95D8DEDD38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31" name="Прямая соединительная линия 1230">
              <a:extLst>
                <a:ext uri="{FF2B5EF4-FFF2-40B4-BE49-F238E27FC236}">
                  <a16:creationId xmlns:a16="http://schemas.microsoft.com/office/drawing/2014/main" id="{D5A1BE08-CE4E-49E4-8588-46FD895DF81B}"/>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7140885B-64F1-4833-B180-363717C6402E}"/>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A3FAB20E-C2DB-4B00-981A-6F01253542FE}"/>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D0015E47-FF09-49A3-86AF-8F56984C3449}"/>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E79D3411-BE79-40B6-BA72-3C3DFAE72156}"/>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C3148221-0AD7-43C1-B828-EEB339F29899}"/>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7" name="Прямая соединительная линия 1236">
              <a:extLst>
                <a:ext uri="{FF2B5EF4-FFF2-40B4-BE49-F238E27FC236}">
                  <a16:creationId xmlns:a16="http://schemas.microsoft.com/office/drawing/2014/main" id="{967E904A-450D-4FF7-946B-A3F89F4162F4}"/>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8" name="Прямая соединительная линия 1237">
              <a:extLst>
                <a:ext uri="{FF2B5EF4-FFF2-40B4-BE49-F238E27FC236}">
                  <a16:creationId xmlns:a16="http://schemas.microsoft.com/office/drawing/2014/main" id="{FDD9547E-D405-4271-B157-A38DA0F72925}"/>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0" name="Дуга 1239">
              <a:extLst>
                <a:ext uri="{FF2B5EF4-FFF2-40B4-BE49-F238E27FC236}">
                  <a16:creationId xmlns:a16="http://schemas.microsoft.com/office/drawing/2014/main" id="{2F0E99C2-C785-48DE-8BDF-756294627EB6}"/>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41" name="Дуга 1240">
              <a:extLst>
                <a:ext uri="{FF2B5EF4-FFF2-40B4-BE49-F238E27FC236}">
                  <a16:creationId xmlns:a16="http://schemas.microsoft.com/office/drawing/2014/main" id="{575060C9-4401-4E42-8C09-DF329CD90AAC}"/>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42" name="Прямоугольник 1241">
              <a:extLst>
                <a:ext uri="{FF2B5EF4-FFF2-40B4-BE49-F238E27FC236}">
                  <a16:creationId xmlns:a16="http://schemas.microsoft.com/office/drawing/2014/main" id="{106D1B47-EA30-4043-A7EF-4C36FAD4C2DB}"/>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43" name="Прямоугольник 1242">
              <a:extLst>
                <a:ext uri="{FF2B5EF4-FFF2-40B4-BE49-F238E27FC236}">
                  <a16:creationId xmlns:a16="http://schemas.microsoft.com/office/drawing/2014/main" id="{1EE59DCB-8478-48A5-B035-1F8EC3F7173A}"/>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44" name="Прямая соединительная линия 1243">
              <a:extLst>
                <a:ext uri="{FF2B5EF4-FFF2-40B4-BE49-F238E27FC236}">
                  <a16:creationId xmlns:a16="http://schemas.microsoft.com/office/drawing/2014/main" id="{C748AEA2-9457-4B6F-A9E0-D207F5382A4B}"/>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BE3C2333-3DAE-4A13-90AD-206C845EFF57}"/>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5393FB36-AEB3-45A1-A9A6-1E97C9324ECB}"/>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3797EF9C-67D9-4271-AF98-6F0527148E64}"/>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240FABEB-A330-4059-A3DB-1A07CCDB517C}"/>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9" name="Прямая соединительная линия 1248">
              <a:extLst>
                <a:ext uri="{FF2B5EF4-FFF2-40B4-BE49-F238E27FC236}">
                  <a16:creationId xmlns:a16="http://schemas.microsoft.com/office/drawing/2014/main" id="{0964560E-81A5-4AFB-8CCA-26760174CF7F}"/>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0" name="Прямая соединительная линия 1249">
              <a:extLst>
                <a:ext uri="{FF2B5EF4-FFF2-40B4-BE49-F238E27FC236}">
                  <a16:creationId xmlns:a16="http://schemas.microsoft.com/office/drawing/2014/main" id="{EB39452B-094E-45AF-BA72-47E3CFDF6F82}"/>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1" name="Прямая соединительная линия 1250">
              <a:extLst>
                <a:ext uri="{FF2B5EF4-FFF2-40B4-BE49-F238E27FC236}">
                  <a16:creationId xmlns:a16="http://schemas.microsoft.com/office/drawing/2014/main" id="{8117036B-8DD4-48DE-B051-570AB39C318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53" name="Дуга 1252">
              <a:extLst>
                <a:ext uri="{FF2B5EF4-FFF2-40B4-BE49-F238E27FC236}">
                  <a16:creationId xmlns:a16="http://schemas.microsoft.com/office/drawing/2014/main" id="{BB1BC4CE-031C-49B4-B387-EC4009B4C4C5}"/>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54" name="Дуга 1253">
              <a:extLst>
                <a:ext uri="{FF2B5EF4-FFF2-40B4-BE49-F238E27FC236}">
                  <a16:creationId xmlns:a16="http://schemas.microsoft.com/office/drawing/2014/main" id="{C113D021-3C55-4FC8-A570-09BBCB1E4EE6}"/>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5" name="Прямоугольник 1254">
              <a:extLst>
                <a:ext uri="{FF2B5EF4-FFF2-40B4-BE49-F238E27FC236}">
                  <a16:creationId xmlns:a16="http://schemas.microsoft.com/office/drawing/2014/main" id="{69C9BC25-5E3D-4E39-B29B-6522465E288C}"/>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56" name="Прямоугольник 1255">
              <a:extLst>
                <a:ext uri="{FF2B5EF4-FFF2-40B4-BE49-F238E27FC236}">
                  <a16:creationId xmlns:a16="http://schemas.microsoft.com/office/drawing/2014/main" id="{AD8EC36C-BA3B-4656-958E-20E25722421F}"/>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58" name="Прямая соединительная линия 1257">
              <a:extLst>
                <a:ext uri="{FF2B5EF4-FFF2-40B4-BE49-F238E27FC236}">
                  <a16:creationId xmlns:a16="http://schemas.microsoft.com/office/drawing/2014/main" id="{B0DF37E8-CDA7-41CE-A6F9-0F7F9A73A31F}"/>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24A4F4BC-8DE3-4AEB-BA95-3EA8E7313455}"/>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63E58815-ED8D-4031-B235-B37336AD4466}"/>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1" name="Прямая соединительная линия 1260">
              <a:extLst>
                <a:ext uri="{FF2B5EF4-FFF2-40B4-BE49-F238E27FC236}">
                  <a16:creationId xmlns:a16="http://schemas.microsoft.com/office/drawing/2014/main" id="{ABFF4213-FE70-470E-BB25-22D42FE7C41E}"/>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2" name="Прямая соединительная линия 1261">
              <a:extLst>
                <a:ext uri="{FF2B5EF4-FFF2-40B4-BE49-F238E27FC236}">
                  <a16:creationId xmlns:a16="http://schemas.microsoft.com/office/drawing/2014/main" id="{43C3AAEE-83BC-4B6C-83B2-C73E631FCF7B}"/>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3" name="Прямая соединительная линия 1262">
              <a:extLst>
                <a:ext uri="{FF2B5EF4-FFF2-40B4-BE49-F238E27FC236}">
                  <a16:creationId xmlns:a16="http://schemas.microsoft.com/office/drawing/2014/main" id="{F6A1DB7B-D1AA-49BF-9B82-C150F07AA605}"/>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4" name="Прямая соединительная линия 1263">
              <a:extLst>
                <a:ext uri="{FF2B5EF4-FFF2-40B4-BE49-F238E27FC236}">
                  <a16:creationId xmlns:a16="http://schemas.microsoft.com/office/drawing/2014/main" id="{D63886D5-75DB-489C-84CE-72AD78E0179C}"/>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5" name="Прямая соединительная линия 1264">
              <a:extLst>
                <a:ext uri="{FF2B5EF4-FFF2-40B4-BE49-F238E27FC236}">
                  <a16:creationId xmlns:a16="http://schemas.microsoft.com/office/drawing/2014/main" id="{59B74AB9-DB42-4024-9071-4149817C3788}"/>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7" name="Дуга 1266">
              <a:extLst>
                <a:ext uri="{FF2B5EF4-FFF2-40B4-BE49-F238E27FC236}">
                  <a16:creationId xmlns:a16="http://schemas.microsoft.com/office/drawing/2014/main" id="{61A62306-C50A-4AAE-B48A-5B084DB3569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68" name="Дуга 1267">
              <a:extLst>
                <a:ext uri="{FF2B5EF4-FFF2-40B4-BE49-F238E27FC236}">
                  <a16:creationId xmlns:a16="http://schemas.microsoft.com/office/drawing/2014/main" id="{CA573F5A-12E1-4609-91B6-C1EBC12F879C}"/>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9" name="Прямоугольник 1268">
              <a:extLst>
                <a:ext uri="{FF2B5EF4-FFF2-40B4-BE49-F238E27FC236}">
                  <a16:creationId xmlns:a16="http://schemas.microsoft.com/office/drawing/2014/main" id="{2312F164-5791-497E-A7E7-F669D16FB6B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70" name="Прямоугольник 1269">
              <a:extLst>
                <a:ext uri="{FF2B5EF4-FFF2-40B4-BE49-F238E27FC236}">
                  <a16:creationId xmlns:a16="http://schemas.microsoft.com/office/drawing/2014/main" id="{C79D5ECF-6BAD-41DD-BBC1-E1977A23EF68}"/>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71" name="Прямая соединительная линия 1270">
              <a:extLst>
                <a:ext uri="{FF2B5EF4-FFF2-40B4-BE49-F238E27FC236}">
                  <a16:creationId xmlns:a16="http://schemas.microsoft.com/office/drawing/2014/main" id="{3E72D281-D20E-4EA7-ADE5-8A356F0F0BA5}"/>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8299061B-0FD4-4C65-B620-076BA42EA6C1}"/>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3" name="Прямая соединительная линия 1272">
              <a:extLst>
                <a:ext uri="{FF2B5EF4-FFF2-40B4-BE49-F238E27FC236}">
                  <a16:creationId xmlns:a16="http://schemas.microsoft.com/office/drawing/2014/main" id="{4E48CBA4-0816-4E98-BEAD-79987BA60321}"/>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4" name="Прямая соединительная линия 1273">
              <a:extLst>
                <a:ext uri="{FF2B5EF4-FFF2-40B4-BE49-F238E27FC236}">
                  <a16:creationId xmlns:a16="http://schemas.microsoft.com/office/drawing/2014/main" id="{29A86419-25F1-4CAB-A195-5F0363F8F07D}"/>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5" name="Прямая соединительная линия 1274">
              <a:extLst>
                <a:ext uri="{FF2B5EF4-FFF2-40B4-BE49-F238E27FC236}">
                  <a16:creationId xmlns:a16="http://schemas.microsoft.com/office/drawing/2014/main" id="{03D72971-A953-4C7C-A8A1-D28A43B2C0C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6" name="Прямая соединительная линия 1275">
              <a:extLst>
                <a:ext uri="{FF2B5EF4-FFF2-40B4-BE49-F238E27FC236}">
                  <a16:creationId xmlns:a16="http://schemas.microsoft.com/office/drawing/2014/main" id="{F06842CC-31B3-43F1-9908-6FA1B86E96B6}"/>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7" name="Прямая соединительная линия 1276">
              <a:extLst>
                <a:ext uri="{FF2B5EF4-FFF2-40B4-BE49-F238E27FC236}">
                  <a16:creationId xmlns:a16="http://schemas.microsoft.com/office/drawing/2014/main" id="{61CC2099-2B25-4FE4-AD0A-BB3C4030F9F3}"/>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11A50E19-5C92-4A80-AD9E-BAE0E76E5BBE}"/>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0" name="Дуга 1279">
              <a:extLst>
                <a:ext uri="{FF2B5EF4-FFF2-40B4-BE49-F238E27FC236}">
                  <a16:creationId xmlns:a16="http://schemas.microsoft.com/office/drawing/2014/main" id="{82DA6325-54CD-478D-A9E4-8B729BCAB1EE}"/>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81" name="Дуга 1280">
              <a:extLst>
                <a:ext uri="{FF2B5EF4-FFF2-40B4-BE49-F238E27FC236}">
                  <a16:creationId xmlns:a16="http://schemas.microsoft.com/office/drawing/2014/main" id="{3C6D95D2-0B09-418E-9052-DFD32C79D2A0}"/>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2" name="Прямоугольник 1281">
              <a:extLst>
                <a:ext uri="{FF2B5EF4-FFF2-40B4-BE49-F238E27FC236}">
                  <a16:creationId xmlns:a16="http://schemas.microsoft.com/office/drawing/2014/main" id="{D1393A78-633B-4ABD-9439-82626E37C186}"/>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83" name="Прямоугольник 1282">
              <a:extLst>
                <a:ext uri="{FF2B5EF4-FFF2-40B4-BE49-F238E27FC236}">
                  <a16:creationId xmlns:a16="http://schemas.microsoft.com/office/drawing/2014/main" id="{57F876FD-CC85-4FE0-9CDA-B6C3BC24B55C}"/>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84" name="Прямоугольник 1283">
              <a:extLst>
                <a:ext uri="{FF2B5EF4-FFF2-40B4-BE49-F238E27FC236}">
                  <a16:creationId xmlns:a16="http://schemas.microsoft.com/office/drawing/2014/main" id="{7699C659-7AF3-45D8-BA2B-64BCBEC35D29}"/>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85" name="Прямая соединительная линия 1284">
              <a:extLst>
                <a:ext uri="{FF2B5EF4-FFF2-40B4-BE49-F238E27FC236}">
                  <a16:creationId xmlns:a16="http://schemas.microsoft.com/office/drawing/2014/main" id="{B33FA5C2-8F6A-4D8C-9357-B43897017B5F}"/>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6" name="Прямая соединительная линия 1285">
              <a:extLst>
                <a:ext uri="{FF2B5EF4-FFF2-40B4-BE49-F238E27FC236}">
                  <a16:creationId xmlns:a16="http://schemas.microsoft.com/office/drawing/2014/main" id="{D0B19039-ACE9-4726-8AB5-4367B371D973}"/>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7" name="Прямая соединительная линия 1286">
              <a:extLst>
                <a:ext uri="{FF2B5EF4-FFF2-40B4-BE49-F238E27FC236}">
                  <a16:creationId xmlns:a16="http://schemas.microsoft.com/office/drawing/2014/main" id="{EB57B0EF-ADC9-4985-83D8-35BEC0411650}"/>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8" name="Прямая соединительная линия 1287">
              <a:extLst>
                <a:ext uri="{FF2B5EF4-FFF2-40B4-BE49-F238E27FC236}">
                  <a16:creationId xmlns:a16="http://schemas.microsoft.com/office/drawing/2014/main" id="{F3605C82-9FB0-4483-869C-0C3C7B59CE6D}"/>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9" name="Прямая соединительная линия 1288">
              <a:extLst>
                <a:ext uri="{FF2B5EF4-FFF2-40B4-BE49-F238E27FC236}">
                  <a16:creationId xmlns:a16="http://schemas.microsoft.com/office/drawing/2014/main" id="{DB4B9F7D-F427-4A8B-A72C-28E9F9D275DF}"/>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5431EF62-E042-49C9-953F-A575636FA093}"/>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1A899D23-E192-48C3-92D8-94B181F8A872}"/>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CBD1F3C6-34EF-4F82-BF6E-130E5EF8CE12}"/>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4" name="Дуга 1293">
              <a:extLst>
                <a:ext uri="{FF2B5EF4-FFF2-40B4-BE49-F238E27FC236}">
                  <a16:creationId xmlns:a16="http://schemas.microsoft.com/office/drawing/2014/main" id="{E60E2618-1C26-4C13-8CCC-9B00154AAB69}"/>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95" name="Дуга 1294">
              <a:extLst>
                <a:ext uri="{FF2B5EF4-FFF2-40B4-BE49-F238E27FC236}">
                  <a16:creationId xmlns:a16="http://schemas.microsoft.com/office/drawing/2014/main" id="{719A0040-678C-4749-B7FD-B20318DA13AB}"/>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6" name="Прямоугольник 1295">
              <a:extLst>
                <a:ext uri="{FF2B5EF4-FFF2-40B4-BE49-F238E27FC236}">
                  <a16:creationId xmlns:a16="http://schemas.microsoft.com/office/drawing/2014/main" id="{AEC3329A-E517-4DDE-A6C9-E718DF755A72}"/>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97" name="Прямоугольник 1296">
              <a:extLst>
                <a:ext uri="{FF2B5EF4-FFF2-40B4-BE49-F238E27FC236}">
                  <a16:creationId xmlns:a16="http://schemas.microsoft.com/office/drawing/2014/main" id="{2957EC33-F928-4E06-9E04-9BAFC0307AA2}"/>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98" name="Прямая соединительная линия 1297">
              <a:extLst>
                <a:ext uri="{FF2B5EF4-FFF2-40B4-BE49-F238E27FC236}">
                  <a16:creationId xmlns:a16="http://schemas.microsoft.com/office/drawing/2014/main" id="{E9E02650-576D-49CB-A0CB-75EFDF41670D}"/>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9" name="Прямая соединительная линия 1298">
              <a:extLst>
                <a:ext uri="{FF2B5EF4-FFF2-40B4-BE49-F238E27FC236}">
                  <a16:creationId xmlns:a16="http://schemas.microsoft.com/office/drawing/2014/main" id="{95E041D6-BAFF-439D-963B-2246930A207F}"/>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0" name="Прямая соединительная линия 1299">
              <a:extLst>
                <a:ext uri="{FF2B5EF4-FFF2-40B4-BE49-F238E27FC236}">
                  <a16:creationId xmlns:a16="http://schemas.microsoft.com/office/drawing/2014/main" id="{13390F86-36D6-4A91-9DE8-AB2E4FE6B01F}"/>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1" name="Прямая соединительная линия 1300">
              <a:extLst>
                <a:ext uri="{FF2B5EF4-FFF2-40B4-BE49-F238E27FC236}">
                  <a16:creationId xmlns:a16="http://schemas.microsoft.com/office/drawing/2014/main" id="{61602ECC-C615-42A1-9C6A-66DA13F632A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D3076F60-ABCA-4B38-94BE-9F32DBE843EA}"/>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D9981602-6ED9-42B0-9F0F-A8A419EA659C}"/>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CB4E173-DB55-41CA-AE0E-F82A627324B3}"/>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DA1AC67-68E5-41B7-A79E-961973F3621B}"/>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7" name="Дуга 1306">
              <a:extLst>
                <a:ext uri="{FF2B5EF4-FFF2-40B4-BE49-F238E27FC236}">
                  <a16:creationId xmlns:a16="http://schemas.microsoft.com/office/drawing/2014/main" id="{9B209952-E32E-4487-B499-1AA787ACB9A3}"/>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08" name="Дуга 1307">
              <a:extLst>
                <a:ext uri="{FF2B5EF4-FFF2-40B4-BE49-F238E27FC236}">
                  <a16:creationId xmlns:a16="http://schemas.microsoft.com/office/drawing/2014/main" id="{61369B4F-675A-4031-B371-03AC0703E610}"/>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09" name="Прямоугольник 1308">
              <a:extLst>
                <a:ext uri="{FF2B5EF4-FFF2-40B4-BE49-F238E27FC236}">
                  <a16:creationId xmlns:a16="http://schemas.microsoft.com/office/drawing/2014/main" id="{EAB7544A-BF07-4221-8857-A6A0D16DFD6F}"/>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10" name="Прямоугольник 1309">
              <a:extLst>
                <a:ext uri="{FF2B5EF4-FFF2-40B4-BE49-F238E27FC236}">
                  <a16:creationId xmlns:a16="http://schemas.microsoft.com/office/drawing/2014/main" id="{2581EFDB-1872-4094-8402-6E893424AE89}"/>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11" name="Прямоугольник 1310">
              <a:extLst>
                <a:ext uri="{FF2B5EF4-FFF2-40B4-BE49-F238E27FC236}">
                  <a16:creationId xmlns:a16="http://schemas.microsoft.com/office/drawing/2014/main" id="{9DB8B3D9-0354-49CD-B1A8-BF2DDC84A523}"/>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12" name="Прямая соединительная линия 1311">
              <a:extLst>
                <a:ext uri="{FF2B5EF4-FFF2-40B4-BE49-F238E27FC236}">
                  <a16:creationId xmlns:a16="http://schemas.microsoft.com/office/drawing/2014/main" id="{36D610D9-C202-4F20-A0C1-983198C75DD1}"/>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3" name="Прямая соединительная линия 1312">
              <a:extLst>
                <a:ext uri="{FF2B5EF4-FFF2-40B4-BE49-F238E27FC236}">
                  <a16:creationId xmlns:a16="http://schemas.microsoft.com/office/drawing/2014/main" id="{67FE45E3-6BD8-4461-89B6-1CF844A607DF}"/>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736D9867-6249-4444-9C32-E05C1AF8879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25157652-F4FE-40E2-833E-32B1E6E9D116}"/>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6D52B609-12DC-450D-8650-7B1C90E6B07C}"/>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D3530C61-24BB-4A3B-BFEC-237DAE4622C4}"/>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538D93AC-EC8F-4FDB-8F32-013F6ABFAEB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3EE66C1F-0581-4060-A3E9-1525C37214DC}"/>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22" name="Дуга 1321">
              <a:extLst>
                <a:ext uri="{FF2B5EF4-FFF2-40B4-BE49-F238E27FC236}">
                  <a16:creationId xmlns:a16="http://schemas.microsoft.com/office/drawing/2014/main" id="{26B43489-C024-42F5-9F9F-48EA7C631714}"/>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F4C58998-EC89-45FE-AD20-A448C53F7D21}"/>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24" name="Прямоугольник 1323">
              <a:extLst>
                <a:ext uri="{FF2B5EF4-FFF2-40B4-BE49-F238E27FC236}">
                  <a16:creationId xmlns:a16="http://schemas.microsoft.com/office/drawing/2014/main" id="{D69A7A0C-AD33-462B-AC08-97B19924C74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25" name="Прямая соединительная линия 1324">
              <a:extLst>
                <a:ext uri="{FF2B5EF4-FFF2-40B4-BE49-F238E27FC236}">
                  <a16:creationId xmlns:a16="http://schemas.microsoft.com/office/drawing/2014/main" id="{04FD0EF7-A7E3-4B3E-B14A-C62999498C94}"/>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DAED2CB7-D680-4CEF-8FFF-B7335E930F37}"/>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D85B850A-0F22-450F-982D-21219E3CF647}"/>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C11428A-06B8-4B9D-AEE0-3830392EF836}"/>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D82C2242-1369-43EE-AE40-9FA4FF8ED51A}"/>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418E43CF-E8EB-4432-AFB3-B195B1E4688B}"/>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EEBC2020-206C-4110-A56C-CF3003F7FC61}"/>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4" name="Дуга 1333">
              <a:extLst>
                <a:ext uri="{FF2B5EF4-FFF2-40B4-BE49-F238E27FC236}">
                  <a16:creationId xmlns:a16="http://schemas.microsoft.com/office/drawing/2014/main" id="{5536F591-C55F-47E1-AF14-148280A63AE3}"/>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35" name="Дуга 1334">
              <a:extLst>
                <a:ext uri="{FF2B5EF4-FFF2-40B4-BE49-F238E27FC236}">
                  <a16:creationId xmlns:a16="http://schemas.microsoft.com/office/drawing/2014/main" id="{E08B6E2E-4E7D-4A43-B897-DBAB2BF0C6D8}"/>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6" name="Прямоугольник 1335">
              <a:extLst>
                <a:ext uri="{FF2B5EF4-FFF2-40B4-BE49-F238E27FC236}">
                  <a16:creationId xmlns:a16="http://schemas.microsoft.com/office/drawing/2014/main" id="{8F33B3F4-0944-4F54-9976-8B3BEAA32DA0}"/>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37" name="Прямоугольник 1336">
              <a:extLst>
                <a:ext uri="{FF2B5EF4-FFF2-40B4-BE49-F238E27FC236}">
                  <a16:creationId xmlns:a16="http://schemas.microsoft.com/office/drawing/2014/main" id="{11645243-929E-4F75-89EA-4028AF531F67}"/>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39" name="Прямая соединительная линия 1338">
              <a:extLst>
                <a:ext uri="{FF2B5EF4-FFF2-40B4-BE49-F238E27FC236}">
                  <a16:creationId xmlns:a16="http://schemas.microsoft.com/office/drawing/2014/main" id="{55B0D310-03E1-40FD-B5FE-EFEB85558B75}"/>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9BA29FAC-2FB6-4AB9-82A0-1287B9EC676F}"/>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E26118F1-CA09-45D8-A51E-D50D1A2FAFFC}"/>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0BACEB56-C863-49F2-90F0-53C96ECA65C2}"/>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F47D7E68-AC6B-466C-9E53-0B93EB0012A4}"/>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AFEF86FF-1EE9-431E-ABAC-82B5085D16A1}"/>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5" name="Прямая соединительная линия 1344">
              <a:extLst>
                <a:ext uri="{FF2B5EF4-FFF2-40B4-BE49-F238E27FC236}">
                  <a16:creationId xmlns:a16="http://schemas.microsoft.com/office/drawing/2014/main" id="{D85903BB-1821-4FDB-85BD-C264D293E085}"/>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8" name="Дуга 1347">
              <a:extLst>
                <a:ext uri="{FF2B5EF4-FFF2-40B4-BE49-F238E27FC236}">
                  <a16:creationId xmlns:a16="http://schemas.microsoft.com/office/drawing/2014/main" id="{9A6F9382-B1C2-4093-A06F-9ADE2DEF5479}"/>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49" name="Дуга 1348">
              <a:extLst>
                <a:ext uri="{FF2B5EF4-FFF2-40B4-BE49-F238E27FC236}">
                  <a16:creationId xmlns:a16="http://schemas.microsoft.com/office/drawing/2014/main" id="{1A9690EB-A3DA-4427-A30C-AFCCBE7DB39C}"/>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0" name="Прямоугольник 1349">
              <a:extLst>
                <a:ext uri="{FF2B5EF4-FFF2-40B4-BE49-F238E27FC236}">
                  <a16:creationId xmlns:a16="http://schemas.microsoft.com/office/drawing/2014/main" id="{2127D47A-F126-4B00-83F5-D7082E42597D}"/>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51" name="Прямоугольник 1350">
              <a:extLst>
                <a:ext uri="{FF2B5EF4-FFF2-40B4-BE49-F238E27FC236}">
                  <a16:creationId xmlns:a16="http://schemas.microsoft.com/office/drawing/2014/main" id="{9326735A-0F86-4945-9C62-0140643AEE98}"/>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52" name="Прямая соединительная линия 1351">
              <a:extLst>
                <a:ext uri="{FF2B5EF4-FFF2-40B4-BE49-F238E27FC236}">
                  <a16:creationId xmlns:a16="http://schemas.microsoft.com/office/drawing/2014/main" id="{9420269E-6585-46FD-B39F-E554BC70B2DF}"/>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7EAF5841-95EF-44C2-9939-F277F5412CB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805600DA-7568-4501-9A18-32D57F572AF2}"/>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04C2A555-9F85-4389-9E32-66407BDF5C79}"/>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C596AEE4-49E7-4F35-844D-1762B79099E7}"/>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7" name="Прямая соединительная линия 1356">
              <a:extLst>
                <a:ext uri="{FF2B5EF4-FFF2-40B4-BE49-F238E27FC236}">
                  <a16:creationId xmlns:a16="http://schemas.microsoft.com/office/drawing/2014/main" id="{CA2023B7-ADBF-4A87-B172-AEA2F8BA706E}"/>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8" name="Прямая соединительная линия 1357">
              <a:extLst>
                <a:ext uri="{FF2B5EF4-FFF2-40B4-BE49-F238E27FC236}">
                  <a16:creationId xmlns:a16="http://schemas.microsoft.com/office/drawing/2014/main" id="{3C233B6E-A602-43D6-BF2F-0050E4FBFE48}"/>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9" name="Прямая соединительная линия 1358">
              <a:extLst>
                <a:ext uri="{FF2B5EF4-FFF2-40B4-BE49-F238E27FC236}">
                  <a16:creationId xmlns:a16="http://schemas.microsoft.com/office/drawing/2014/main" id="{B882864D-F0E2-43AF-B6C4-4F079C9A9957}"/>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1" name="Дуга 1360">
              <a:extLst>
                <a:ext uri="{FF2B5EF4-FFF2-40B4-BE49-F238E27FC236}">
                  <a16:creationId xmlns:a16="http://schemas.microsoft.com/office/drawing/2014/main" id="{C55A2DD1-A7A7-431F-B9E9-D447CBF5AFC0}"/>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62" name="Дуга 1361">
              <a:extLst>
                <a:ext uri="{FF2B5EF4-FFF2-40B4-BE49-F238E27FC236}">
                  <a16:creationId xmlns:a16="http://schemas.microsoft.com/office/drawing/2014/main" id="{26029608-B64D-45F7-AC76-7CAEFD98DCC3}"/>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63" name="Прямоугольник 1362">
              <a:extLst>
                <a:ext uri="{FF2B5EF4-FFF2-40B4-BE49-F238E27FC236}">
                  <a16:creationId xmlns:a16="http://schemas.microsoft.com/office/drawing/2014/main" id="{9649AE57-8D98-408F-843C-F2F808BC8417}"/>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66" name="Прямая соединительная линия 1365">
              <a:extLst>
                <a:ext uri="{FF2B5EF4-FFF2-40B4-BE49-F238E27FC236}">
                  <a16:creationId xmlns:a16="http://schemas.microsoft.com/office/drawing/2014/main" id="{31326D2E-68F7-4E00-AEC8-F6B40F165A6C}"/>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4" name="Прямоугольник 1363">
              <a:extLst>
                <a:ext uri="{FF2B5EF4-FFF2-40B4-BE49-F238E27FC236}">
                  <a16:creationId xmlns:a16="http://schemas.microsoft.com/office/drawing/2014/main" id="{575E20BB-1836-472B-9D69-0E1EC0491F6B}"/>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67" name="Прямая соединительная линия 1366">
              <a:extLst>
                <a:ext uri="{FF2B5EF4-FFF2-40B4-BE49-F238E27FC236}">
                  <a16:creationId xmlns:a16="http://schemas.microsoft.com/office/drawing/2014/main" id="{20A2B5E9-7F99-4766-8768-154B47F1E44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676E3486-4CC0-44E6-9A56-EAF1174B2D33}"/>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9" name="Прямая соединительная линия 1368">
              <a:extLst>
                <a:ext uri="{FF2B5EF4-FFF2-40B4-BE49-F238E27FC236}">
                  <a16:creationId xmlns:a16="http://schemas.microsoft.com/office/drawing/2014/main" id="{BC4055A0-DE7C-464C-ABFB-59B5A59477EF}"/>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0" name="Прямая соединительная линия 1369">
              <a:extLst>
                <a:ext uri="{FF2B5EF4-FFF2-40B4-BE49-F238E27FC236}">
                  <a16:creationId xmlns:a16="http://schemas.microsoft.com/office/drawing/2014/main" id="{4188AAB7-E353-4905-A0CA-994C8ACD1D18}"/>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1" name="Прямая соединительная линия 1370">
              <a:extLst>
                <a:ext uri="{FF2B5EF4-FFF2-40B4-BE49-F238E27FC236}">
                  <a16:creationId xmlns:a16="http://schemas.microsoft.com/office/drawing/2014/main" id="{86D9F64F-1589-4993-AE56-F69FD6DD3F7F}"/>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2" name="Прямая соединительная линия 1371">
              <a:extLst>
                <a:ext uri="{FF2B5EF4-FFF2-40B4-BE49-F238E27FC236}">
                  <a16:creationId xmlns:a16="http://schemas.microsoft.com/office/drawing/2014/main" id="{C90D1BD9-8036-4F42-A151-E13363658AA0}"/>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3" name="Прямая соединительная линия 1372">
              <a:extLst>
                <a:ext uri="{FF2B5EF4-FFF2-40B4-BE49-F238E27FC236}">
                  <a16:creationId xmlns:a16="http://schemas.microsoft.com/office/drawing/2014/main" id="{65D3F2FE-AD72-49E8-9DF9-11137EF7CE7B}"/>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75" name="Дуга 1374">
              <a:extLst>
                <a:ext uri="{FF2B5EF4-FFF2-40B4-BE49-F238E27FC236}">
                  <a16:creationId xmlns:a16="http://schemas.microsoft.com/office/drawing/2014/main" id="{B46BC5BE-9C12-4F75-813B-EAD0C771466F}"/>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76" name="Дуга 1375">
              <a:extLst>
                <a:ext uri="{FF2B5EF4-FFF2-40B4-BE49-F238E27FC236}">
                  <a16:creationId xmlns:a16="http://schemas.microsoft.com/office/drawing/2014/main" id="{16534917-1DF9-40AE-8384-4983D65C4422}"/>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7" name="Прямоугольник 1376">
              <a:extLst>
                <a:ext uri="{FF2B5EF4-FFF2-40B4-BE49-F238E27FC236}">
                  <a16:creationId xmlns:a16="http://schemas.microsoft.com/office/drawing/2014/main" id="{41A3573A-3813-4773-B110-CBEABA7C2045}"/>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78" name="Прямоугольник 1377">
              <a:extLst>
                <a:ext uri="{FF2B5EF4-FFF2-40B4-BE49-F238E27FC236}">
                  <a16:creationId xmlns:a16="http://schemas.microsoft.com/office/drawing/2014/main" id="{6E1AAB25-02E7-47D3-A359-F3CBF2709A89}"/>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79" name="Прямая соединительная линия 1378">
              <a:extLst>
                <a:ext uri="{FF2B5EF4-FFF2-40B4-BE49-F238E27FC236}">
                  <a16:creationId xmlns:a16="http://schemas.microsoft.com/office/drawing/2014/main" id="{3BB6333D-DF4E-4B0D-983A-444A074B80E0}"/>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F2EFBB0D-54BC-493A-84E9-286B2F92353A}"/>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1" name="Прямая соединительная линия 1380">
              <a:extLst>
                <a:ext uri="{FF2B5EF4-FFF2-40B4-BE49-F238E27FC236}">
                  <a16:creationId xmlns:a16="http://schemas.microsoft.com/office/drawing/2014/main" id="{4C4D6A86-4194-4117-B49A-71C0DD3C5AC6}"/>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2" name="Прямая соединительная линия 1381">
              <a:extLst>
                <a:ext uri="{FF2B5EF4-FFF2-40B4-BE49-F238E27FC236}">
                  <a16:creationId xmlns:a16="http://schemas.microsoft.com/office/drawing/2014/main" id="{2C2181AA-39B2-461C-86BD-DA1A84115260}"/>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3" name="Прямая соединительная линия 1382">
              <a:extLst>
                <a:ext uri="{FF2B5EF4-FFF2-40B4-BE49-F238E27FC236}">
                  <a16:creationId xmlns:a16="http://schemas.microsoft.com/office/drawing/2014/main" id="{F240BDFF-1648-4ACA-AE39-2B2243C4F3A8}"/>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4" name="Прямая соединительная линия 1383">
              <a:extLst>
                <a:ext uri="{FF2B5EF4-FFF2-40B4-BE49-F238E27FC236}">
                  <a16:creationId xmlns:a16="http://schemas.microsoft.com/office/drawing/2014/main" id="{81A0BE05-4419-4288-8951-62AD1331B797}"/>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5" name="Прямая соединительная линия 1384">
              <a:extLst>
                <a:ext uri="{FF2B5EF4-FFF2-40B4-BE49-F238E27FC236}">
                  <a16:creationId xmlns:a16="http://schemas.microsoft.com/office/drawing/2014/main" id="{4A761F4E-92FB-4A1C-9021-498B2044176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531A8B14-11F7-484D-BA06-020741ABDC9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8" name="Дуга 1387">
              <a:extLst>
                <a:ext uri="{FF2B5EF4-FFF2-40B4-BE49-F238E27FC236}">
                  <a16:creationId xmlns:a16="http://schemas.microsoft.com/office/drawing/2014/main" id="{B84AC68B-FD24-4C45-BEBA-FEF2DB411EDE}"/>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89" name="Дуга 1388">
              <a:extLst>
                <a:ext uri="{FF2B5EF4-FFF2-40B4-BE49-F238E27FC236}">
                  <a16:creationId xmlns:a16="http://schemas.microsoft.com/office/drawing/2014/main" id="{EAA4DB91-23E4-401D-BF43-B84FD93AE995}"/>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0" name="Прямоугольник 1389">
              <a:extLst>
                <a:ext uri="{FF2B5EF4-FFF2-40B4-BE49-F238E27FC236}">
                  <a16:creationId xmlns:a16="http://schemas.microsoft.com/office/drawing/2014/main" id="{BF82AE09-F934-4292-9067-E6BE39EEE13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grpSp>
      <p:sp>
        <p:nvSpPr>
          <p:cNvPr id="724" name="Прямоугольник 723">
            <a:extLst>
              <a:ext uri="{FF2B5EF4-FFF2-40B4-BE49-F238E27FC236}">
                <a16:creationId xmlns:a16="http://schemas.microsoft.com/office/drawing/2014/main" id="{D9C58086-81BA-416B-85A0-16F3FE28D00C}"/>
              </a:ext>
            </a:extLst>
          </p:cNvPr>
          <p:cNvSpPr/>
          <p:nvPr/>
        </p:nvSpPr>
        <p:spPr>
          <a:xfrm>
            <a:off x="344742" y="264883"/>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p>
        </p:txBody>
      </p:sp>
      <p:sp>
        <p:nvSpPr>
          <p:cNvPr id="548" name="Прямоугольник 30">
            <a:extLst>
              <a:ext uri="{FF2B5EF4-FFF2-40B4-BE49-F238E27FC236}">
                <a16:creationId xmlns:a16="http://schemas.microsoft.com/office/drawing/2014/main" id="{C72C5454-F5B9-458D-A79A-9D1293D48417}"/>
              </a:ext>
            </a:extLst>
          </p:cNvPr>
          <p:cNvSpPr/>
          <p:nvPr/>
        </p:nvSpPr>
        <p:spPr>
          <a:xfrm>
            <a:off x="1494080" y="4408703"/>
            <a:ext cx="2983835" cy="13576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lnSpc>
                <a:spcPts val="4000"/>
              </a:lnSpc>
              <a:defRPr/>
            </a:pPr>
            <a:r>
              <a:rPr lang="uk-UA" sz="2800" dirty="0">
                <a:solidFill>
                  <a:schemeClr val="bg1"/>
                </a:solidFill>
                <a:latin typeface="Times New Roman" pitchFamily="18" charset="0"/>
                <a:cs typeface="Times New Roman" pitchFamily="18" charset="0"/>
              </a:rPr>
              <a:t>НАЦІОНАЛЬНА </a:t>
            </a:r>
            <a:r>
              <a:rPr lang="uk-UA" sz="4400" b="1" dirty="0">
                <a:solidFill>
                  <a:schemeClr val="bg1"/>
                </a:solidFill>
                <a:latin typeface="Times New Roman" pitchFamily="18" charset="0"/>
                <a:cs typeface="Times New Roman" pitchFamily="18" charset="0"/>
              </a:rPr>
              <a:t>ПОЛІЦІЯ</a:t>
            </a:r>
            <a:endParaRPr lang="uk-UA" sz="5400" b="1" dirty="0">
              <a:solidFill>
                <a:schemeClr val="bg1"/>
              </a:solidFill>
              <a:latin typeface="Times New Roman" pitchFamily="18" charset="0"/>
              <a:cs typeface="Times New Roman" pitchFamily="18" charset="0"/>
            </a:endParaRPr>
          </a:p>
        </p:txBody>
      </p:sp>
      <p:grpSp>
        <p:nvGrpSpPr>
          <p:cNvPr id="549" name="Группа 548">
            <a:extLst>
              <a:ext uri="{FF2B5EF4-FFF2-40B4-BE49-F238E27FC236}">
                <a16:creationId xmlns:a16="http://schemas.microsoft.com/office/drawing/2014/main" id="{822E66D0-CB48-4B52-BB20-FD7501F44765}"/>
              </a:ext>
            </a:extLst>
          </p:cNvPr>
          <p:cNvGrpSpPr>
            <a:grpSpLocks noChangeAspect="1"/>
          </p:cNvGrpSpPr>
          <p:nvPr/>
        </p:nvGrpSpPr>
        <p:grpSpPr>
          <a:xfrm>
            <a:off x="1364058" y="1252546"/>
            <a:ext cx="3243879" cy="3243870"/>
            <a:chOff x="340610" y="1859127"/>
            <a:chExt cx="549181" cy="549180"/>
          </a:xfrm>
        </p:grpSpPr>
        <p:sp>
          <p:nvSpPr>
            <p:cNvPr id="550" name="Полилиния: фигура 549">
              <a:extLst>
                <a:ext uri="{FF2B5EF4-FFF2-40B4-BE49-F238E27FC236}">
                  <a16:creationId xmlns:a16="http://schemas.microsoft.com/office/drawing/2014/main" id="{1B158499-056B-479E-B1F3-CC54F2EDC388}"/>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1" name="Полилиния: фигура 550">
              <a:extLst>
                <a:ext uri="{FF2B5EF4-FFF2-40B4-BE49-F238E27FC236}">
                  <a16:creationId xmlns:a16="http://schemas.microsoft.com/office/drawing/2014/main" id="{B15F31E0-4A3B-4224-9C9A-202D3AEDE007}"/>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2" name="Полилиния: фигура 551">
              <a:extLst>
                <a:ext uri="{FF2B5EF4-FFF2-40B4-BE49-F238E27FC236}">
                  <a16:creationId xmlns:a16="http://schemas.microsoft.com/office/drawing/2014/main" id="{1B1F5C80-733F-4E3A-8168-A295ADE1A83A}"/>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3" name="Полилиния: фигура 552">
              <a:extLst>
                <a:ext uri="{FF2B5EF4-FFF2-40B4-BE49-F238E27FC236}">
                  <a16:creationId xmlns:a16="http://schemas.microsoft.com/office/drawing/2014/main" id="{3284FDB8-474F-4A60-97D7-802D43CC668C}"/>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4" name="Полилиния: фигура 553">
              <a:extLst>
                <a:ext uri="{FF2B5EF4-FFF2-40B4-BE49-F238E27FC236}">
                  <a16:creationId xmlns:a16="http://schemas.microsoft.com/office/drawing/2014/main" id="{94E26580-4003-4A9A-923F-ACE69A3B5C54}"/>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5" name="Полилиния: фигура 554">
              <a:extLst>
                <a:ext uri="{FF2B5EF4-FFF2-40B4-BE49-F238E27FC236}">
                  <a16:creationId xmlns:a16="http://schemas.microsoft.com/office/drawing/2014/main" id="{1318687C-7966-45F1-B971-C4622A2A53F9}"/>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6" name="Полилиния: фигура 555">
              <a:extLst>
                <a:ext uri="{FF2B5EF4-FFF2-40B4-BE49-F238E27FC236}">
                  <a16:creationId xmlns:a16="http://schemas.microsoft.com/office/drawing/2014/main" id="{9904A820-E4C5-4D57-8F6B-2172A04DF503}"/>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7" name="Полилиния: фигура 556">
              <a:extLst>
                <a:ext uri="{FF2B5EF4-FFF2-40B4-BE49-F238E27FC236}">
                  <a16:creationId xmlns:a16="http://schemas.microsoft.com/office/drawing/2014/main" id="{68F493A2-C42B-4194-B5AC-8D8BD3ABB76C}"/>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8" name="Полилиния: фигура 557">
              <a:extLst>
                <a:ext uri="{FF2B5EF4-FFF2-40B4-BE49-F238E27FC236}">
                  <a16:creationId xmlns:a16="http://schemas.microsoft.com/office/drawing/2014/main" id="{A9516826-A9C1-47CB-8519-1889F48B44A3}"/>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9" name="Полилиния: фигура 558">
              <a:extLst>
                <a:ext uri="{FF2B5EF4-FFF2-40B4-BE49-F238E27FC236}">
                  <a16:creationId xmlns:a16="http://schemas.microsoft.com/office/drawing/2014/main" id="{3E05AE86-EDAC-4C31-94E9-6C9BBFAFBD07}"/>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0" name="Полилиния: фигура 559">
              <a:extLst>
                <a:ext uri="{FF2B5EF4-FFF2-40B4-BE49-F238E27FC236}">
                  <a16:creationId xmlns:a16="http://schemas.microsoft.com/office/drawing/2014/main" id="{196B6884-1BEE-41C3-9019-7180F91AF576}"/>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1" name="Полилиния: фигура 560">
              <a:extLst>
                <a:ext uri="{FF2B5EF4-FFF2-40B4-BE49-F238E27FC236}">
                  <a16:creationId xmlns:a16="http://schemas.microsoft.com/office/drawing/2014/main" id="{0FEA4212-E2D8-4734-B20C-8B78E606C588}"/>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2" name="Полилиния: фигура 561">
              <a:extLst>
                <a:ext uri="{FF2B5EF4-FFF2-40B4-BE49-F238E27FC236}">
                  <a16:creationId xmlns:a16="http://schemas.microsoft.com/office/drawing/2014/main" id="{8F214D62-885F-4C29-AAA3-676A8C481575}"/>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3" name="Полилиния: фигура 562">
              <a:extLst>
                <a:ext uri="{FF2B5EF4-FFF2-40B4-BE49-F238E27FC236}">
                  <a16:creationId xmlns:a16="http://schemas.microsoft.com/office/drawing/2014/main" id="{2D656F40-04A6-4DFC-B152-4F774B5D0A83}"/>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4" name="Полилиния: фигура 563">
              <a:extLst>
                <a:ext uri="{FF2B5EF4-FFF2-40B4-BE49-F238E27FC236}">
                  <a16:creationId xmlns:a16="http://schemas.microsoft.com/office/drawing/2014/main" id="{E90287AE-EFCF-41AA-A3E4-45914AAC2FEB}"/>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5" name="Полилиния: фигура 564">
              <a:extLst>
                <a:ext uri="{FF2B5EF4-FFF2-40B4-BE49-F238E27FC236}">
                  <a16:creationId xmlns:a16="http://schemas.microsoft.com/office/drawing/2014/main" id="{9301895D-39C3-49D6-8A02-81FE4DE38DF0}"/>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6" name="Полилиния: фигура 565">
              <a:extLst>
                <a:ext uri="{FF2B5EF4-FFF2-40B4-BE49-F238E27FC236}">
                  <a16:creationId xmlns:a16="http://schemas.microsoft.com/office/drawing/2014/main" id="{BF73B608-B87D-465B-879B-7892CC264FCA}"/>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7" name="Полилиния: фигура 566">
              <a:extLst>
                <a:ext uri="{FF2B5EF4-FFF2-40B4-BE49-F238E27FC236}">
                  <a16:creationId xmlns:a16="http://schemas.microsoft.com/office/drawing/2014/main" id="{8C595420-DEDF-4524-AF50-7C021ED1D407}"/>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8" name="Полилиния: фигура 567">
              <a:extLst>
                <a:ext uri="{FF2B5EF4-FFF2-40B4-BE49-F238E27FC236}">
                  <a16:creationId xmlns:a16="http://schemas.microsoft.com/office/drawing/2014/main" id="{1424F28E-24E9-4676-81C4-4FB1950AB450}"/>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9" name="Полилиния: фигура 568">
              <a:extLst>
                <a:ext uri="{FF2B5EF4-FFF2-40B4-BE49-F238E27FC236}">
                  <a16:creationId xmlns:a16="http://schemas.microsoft.com/office/drawing/2014/main" id="{6B460F31-CDA6-4567-B6A4-475998E008A7}"/>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0" name="Полилиния: фигура 569">
              <a:extLst>
                <a:ext uri="{FF2B5EF4-FFF2-40B4-BE49-F238E27FC236}">
                  <a16:creationId xmlns:a16="http://schemas.microsoft.com/office/drawing/2014/main" id="{1A87AB16-2EEB-423B-81CD-19CDF5C1C1FE}"/>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1" name="Полилиния: фигура 570">
              <a:extLst>
                <a:ext uri="{FF2B5EF4-FFF2-40B4-BE49-F238E27FC236}">
                  <a16:creationId xmlns:a16="http://schemas.microsoft.com/office/drawing/2014/main" id="{668DE54F-0FC8-48F6-BEFF-397814A9E5D3}"/>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2" name="Полилиния: фигура 571">
              <a:extLst>
                <a:ext uri="{FF2B5EF4-FFF2-40B4-BE49-F238E27FC236}">
                  <a16:creationId xmlns:a16="http://schemas.microsoft.com/office/drawing/2014/main" id="{A2896ECA-42F4-466A-8EB4-7424E4E08411}"/>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3" name="Полилиния: фигура 572">
              <a:extLst>
                <a:ext uri="{FF2B5EF4-FFF2-40B4-BE49-F238E27FC236}">
                  <a16:creationId xmlns:a16="http://schemas.microsoft.com/office/drawing/2014/main" id="{4104D789-417F-479B-AB21-3A0D65B7E663}"/>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4" name="Полилиния: фигура 573">
              <a:extLst>
                <a:ext uri="{FF2B5EF4-FFF2-40B4-BE49-F238E27FC236}">
                  <a16:creationId xmlns:a16="http://schemas.microsoft.com/office/drawing/2014/main" id="{C9AE52C0-2E33-4174-8CC8-F011C82FDE3C}"/>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5" name="Полилиния: фигура 574">
              <a:extLst>
                <a:ext uri="{FF2B5EF4-FFF2-40B4-BE49-F238E27FC236}">
                  <a16:creationId xmlns:a16="http://schemas.microsoft.com/office/drawing/2014/main" id="{8F9E66E7-B7ED-4E5B-A260-684A840A2CB6}"/>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6" name="Полилиния: фигура 575">
              <a:extLst>
                <a:ext uri="{FF2B5EF4-FFF2-40B4-BE49-F238E27FC236}">
                  <a16:creationId xmlns:a16="http://schemas.microsoft.com/office/drawing/2014/main" id="{93711012-AEED-4C74-9DC3-5E452E1C5373}"/>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7" name="Полилиния: фигура 576">
              <a:extLst>
                <a:ext uri="{FF2B5EF4-FFF2-40B4-BE49-F238E27FC236}">
                  <a16:creationId xmlns:a16="http://schemas.microsoft.com/office/drawing/2014/main" id="{3AC78806-0F80-4941-BEA4-CEE23920BE70}"/>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8" name="Полилиния: фигура 577">
              <a:extLst>
                <a:ext uri="{FF2B5EF4-FFF2-40B4-BE49-F238E27FC236}">
                  <a16:creationId xmlns:a16="http://schemas.microsoft.com/office/drawing/2014/main" id="{560E8E7F-12B1-4567-81AE-709A63CF3A05}"/>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9" name="Полилиния: фигура 578">
              <a:extLst>
                <a:ext uri="{FF2B5EF4-FFF2-40B4-BE49-F238E27FC236}">
                  <a16:creationId xmlns:a16="http://schemas.microsoft.com/office/drawing/2014/main" id="{C562CE65-2657-4044-B01C-08770884BE2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0" name="Полилиния: фигура 579">
              <a:extLst>
                <a:ext uri="{FF2B5EF4-FFF2-40B4-BE49-F238E27FC236}">
                  <a16:creationId xmlns:a16="http://schemas.microsoft.com/office/drawing/2014/main" id="{14E34060-6B7A-4383-9BEE-0EFB8DED8DD8}"/>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1" name="Полилиния: фигура 580">
              <a:extLst>
                <a:ext uri="{FF2B5EF4-FFF2-40B4-BE49-F238E27FC236}">
                  <a16:creationId xmlns:a16="http://schemas.microsoft.com/office/drawing/2014/main" id="{F4660EB2-F9BA-47B0-8C0C-6ED63F2F61B5}"/>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2" name="Полилиния: фигура 581">
              <a:extLst>
                <a:ext uri="{FF2B5EF4-FFF2-40B4-BE49-F238E27FC236}">
                  <a16:creationId xmlns:a16="http://schemas.microsoft.com/office/drawing/2014/main" id="{A3996763-B777-49A1-85C0-F5F3A384FDE2}"/>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3" name="Полилиния: фигура 582">
              <a:extLst>
                <a:ext uri="{FF2B5EF4-FFF2-40B4-BE49-F238E27FC236}">
                  <a16:creationId xmlns:a16="http://schemas.microsoft.com/office/drawing/2014/main" id="{CA12BAF9-F79E-4F3B-95F9-535F039B3A67}"/>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4" name="Полилиния: фигура 583">
              <a:extLst>
                <a:ext uri="{FF2B5EF4-FFF2-40B4-BE49-F238E27FC236}">
                  <a16:creationId xmlns:a16="http://schemas.microsoft.com/office/drawing/2014/main" id="{9DD72B63-C534-47CC-8B54-C77E6E1F003F}"/>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5" name="Полилиния: фигура 584">
              <a:extLst>
                <a:ext uri="{FF2B5EF4-FFF2-40B4-BE49-F238E27FC236}">
                  <a16:creationId xmlns:a16="http://schemas.microsoft.com/office/drawing/2014/main" id="{BDF6AA99-76F5-4E10-A140-0CE55B67D740}"/>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6" name="Полилиния: фигура 585">
              <a:extLst>
                <a:ext uri="{FF2B5EF4-FFF2-40B4-BE49-F238E27FC236}">
                  <a16:creationId xmlns:a16="http://schemas.microsoft.com/office/drawing/2014/main" id="{0CACC97F-30DF-4074-BC19-6C2CE7309A9F}"/>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7" name="Полилиния: фигура 586">
              <a:extLst>
                <a:ext uri="{FF2B5EF4-FFF2-40B4-BE49-F238E27FC236}">
                  <a16:creationId xmlns:a16="http://schemas.microsoft.com/office/drawing/2014/main" id="{990168E4-80B7-4756-962D-4814DF6464FD}"/>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8" name="Полилиния: фигура 587">
              <a:extLst>
                <a:ext uri="{FF2B5EF4-FFF2-40B4-BE49-F238E27FC236}">
                  <a16:creationId xmlns:a16="http://schemas.microsoft.com/office/drawing/2014/main" id="{A1EEF7AA-71C8-4B9B-AF22-10E1AF1F3ED0}"/>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9" name="Полилиния: фигура 588">
              <a:extLst>
                <a:ext uri="{FF2B5EF4-FFF2-40B4-BE49-F238E27FC236}">
                  <a16:creationId xmlns:a16="http://schemas.microsoft.com/office/drawing/2014/main" id="{1FDDEE75-7045-4FBE-95A3-4A42CBA1659E}"/>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0" name="Полилиния: фигура 589">
              <a:extLst>
                <a:ext uri="{FF2B5EF4-FFF2-40B4-BE49-F238E27FC236}">
                  <a16:creationId xmlns:a16="http://schemas.microsoft.com/office/drawing/2014/main" id="{8F0490B7-2AAA-4968-AE54-5690EE628798}"/>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1" name="Полилиния: фигура 590">
              <a:extLst>
                <a:ext uri="{FF2B5EF4-FFF2-40B4-BE49-F238E27FC236}">
                  <a16:creationId xmlns:a16="http://schemas.microsoft.com/office/drawing/2014/main" id="{2B57809C-3163-4142-815C-96B676FCEE64}"/>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2" name="Полилиния: фигура 591">
              <a:extLst>
                <a:ext uri="{FF2B5EF4-FFF2-40B4-BE49-F238E27FC236}">
                  <a16:creationId xmlns:a16="http://schemas.microsoft.com/office/drawing/2014/main" id="{584D2425-1E98-4896-B66C-80ACBF83EB16}"/>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3" name="Полилиния: фигура 592">
              <a:extLst>
                <a:ext uri="{FF2B5EF4-FFF2-40B4-BE49-F238E27FC236}">
                  <a16:creationId xmlns:a16="http://schemas.microsoft.com/office/drawing/2014/main" id="{24B569E1-78F5-43FE-A1B9-8E37D46EFF0F}"/>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4" name="Полилиния: фигура 593">
              <a:extLst>
                <a:ext uri="{FF2B5EF4-FFF2-40B4-BE49-F238E27FC236}">
                  <a16:creationId xmlns:a16="http://schemas.microsoft.com/office/drawing/2014/main" id="{1093E4C4-3E87-447E-B3E3-94E4428F73A6}"/>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5" name="Полилиния: фигура 594">
              <a:extLst>
                <a:ext uri="{FF2B5EF4-FFF2-40B4-BE49-F238E27FC236}">
                  <a16:creationId xmlns:a16="http://schemas.microsoft.com/office/drawing/2014/main" id="{8DAED579-C88D-4D0F-AAED-BF0AB18A13B8}"/>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6" name="Полилиния: фигура 595">
              <a:extLst>
                <a:ext uri="{FF2B5EF4-FFF2-40B4-BE49-F238E27FC236}">
                  <a16:creationId xmlns:a16="http://schemas.microsoft.com/office/drawing/2014/main" id="{F7127A34-CA90-4479-806C-DCEACB4A307A}"/>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7" name="Полилиния: фигура 596">
              <a:extLst>
                <a:ext uri="{FF2B5EF4-FFF2-40B4-BE49-F238E27FC236}">
                  <a16:creationId xmlns:a16="http://schemas.microsoft.com/office/drawing/2014/main" id="{292A6E1F-69B5-42E3-9065-CA5703BE87E9}"/>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8" name="Полилиния: фигура 597">
              <a:extLst>
                <a:ext uri="{FF2B5EF4-FFF2-40B4-BE49-F238E27FC236}">
                  <a16:creationId xmlns:a16="http://schemas.microsoft.com/office/drawing/2014/main" id="{F8F95A5A-34B4-4E7F-90DC-2ECE64E5B553}"/>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9" name="Полилиния: фигура 598">
              <a:extLst>
                <a:ext uri="{FF2B5EF4-FFF2-40B4-BE49-F238E27FC236}">
                  <a16:creationId xmlns:a16="http://schemas.microsoft.com/office/drawing/2014/main" id="{A55265DE-1166-4C77-A356-D2AB3FE0EF70}"/>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0" name="Полилиния: фигура 599">
              <a:extLst>
                <a:ext uri="{FF2B5EF4-FFF2-40B4-BE49-F238E27FC236}">
                  <a16:creationId xmlns:a16="http://schemas.microsoft.com/office/drawing/2014/main" id="{09A677D5-B842-4CC8-8B47-9F54302E978E}"/>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1" name="Полилиния: фигура 600">
              <a:extLst>
                <a:ext uri="{FF2B5EF4-FFF2-40B4-BE49-F238E27FC236}">
                  <a16:creationId xmlns:a16="http://schemas.microsoft.com/office/drawing/2014/main" id="{C9FB2AAA-99B5-44A0-BB3F-98B9007B11CB}"/>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2" name="Полилиния: фигура 601">
              <a:extLst>
                <a:ext uri="{FF2B5EF4-FFF2-40B4-BE49-F238E27FC236}">
                  <a16:creationId xmlns:a16="http://schemas.microsoft.com/office/drawing/2014/main" id="{61C6EF9A-058C-4EC5-A2D0-385F33E50D45}"/>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3" name="Полилиния: фигура 602">
              <a:extLst>
                <a:ext uri="{FF2B5EF4-FFF2-40B4-BE49-F238E27FC236}">
                  <a16:creationId xmlns:a16="http://schemas.microsoft.com/office/drawing/2014/main" id="{46C2ABAC-21FA-43DB-9435-401175294E22}"/>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4" name="Полилиния: фигура 603">
              <a:extLst>
                <a:ext uri="{FF2B5EF4-FFF2-40B4-BE49-F238E27FC236}">
                  <a16:creationId xmlns:a16="http://schemas.microsoft.com/office/drawing/2014/main" id="{7F413625-DBCA-46C4-8B2C-B832E614A959}"/>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5" name="Полилиния: фигура 604">
              <a:extLst>
                <a:ext uri="{FF2B5EF4-FFF2-40B4-BE49-F238E27FC236}">
                  <a16:creationId xmlns:a16="http://schemas.microsoft.com/office/drawing/2014/main" id="{2622E45E-0EAE-413E-9115-293FC7FE1148}"/>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6" name="Полилиния: фигура 605">
              <a:extLst>
                <a:ext uri="{FF2B5EF4-FFF2-40B4-BE49-F238E27FC236}">
                  <a16:creationId xmlns:a16="http://schemas.microsoft.com/office/drawing/2014/main" id="{3EEC7269-CDF4-4469-A34F-2A6375DF5887}"/>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7" name="Полилиния: фигура 606">
              <a:extLst>
                <a:ext uri="{FF2B5EF4-FFF2-40B4-BE49-F238E27FC236}">
                  <a16:creationId xmlns:a16="http://schemas.microsoft.com/office/drawing/2014/main" id="{C65A6180-8AB6-48A7-81BB-415D8171080F}"/>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8" name="Полилиния: фигура 607">
              <a:extLst>
                <a:ext uri="{FF2B5EF4-FFF2-40B4-BE49-F238E27FC236}">
                  <a16:creationId xmlns:a16="http://schemas.microsoft.com/office/drawing/2014/main" id="{94438A2A-520B-47C9-ABF9-AE7A5863079D}"/>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9" name="Полилиния: фигура 608">
              <a:extLst>
                <a:ext uri="{FF2B5EF4-FFF2-40B4-BE49-F238E27FC236}">
                  <a16:creationId xmlns:a16="http://schemas.microsoft.com/office/drawing/2014/main" id="{A136F46E-E666-4F0B-9CEF-0006D8C1AD34}"/>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88" name="Полилиния: фигура 687">
              <a:extLst>
                <a:ext uri="{FF2B5EF4-FFF2-40B4-BE49-F238E27FC236}">
                  <a16:creationId xmlns:a16="http://schemas.microsoft.com/office/drawing/2014/main" id="{83F61FAE-C9D8-4F68-8A41-76B84FF18E28}"/>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89" name="Полилиния: фигура 688">
              <a:extLst>
                <a:ext uri="{FF2B5EF4-FFF2-40B4-BE49-F238E27FC236}">
                  <a16:creationId xmlns:a16="http://schemas.microsoft.com/office/drawing/2014/main" id="{80353F2D-2A3A-49FD-B400-5348B38CAE85}"/>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0" name="Полилиния: фигура 689">
              <a:extLst>
                <a:ext uri="{FF2B5EF4-FFF2-40B4-BE49-F238E27FC236}">
                  <a16:creationId xmlns:a16="http://schemas.microsoft.com/office/drawing/2014/main" id="{5CB55B57-9B87-447F-8F5E-A5FFC2AC8F50}"/>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1" name="Полилиния: фигура 690">
              <a:extLst>
                <a:ext uri="{FF2B5EF4-FFF2-40B4-BE49-F238E27FC236}">
                  <a16:creationId xmlns:a16="http://schemas.microsoft.com/office/drawing/2014/main" id="{E28E8F53-D1B6-4267-B662-8DDDEF89BABF}"/>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2" name="Полилиния: фигура 691">
              <a:extLst>
                <a:ext uri="{FF2B5EF4-FFF2-40B4-BE49-F238E27FC236}">
                  <a16:creationId xmlns:a16="http://schemas.microsoft.com/office/drawing/2014/main" id="{CBCB3EEE-17BE-4972-94B8-4BE5825F7587}"/>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3" name="Полилиния: фигура 692">
              <a:extLst>
                <a:ext uri="{FF2B5EF4-FFF2-40B4-BE49-F238E27FC236}">
                  <a16:creationId xmlns:a16="http://schemas.microsoft.com/office/drawing/2014/main" id="{CF5195F6-053C-482F-96F4-097AB6F8D4D7}"/>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4" name="Полилиния: фигура 693">
              <a:extLst>
                <a:ext uri="{FF2B5EF4-FFF2-40B4-BE49-F238E27FC236}">
                  <a16:creationId xmlns:a16="http://schemas.microsoft.com/office/drawing/2014/main" id="{FDC71E19-03B5-47B1-9DC4-1C2905DC2884}"/>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5" name="Полилиния: фигура 694">
              <a:extLst>
                <a:ext uri="{FF2B5EF4-FFF2-40B4-BE49-F238E27FC236}">
                  <a16:creationId xmlns:a16="http://schemas.microsoft.com/office/drawing/2014/main" id="{98E176EA-971C-4EC7-BAA5-C12AA2E15816}"/>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6" name="Полилиния: фигура 695">
              <a:extLst>
                <a:ext uri="{FF2B5EF4-FFF2-40B4-BE49-F238E27FC236}">
                  <a16:creationId xmlns:a16="http://schemas.microsoft.com/office/drawing/2014/main" id="{DCFD9E0E-FE39-47C2-BC5E-10A8576B319B}"/>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7" name="Полилиния: фигура 696">
              <a:extLst>
                <a:ext uri="{FF2B5EF4-FFF2-40B4-BE49-F238E27FC236}">
                  <a16:creationId xmlns:a16="http://schemas.microsoft.com/office/drawing/2014/main" id="{6480518C-37E5-4E30-A3EB-47D285B436DA}"/>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8" name="Полилиния: фигура 697">
              <a:extLst>
                <a:ext uri="{FF2B5EF4-FFF2-40B4-BE49-F238E27FC236}">
                  <a16:creationId xmlns:a16="http://schemas.microsoft.com/office/drawing/2014/main" id="{00B674D2-9600-4D42-A3F6-F47B994FF452}"/>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9" name="Полилиния: фигура 698">
              <a:extLst>
                <a:ext uri="{FF2B5EF4-FFF2-40B4-BE49-F238E27FC236}">
                  <a16:creationId xmlns:a16="http://schemas.microsoft.com/office/drawing/2014/main" id="{E391982A-DA8B-4FED-AA5A-D5EDA57F98F9}"/>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0" name="Полилиния: фигура 699">
              <a:extLst>
                <a:ext uri="{FF2B5EF4-FFF2-40B4-BE49-F238E27FC236}">
                  <a16:creationId xmlns:a16="http://schemas.microsoft.com/office/drawing/2014/main" id="{C63E612B-DB83-476A-8AD6-2CABB67B4A24}"/>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1" name="Полилиния: фигура 700">
              <a:extLst>
                <a:ext uri="{FF2B5EF4-FFF2-40B4-BE49-F238E27FC236}">
                  <a16:creationId xmlns:a16="http://schemas.microsoft.com/office/drawing/2014/main" id="{FB5CBE76-A70B-4973-9D20-C4863DCE686C}"/>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2" name="Полилиния: фигура 701">
              <a:extLst>
                <a:ext uri="{FF2B5EF4-FFF2-40B4-BE49-F238E27FC236}">
                  <a16:creationId xmlns:a16="http://schemas.microsoft.com/office/drawing/2014/main" id="{F0C3E764-0835-4C3B-BC04-6E017A030EC6}"/>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3" name="Полилиния: фигура 702">
              <a:extLst>
                <a:ext uri="{FF2B5EF4-FFF2-40B4-BE49-F238E27FC236}">
                  <a16:creationId xmlns:a16="http://schemas.microsoft.com/office/drawing/2014/main" id="{B805AFDF-69B3-4DD9-A7B5-3FDCB6398109}"/>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grpSp>
      <p:sp>
        <p:nvSpPr>
          <p:cNvPr id="704" name="TextBox 703">
            <a:extLst>
              <a:ext uri="{FF2B5EF4-FFF2-40B4-BE49-F238E27FC236}">
                <a16:creationId xmlns:a16="http://schemas.microsoft.com/office/drawing/2014/main" id="{29C85348-A3B8-4118-A22D-2A95408EB875}"/>
              </a:ext>
            </a:extLst>
          </p:cNvPr>
          <p:cNvSpPr txBox="1"/>
          <p:nvPr/>
        </p:nvSpPr>
        <p:spPr>
          <a:xfrm>
            <a:off x="4684412" y="1960916"/>
            <a:ext cx="6598697" cy="3754874"/>
          </a:xfrm>
          <a:prstGeom prst="rect">
            <a:avLst/>
          </a:prstGeom>
          <a:noFill/>
        </p:spPr>
        <p:txBody>
          <a:bodyPr wrap="square" rtlCol="0">
            <a:spAutoFit/>
          </a:bodyPr>
          <a:lstStyle/>
          <a:p>
            <a:pPr lvl="0" algn="ctr"/>
            <a:r>
              <a:rPr lang="uk-UA" sz="3400" dirty="0">
                <a:solidFill>
                  <a:prstClr val="white"/>
                </a:solidFill>
                <a:latin typeface="Times New Roman" panose="02020603050405020304" pitchFamily="18" charset="0"/>
                <a:cs typeface="Times New Roman" panose="02020603050405020304" pitchFamily="18" charset="0"/>
              </a:rPr>
              <a:t>ЗВІТ </a:t>
            </a:r>
          </a:p>
          <a:p>
            <a:pPr lvl="0" algn="ctr"/>
            <a:r>
              <a:rPr lang="uk-UA" sz="3400" dirty="0">
                <a:solidFill>
                  <a:prstClr val="white"/>
                </a:solidFill>
                <a:latin typeface="Times New Roman" panose="02020603050405020304" pitchFamily="18" charset="0"/>
                <a:cs typeface="Times New Roman" panose="02020603050405020304" pitchFamily="18" charset="0"/>
              </a:rPr>
              <a:t>начальника Вознесенського районного управління поліції ГУНП в Миколаївській області</a:t>
            </a:r>
          </a:p>
          <a:p>
            <a:pPr algn="ctr"/>
            <a:r>
              <a:rPr lang="uk-UA" sz="3400" dirty="0">
                <a:solidFill>
                  <a:schemeClr val="bg1"/>
                </a:solidFill>
                <a:latin typeface="Times New Roman" panose="02020603050405020304" pitchFamily="18" charset="0"/>
                <a:cs typeface="Times New Roman" panose="02020603050405020304" pitchFamily="18" charset="0"/>
              </a:rPr>
              <a:t>ПЕРЕД НАСЕЛЕННЯМ</a:t>
            </a:r>
          </a:p>
          <a:p>
            <a:pPr algn="ctr"/>
            <a:r>
              <a:rPr lang="uk-UA" sz="3400" dirty="0">
                <a:solidFill>
                  <a:prstClr val="white"/>
                </a:solidFill>
                <a:latin typeface="Times New Roman" panose="02020603050405020304" pitchFamily="18" charset="0"/>
                <a:cs typeface="Times New Roman" panose="02020603050405020304" pitchFamily="18" charset="0"/>
              </a:rPr>
              <a:t>за 2025 рік</a:t>
            </a:r>
          </a:p>
          <a:p>
            <a:pPr lvl="0" algn="ctr"/>
            <a:endParaRPr lang="uk-UA" sz="3400"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06410817"/>
      </p:ext>
    </p:extLst>
  </p:cSld>
  <p:clrMapOvr>
    <a:masterClrMapping/>
  </p:clrMapOvr>
  <p:transition spd="slow">
    <p:push/>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62139"/>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64646" y="206827"/>
            <a:ext cx="3605151"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04" name="TextBox 603">
            <a:extLst>
              <a:ext uri="{FF2B5EF4-FFF2-40B4-BE49-F238E27FC236}">
                <a16:creationId xmlns:a16="http://schemas.microsoft.com/office/drawing/2014/main" id="{C7B4415C-D07B-4772-B8FE-D995D79BEF5F}"/>
              </a:ext>
            </a:extLst>
          </p:cNvPr>
          <p:cNvSpPr txBox="1"/>
          <p:nvPr/>
        </p:nvSpPr>
        <p:spPr>
          <a:xfrm>
            <a:off x="8040934" y="811767"/>
            <a:ext cx="3538736" cy="5262979"/>
          </a:xfrm>
          <a:prstGeom prst="rect">
            <a:avLst/>
          </a:prstGeom>
          <a:noFill/>
        </p:spPr>
        <p:txBody>
          <a:bodyPr wrap="square" rtlCol="0">
            <a:spAutoFit/>
          </a:bodyPr>
          <a:lstStyle/>
          <a:p>
            <a:pPr marL="285750" indent="-285750" algn="just">
              <a:buFontTx/>
              <a:buChar char="-"/>
            </a:pPr>
            <a:r>
              <a:rPr lang="uk-UA" sz="1400" dirty="0">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п</a:t>
            </a:r>
            <a:r>
              <a:rPr lang="uk-UA" sz="1400" dirty="0">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роводяться </a:t>
            </a:r>
            <a:r>
              <a:rPr lang="uk-UA" sz="14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комплексні відпрацювання найбільш уражених місць скоєння злочинів, відпрацьовуються особи, які перебувають на профілактичному обліку, ведуть антисоціальний спосіб життя, відпрацьовуються  місця можливого збуту майна, яке отримано злочинним шляхом</a:t>
            </a:r>
            <a:r>
              <a:rPr lang="en-US" sz="14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a:t>
            </a:r>
            <a:endParaRPr lang="uk-UA" sz="14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indent="-285750" algn="just">
              <a:buFontTx/>
              <a:buChar char="-"/>
            </a:pPr>
            <a:r>
              <a:rPr lang="uk-UA" sz="1400" dirty="0">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п</a:t>
            </a:r>
            <a:r>
              <a:rPr lang="uk-UA" sz="1400" dirty="0">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осилено взаємодію оперативних та слідчих підрозділів під час розкриття кримінальних правопорушень</a:t>
            </a:r>
            <a:r>
              <a:rPr lang="en-US" sz="1400" dirty="0">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uk-UA" sz="1400" dirty="0">
              <a:solidFill>
                <a:schemeClr val="bg1"/>
              </a:solidFill>
              <a:latin typeface="Times New Roman" panose="02020603050405020304" pitchFamily="18" charset="0"/>
              <a:ea typeface="MS Mincho" panose="02020609040205080304" pitchFamily="49" charset="-128"/>
              <a:cs typeface="Times New Roman" panose="02020603050405020304" pitchFamily="18" charset="0"/>
            </a:endParaRPr>
          </a:p>
          <a:p>
            <a:pPr marL="285750" indent="-285750" algn="just">
              <a:buFontTx/>
              <a:buChar char="-"/>
            </a:pPr>
            <a:r>
              <a:rPr lang="uk-UA" sz="14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з</a:t>
            </a:r>
            <a:r>
              <a:rPr lang="uk-UA" sz="14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осереджено зусилля з організації роботи по документуванню фактів незаконного зберігання зброї та обігу наркотичних засобів</a:t>
            </a:r>
            <a:r>
              <a:rPr lang="en-US" sz="14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a:t>
            </a:r>
            <a:endParaRPr lang="uk-UA" sz="14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indent="-285750" algn="just">
              <a:buFontTx/>
              <a:buChar char="-"/>
            </a:pPr>
            <a:r>
              <a:rPr lang="uk-UA" sz="1400" dirty="0">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з</a:t>
            </a:r>
            <a:r>
              <a:rPr lang="uk-UA" sz="1400" dirty="0">
                <a:solidFill>
                  <a:schemeClr val="bg1"/>
                </a:solidFill>
                <a:effectLst/>
                <a:latin typeface="Times New Roman" panose="02020603050405020304" pitchFamily="18" charset="0"/>
                <a:ea typeface="MS Mincho" panose="02020609040205080304" pitchFamily="49" charset="-128"/>
                <a:cs typeface="Times New Roman" panose="02020603050405020304" pitchFamily="18" charset="0"/>
              </a:rPr>
              <a:t>дійснюється аналіз наявних даних за звітний період для подальшого врахування при здійсненні  профілактичної роботи  і розкриття злочинів</a:t>
            </a:r>
            <a:r>
              <a:rPr lang="en-US" sz="1400" dirty="0">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a:t>
            </a:r>
            <a:endParaRPr lang="uk-UA" sz="1400" dirty="0">
              <a:solidFill>
                <a:schemeClr val="bg1"/>
              </a:solidFill>
              <a:latin typeface="Times New Roman" panose="02020603050405020304" pitchFamily="18" charset="0"/>
              <a:ea typeface="MS Mincho" panose="02020609040205080304" pitchFamily="49" charset="-128"/>
              <a:cs typeface="Times New Roman" panose="02020603050405020304" pitchFamily="18" charset="0"/>
            </a:endParaRPr>
          </a:p>
          <a:p>
            <a:pPr marL="285750" indent="-285750" algn="just">
              <a:buFontTx/>
              <a:buChar char="-"/>
            </a:pPr>
            <a:r>
              <a:rPr lang="uk-UA" sz="14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проводяться </a:t>
            </a:r>
            <a:r>
              <a:rPr lang="uk-UA" sz="14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комплексні відпрацювання території з метою розкриття та попередження вуличних злочинів.</a:t>
            </a:r>
          </a:p>
          <a:p>
            <a:pPr indent="449580" algn="just"/>
            <a:endParaRPr lang="uk-UA" sz="1400" b="1" dirty="0">
              <a:solidFill>
                <a:schemeClr val="bg1"/>
              </a:solidFill>
              <a:latin typeface="Times New Roman" panose="02020603050405020304" pitchFamily="18" charset="0"/>
              <a:cs typeface="Times New Roman" panose="02020603050405020304" pitchFamily="18" charset="0"/>
            </a:endParaRPr>
          </a:p>
        </p:txBody>
      </p:sp>
      <p:sp>
        <p:nvSpPr>
          <p:cNvPr id="605" name="TextBox 604">
            <a:extLst>
              <a:ext uri="{FF2B5EF4-FFF2-40B4-BE49-F238E27FC236}">
                <a16:creationId xmlns:a16="http://schemas.microsoft.com/office/drawing/2014/main" id="{232C45BE-FB61-456B-8E3B-32EEB67A093B}"/>
              </a:ext>
            </a:extLst>
          </p:cNvPr>
          <p:cNvSpPr txBox="1"/>
          <p:nvPr/>
        </p:nvSpPr>
        <p:spPr>
          <a:xfrm>
            <a:off x="7970997" y="251739"/>
            <a:ext cx="3465265" cy="584775"/>
          </a:xfrm>
          <a:prstGeom prst="rect">
            <a:avLst/>
          </a:prstGeom>
          <a:noFill/>
        </p:spPr>
        <p:txBody>
          <a:bodyPr wrap="square" rtlCol="0">
            <a:spAutoFit/>
          </a:bodyPr>
          <a:lstStyle/>
          <a:p>
            <a:r>
              <a:rPr lang="uk-UA" sz="1600" dirty="0">
                <a:solidFill>
                  <a:schemeClr val="bg1"/>
                </a:solidFill>
                <a:effectLst/>
                <a:latin typeface="Times New Roman" panose="02020603050405020304" pitchFamily="18" charset="0"/>
                <a:ea typeface="Times New Roman" panose="02020603050405020304" pitchFamily="18" charset="0"/>
              </a:rPr>
              <a:t>Для покращення стану оперативної обстановки:</a:t>
            </a:r>
            <a:endParaRPr lang="uk-UA" sz="1600" b="1" dirty="0">
              <a:solidFill>
                <a:schemeClr val="bg1"/>
              </a:solidFill>
              <a:latin typeface="Arial" panose="020B0604020202020204" pitchFamily="34" charset="0"/>
              <a:cs typeface="Arial" panose="020B0604020202020204" pitchFamily="34" charset="0"/>
            </a:endParaRPr>
          </a:p>
        </p:txBody>
      </p:sp>
      <p:sp>
        <p:nvSpPr>
          <p:cNvPr id="575" name="TextBox 574">
            <a:extLst>
              <a:ext uri="{FF2B5EF4-FFF2-40B4-BE49-F238E27FC236}">
                <a16:creationId xmlns:a16="http://schemas.microsoft.com/office/drawing/2014/main" id="{59C5CA28-EC9B-4E7E-A5E7-D854254364E0}"/>
              </a:ext>
            </a:extLst>
          </p:cNvPr>
          <p:cNvSpPr txBox="1"/>
          <p:nvPr/>
        </p:nvSpPr>
        <p:spPr>
          <a:xfrm>
            <a:off x="4009790" y="786928"/>
            <a:ext cx="3041865" cy="430887"/>
          </a:xfrm>
          <a:prstGeom prst="rect">
            <a:avLst/>
          </a:prstGeom>
          <a:noFill/>
        </p:spPr>
        <p:txBody>
          <a:bodyPr wrap="square" rtlCol="0">
            <a:spAutoFit/>
          </a:bodyPr>
          <a:lstStyle/>
          <a:p>
            <a:pPr algn="ctr"/>
            <a:r>
              <a:rPr lang="uk-UA" sz="1100" b="1" dirty="0">
                <a:solidFill>
                  <a:srgbClr val="004AAD"/>
                </a:solidFill>
                <a:latin typeface="Times New Roman" pitchFamily="18" charset="0"/>
                <a:ea typeface="League Spartan"/>
                <a:cs typeface="Times New Roman" pitchFamily="18" charset="0"/>
                <a:sym typeface="League Spartan"/>
              </a:rPr>
              <a:t>ПОЗИТИВНІ ТЕНДЕНЦІЇ ОПЕРАТИВНО-СЛУЖБОВОЇ ДІЯЛЬНОСТІ </a:t>
            </a:r>
            <a:endParaRPr lang="en-US" sz="1100" b="1" dirty="0">
              <a:solidFill>
                <a:srgbClr val="004AAD"/>
              </a:solidFill>
              <a:latin typeface="Times New Roman" pitchFamily="18" charset="0"/>
              <a:ea typeface="League Spartan"/>
              <a:cs typeface="Times New Roman" pitchFamily="18" charset="0"/>
              <a:sym typeface="League Spartan"/>
            </a:endParaRPr>
          </a:p>
        </p:txBody>
      </p:sp>
      <p:sp>
        <p:nvSpPr>
          <p:cNvPr id="586" name="TextBox 585">
            <a:extLst>
              <a:ext uri="{FF2B5EF4-FFF2-40B4-BE49-F238E27FC236}">
                <a16:creationId xmlns:a16="http://schemas.microsoft.com/office/drawing/2014/main" id="{6FBCF344-A6E4-4187-AE15-E99AEF6075E7}"/>
              </a:ext>
            </a:extLst>
          </p:cNvPr>
          <p:cNvSpPr txBox="1"/>
          <p:nvPr/>
        </p:nvSpPr>
        <p:spPr>
          <a:xfrm>
            <a:off x="1640683" y="743273"/>
            <a:ext cx="1889134" cy="615874"/>
          </a:xfrm>
          <a:prstGeom prst="rect">
            <a:avLst/>
          </a:prstGeom>
          <a:noFill/>
        </p:spPr>
        <p:txBody>
          <a:bodyPr wrap="square" rtlCol="0">
            <a:spAutoFit/>
          </a:bodyPr>
          <a:lstStyle/>
          <a:p>
            <a:pPr algn="ctr">
              <a:lnSpc>
                <a:spcPct val="80000"/>
              </a:lnSpc>
            </a:pPr>
            <a:r>
              <a:rPr lang="uk-UA" sz="2100" dirty="0">
                <a:solidFill>
                  <a:srgbClr val="0C183B"/>
                </a:solidFill>
                <a:latin typeface="Times New Roman" pitchFamily="18" charset="0"/>
                <a:cs typeface="Times New Roman" pitchFamily="18" charset="0"/>
              </a:rPr>
              <a:t>Рівень злочинності</a:t>
            </a:r>
          </a:p>
        </p:txBody>
      </p:sp>
      <p:graphicFrame>
        <p:nvGraphicFramePr>
          <p:cNvPr id="587" name="Диаграмма 4">
            <a:extLst>
              <a:ext uri="{FF2B5EF4-FFF2-40B4-BE49-F238E27FC236}">
                <a16:creationId xmlns:a16="http://schemas.microsoft.com/office/drawing/2014/main" id="{5C0E3C82-5369-43F4-BF4B-DCDA1D921315}"/>
              </a:ext>
            </a:extLst>
          </p:cNvPr>
          <p:cNvGraphicFramePr/>
          <p:nvPr>
            <p:extLst>
              <p:ext uri="{D42A27DB-BD31-4B8C-83A1-F6EECF244321}">
                <p14:modId xmlns:p14="http://schemas.microsoft.com/office/powerpoint/2010/main" val="2276241410"/>
              </p:ext>
            </p:extLst>
          </p:nvPr>
        </p:nvGraphicFramePr>
        <p:xfrm>
          <a:off x="3558353" y="1152696"/>
          <a:ext cx="4128429" cy="3156111"/>
        </p:xfrm>
        <a:graphic>
          <a:graphicData uri="http://schemas.openxmlformats.org/drawingml/2006/chart">
            <c:chart xmlns:c="http://schemas.openxmlformats.org/drawingml/2006/chart" xmlns:r="http://schemas.openxmlformats.org/officeDocument/2006/relationships" r:id="rId2"/>
          </a:graphicData>
        </a:graphic>
      </p:graphicFrame>
      <p:sp>
        <p:nvSpPr>
          <p:cNvPr id="613" name="Скругленный прямоугольник 481">
            <a:extLst>
              <a:ext uri="{FF2B5EF4-FFF2-40B4-BE49-F238E27FC236}">
                <a16:creationId xmlns:a16="http://schemas.microsoft.com/office/drawing/2014/main" id="{EA9D095D-D6BE-40D9-927A-BCB8DA917BD3}"/>
              </a:ext>
            </a:extLst>
          </p:cNvPr>
          <p:cNvSpPr/>
          <p:nvPr/>
        </p:nvSpPr>
        <p:spPr>
          <a:xfrm>
            <a:off x="3689174" y="4264357"/>
            <a:ext cx="3997608" cy="2161070"/>
          </a:xfrm>
          <a:prstGeom prst="round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uk-UA"/>
          </a:p>
        </p:txBody>
      </p:sp>
      <p:sp>
        <p:nvSpPr>
          <p:cNvPr id="617" name="Скругленный прямоугольник 4">
            <a:extLst>
              <a:ext uri="{FF2B5EF4-FFF2-40B4-BE49-F238E27FC236}">
                <a16:creationId xmlns:a16="http://schemas.microsoft.com/office/drawing/2014/main" id="{455619A5-4594-4C59-B910-81F30FB146F7}"/>
              </a:ext>
            </a:extLst>
          </p:cNvPr>
          <p:cNvSpPr txBox="1"/>
          <p:nvPr/>
        </p:nvSpPr>
        <p:spPr>
          <a:xfrm>
            <a:off x="3886785" y="4364119"/>
            <a:ext cx="3744774" cy="202650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53340" tIns="53340" rIns="53340" bIns="53340" numCol="1" spcCol="1270" anchor="ctr" anchorCtr="0">
            <a:noAutofit/>
          </a:bodyPr>
          <a:lstStyle/>
          <a:p>
            <a:r>
              <a:rPr lang="uk-UA" sz="1200" dirty="0">
                <a:solidFill>
                  <a:schemeClr val="tx1"/>
                </a:solidFill>
                <a:latin typeface="Times New Roman" panose="02020603050405020304" pitchFamily="18" charset="0"/>
                <a:cs typeface="Times New Roman" panose="02020603050405020304" pitchFamily="18" charset="0"/>
              </a:rPr>
              <a:t>В порівнянні з минулим роком зменшилася кількість вчинених злочинів на 13,7% (з 1819 до 1570),у тому числі  тяжких та особливо тяжких злочинів на 14,6% (з 1013 до 865). Так зменшилась кількість вчинених окремих видів злочинів: </a:t>
            </a:r>
          </a:p>
          <a:p>
            <a:r>
              <a:rPr lang="uk-UA" sz="1200" dirty="0">
                <a:solidFill>
                  <a:schemeClr val="tx1"/>
                </a:solidFill>
                <a:latin typeface="Times New Roman" panose="02020603050405020304" pitchFamily="18" charset="0"/>
                <a:cs typeface="Times New Roman" panose="02020603050405020304" pitchFamily="18" charset="0"/>
              </a:rPr>
              <a:t>- зґвалтувань (з 12 до 6)</a:t>
            </a:r>
            <a:r>
              <a:rPr lang="en-US" sz="1200" dirty="0">
                <a:solidFill>
                  <a:schemeClr val="tx1"/>
                </a:solidFill>
                <a:latin typeface="Times New Roman" panose="02020603050405020304" pitchFamily="18" charset="0"/>
                <a:cs typeface="Times New Roman" panose="02020603050405020304" pitchFamily="18" charset="0"/>
              </a:rPr>
              <a:t>;</a:t>
            </a:r>
            <a:br>
              <a:rPr lang="en-US" sz="1200" dirty="0">
                <a:solidFill>
                  <a:schemeClr val="tx1"/>
                </a:solidFill>
                <a:latin typeface="Times New Roman" panose="02020603050405020304" pitchFamily="18" charset="0"/>
                <a:cs typeface="Times New Roman" panose="02020603050405020304" pitchFamily="18" charset="0"/>
              </a:rPr>
            </a:br>
            <a:r>
              <a:rPr lang="uk-UA" sz="1200" dirty="0">
                <a:solidFill>
                  <a:schemeClr val="tx1"/>
                </a:solidFill>
                <a:latin typeface="Times New Roman" panose="02020603050405020304" pitchFamily="18" charset="0"/>
                <a:cs typeface="Times New Roman" panose="02020603050405020304" pitchFamily="18" charset="0"/>
              </a:rPr>
              <a:t>- крадіжок (з 447 до 192)</a:t>
            </a:r>
            <a:r>
              <a:rPr lang="en-US" sz="1200" dirty="0">
                <a:solidFill>
                  <a:schemeClr val="tx1"/>
                </a:solidFill>
                <a:latin typeface="Times New Roman" panose="02020603050405020304" pitchFamily="18" charset="0"/>
                <a:cs typeface="Times New Roman" panose="02020603050405020304" pitchFamily="18" charset="0"/>
              </a:rPr>
              <a:t>;</a:t>
            </a:r>
            <a:r>
              <a:rPr lang="uk-UA" sz="1200" dirty="0">
                <a:solidFill>
                  <a:schemeClr val="tx1"/>
                </a:solidFill>
                <a:latin typeface="Times New Roman" panose="02020603050405020304" pitchFamily="18" charset="0"/>
                <a:cs typeface="Times New Roman" panose="02020603050405020304" pitchFamily="18" charset="0"/>
              </a:rPr>
              <a:t> </a:t>
            </a:r>
            <a:br>
              <a:rPr lang="en-US" sz="1200" dirty="0">
                <a:solidFill>
                  <a:schemeClr val="tx1"/>
                </a:solidFill>
                <a:latin typeface="Times New Roman" panose="02020603050405020304" pitchFamily="18" charset="0"/>
                <a:cs typeface="Times New Roman" panose="02020603050405020304" pitchFamily="18" charset="0"/>
              </a:rPr>
            </a:br>
            <a:r>
              <a:rPr lang="uk-UA" sz="1200" dirty="0">
                <a:solidFill>
                  <a:schemeClr val="tx1"/>
                </a:solidFill>
                <a:latin typeface="Times New Roman" panose="02020603050405020304" pitchFamily="18" charset="0"/>
                <a:cs typeface="Times New Roman" panose="02020603050405020304" pitchFamily="18" charset="0"/>
              </a:rPr>
              <a:t>- </a:t>
            </a:r>
            <a:r>
              <a:rPr lang="uk-UA" sz="1200" noProof="1">
                <a:solidFill>
                  <a:schemeClr val="tx1"/>
                </a:solidFill>
                <a:latin typeface="Times New Roman" panose="02020603050405020304" pitchFamily="18" charset="0"/>
                <a:cs typeface="Times New Roman" panose="02020603050405020304" pitchFamily="18" charset="0"/>
              </a:rPr>
              <a:t>шахрайств</a:t>
            </a:r>
            <a:r>
              <a:rPr lang="uk-UA" sz="1200" dirty="0">
                <a:solidFill>
                  <a:schemeClr val="tx1"/>
                </a:solidFill>
                <a:latin typeface="Times New Roman" panose="02020603050405020304" pitchFamily="18" charset="0"/>
                <a:cs typeface="Times New Roman" panose="02020603050405020304" pitchFamily="18" charset="0"/>
              </a:rPr>
              <a:t> (з 366 до 175)</a:t>
            </a:r>
            <a:r>
              <a:rPr lang="en-US" sz="1200" dirty="0">
                <a:solidFill>
                  <a:schemeClr val="tx1"/>
                </a:solidFill>
                <a:latin typeface="Times New Roman" panose="02020603050405020304" pitchFamily="18" charset="0"/>
                <a:cs typeface="Times New Roman" panose="02020603050405020304" pitchFamily="18" charset="0"/>
              </a:rPr>
              <a:t>;</a:t>
            </a:r>
            <a:r>
              <a:rPr lang="uk-UA" sz="1200" dirty="0">
                <a:solidFill>
                  <a:schemeClr val="tx1"/>
                </a:solidFill>
                <a:latin typeface="Times New Roman" panose="02020603050405020304" pitchFamily="18" charset="0"/>
                <a:cs typeface="Times New Roman" panose="02020603050405020304" pitchFamily="18" charset="0"/>
              </a:rPr>
              <a:t> </a:t>
            </a:r>
            <a:br>
              <a:rPr lang="en-US" sz="1200" dirty="0">
                <a:solidFill>
                  <a:schemeClr val="tx1"/>
                </a:solidFill>
                <a:latin typeface="Times New Roman" panose="02020603050405020304" pitchFamily="18" charset="0"/>
                <a:cs typeface="Times New Roman" panose="02020603050405020304" pitchFamily="18" charset="0"/>
              </a:rPr>
            </a:br>
            <a:r>
              <a:rPr lang="uk-UA" sz="1200" dirty="0">
                <a:solidFill>
                  <a:schemeClr val="tx1"/>
                </a:solidFill>
                <a:latin typeface="Times New Roman" panose="02020603050405020304" pitchFamily="18" charset="0"/>
                <a:cs typeface="Times New Roman" panose="02020603050405020304" pitchFamily="18" charset="0"/>
              </a:rPr>
              <a:t>- незаконного заволодіння ТЗ (з 10 до 8)</a:t>
            </a:r>
            <a:r>
              <a:rPr lang="en-US" sz="1200" dirty="0">
                <a:solidFill>
                  <a:schemeClr val="tx1"/>
                </a:solidFill>
                <a:latin typeface="Times New Roman" panose="02020603050405020304" pitchFamily="18" charset="0"/>
                <a:cs typeface="Times New Roman" panose="02020603050405020304" pitchFamily="18" charset="0"/>
              </a:rPr>
              <a:t>;</a:t>
            </a:r>
            <a:r>
              <a:rPr lang="uk-UA" sz="1200" dirty="0">
                <a:solidFill>
                  <a:schemeClr val="tx1"/>
                </a:solidFill>
                <a:latin typeface="Times New Roman" panose="02020603050405020304" pitchFamily="18" charset="0"/>
                <a:cs typeface="Times New Roman" panose="02020603050405020304" pitchFamily="18" charset="0"/>
              </a:rPr>
              <a:t> </a:t>
            </a:r>
            <a:br>
              <a:rPr lang="en-US" sz="1200" dirty="0">
                <a:solidFill>
                  <a:schemeClr val="tx1"/>
                </a:solidFill>
                <a:latin typeface="Times New Roman" panose="02020603050405020304" pitchFamily="18" charset="0"/>
                <a:cs typeface="Times New Roman" panose="02020603050405020304" pitchFamily="18" charset="0"/>
              </a:rPr>
            </a:br>
            <a:r>
              <a:rPr lang="uk-UA" sz="1200" dirty="0">
                <a:solidFill>
                  <a:schemeClr val="tx1"/>
                </a:solidFill>
                <a:latin typeface="Times New Roman" panose="02020603050405020304" pitchFamily="18" charset="0"/>
                <a:cs typeface="Times New Roman" panose="02020603050405020304" pitchFamily="18" charset="0"/>
              </a:rPr>
              <a:t>- </a:t>
            </a:r>
            <a:r>
              <a:rPr lang="uk-UA" sz="1200" noProof="1">
                <a:solidFill>
                  <a:schemeClr val="tx1"/>
                </a:solidFill>
                <a:latin typeface="Times New Roman" panose="02020603050405020304" pitchFamily="18" charset="0"/>
                <a:cs typeface="Times New Roman" panose="02020603050405020304" pitchFamily="18" charset="0"/>
              </a:rPr>
              <a:t>хуліганств</a:t>
            </a:r>
            <a:r>
              <a:rPr lang="uk-UA" sz="1200" dirty="0">
                <a:solidFill>
                  <a:schemeClr val="tx1"/>
                </a:solidFill>
                <a:latin typeface="Times New Roman" panose="02020603050405020304" pitchFamily="18" charset="0"/>
                <a:cs typeface="Times New Roman" panose="02020603050405020304" pitchFamily="18" charset="0"/>
              </a:rPr>
              <a:t> (з 9 до 2)</a:t>
            </a:r>
            <a:r>
              <a:rPr lang="en-US" sz="1200" dirty="0">
                <a:solidFill>
                  <a:schemeClr val="tx1"/>
                </a:solidFill>
                <a:latin typeface="Times New Roman" panose="02020603050405020304" pitchFamily="18" charset="0"/>
                <a:cs typeface="Times New Roman" panose="02020603050405020304" pitchFamily="18" charset="0"/>
              </a:rPr>
              <a:t>;</a:t>
            </a:r>
            <a:br>
              <a:rPr lang="uk-UA" sz="1200" dirty="0">
                <a:solidFill>
                  <a:schemeClr val="tx1"/>
                </a:solidFill>
                <a:latin typeface="Times New Roman" panose="02020603050405020304" pitchFamily="18" charset="0"/>
                <a:cs typeface="Times New Roman" panose="02020603050405020304" pitchFamily="18" charset="0"/>
              </a:rPr>
            </a:br>
            <a:r>
              <a:rPr lang="uk-UA" sz="1200" dirty="0">
                <a:solidFill>
                  <a:schemeClr val="tx1"/>
                </a:solidFill>
                <a:latin typeface="Times New Roman" panose="02020603050405020304" pitchFamily="18" charset="0"/>
                <a:cs typeface="Times New Roman" panose="02020603050405020304" pitchFamily="18" charset="0"/>
              </a:rPr>
              <a:t>- наркозлочинів (з 247 до 205).</a:t>
            </a:r>
            <a:br>
              <a:rPr lang="en-US" sz="1200" dirty="0">
                <a:solidFill>
                  <a:schemeClr val="tx1"/>
                </a:solidFill>
                <a:latin typeface="Times New Roman" panose="02020603050405020304" pitchFamily="18" charset="0"/>
                <a:cs typeface="Times New Roman" panose="02020603050405020304" pitchFamily="18" charset="0"/>
              </a:rPr>
            </a:br>
            <a:endParaRPr lang="ru-RU" sz="1200" dirty="0">
              <a:solidFill>
                <a:schemeClr val="tx1"/>
              </a:solidFill>
              <a:latin typeface="Times New Roman" panose="02020603050405020304" pitchFamily="18" charset="0"/>
              <a:cs typeface="Times New Roman" panose="02020603050405020304" pitchFamily="18" charset="0"/>
            </a:endParaRPr>
          </a:p>
        </p:txBody>
      </p:sp>
      <p:sp>
        <p:nvSpPr>
          <p:cNvPr id="618" name="TextBox 617">
            <a:extLst>
              <a:ext uri="{FF2B5EF4-FFF2-40B4-BE49-F238E27FC236}">
                <a16:creationId xmlns:a16="http://schemas.microsoft.com/office/drawing/2014/main" id="{E7713A83-A1F1-4BF4-A76B-377862FA746A}"/>
              </a:ext>
            </a:extLst>
          </p:cNvPr>
          <p:cNvSpPr txBox="1"/>
          <p:nvPr/>
        </p:nvSpPr>
        <p:spPr>
          <a:xfrm>
            <a:off x="425142" y="1661801"/>
            <a:ext cx="2968713" cy="430887"/>
          </a:xfrm>
          <a:prstGeom prst="rect">
            <a:avLst/>
          </a:prstGeom>
          <a:noFill/>
        </p:spPr>
        <p:txBody>
          <a:bodyPr wrap="square" rtlCol="0">
            <a:spAutoFit/>
          </a:bodyPr>
          <a:lstStyle/>
          <a:p>
            <a:pPr algn="ctr"/>
            <a:r>
              <a:rPr lang="uk-UA" sz="1100" b="1" dirty="0">
                <a:solidFill>
                  <a:srgbClr val="004AAD"/>
                </a:solidFill>
                <a:latin typeface="Times New Roman" pitchFamily="18" charset="0"/>
                <a:ea typeface="League Spartan"/>
                <a:cs typeface="Times New Roman" pitchFamily="18" charset="0"/>
                <a:sym typeface="League Spartan"/>
              </a:rPr>
              <a:t>НЕГАТИВНІ ТЕНДЕНЦІЇ ОПЕРАТИВНО-СЛУЖБОВОЇ ДІЯЛЬНОСТІ </a:t>
            </a:r>
            <a:endParaRPr lang="en-US" sz="1100" b="1" dirty="0">
              <a:solidFill>
                <a:srgbClr val="004AAD"/>
              </a:solidFill>
              <a:latin typeface="Times New Roman" pitchFamily="18" charset="0"/>
              <a:ea typeface="League Spartan"/>
              <a:cs typeface="Times New Roman" pitchFamily="18" charset="0"/>
              <a:sym typeface="League Spartan"/>
            </a:endParaRPr>
          </a:p>
        </p:txBody>
      </p:sp>
      <p:sp>
        <p:nvSpPr>
          <p:cNvPr id="619" name="Скругленный прямоугольник 481">
            <a:extLst>
              <a:ext uri="{FF2B5EF4-FFF2-40B4-BE49-F238E27FC236}">
                <a16:creationId xmlns:a16="http://schemas.microsoft.com/office/drawing/2014/main" id="{95EA1B90-414F-400C-8475-9733B5BA529C}"/>
              </a:ext>
            </a:extLst>
          </p:cNvPr>
          <p:cNvSpPr/>
          <p:nvPr/>
        </p:nvSpPr>
        <p:spPr>
          <a:xfrm>
            <a:off x="491929" y="2180723"/>
            <a:ext cx="3104622" cy="1048040"/>
          </a:xfrm>
          <a:prstGeom prst="round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uk-UA"/>
          </a:p>
        </p:txBody>
      </p:sp>
      <p:sp>
        <p:nvSpPr>
          <p:cNvPr id="620" name="Скругленный прямоугольник 4">
            <a:extLst>
              <a:ext uri="{FF2B5EF4-FFF2-40B4-BE49-F238E27FC236}">
                <a16:creationId xmlns:a16="http://schemas.microsoft.com/office/drawing/2014/main" id="{B795A2E3-487A-4435-8A37-4E6B3A765C95}"/>
              </a:ext>
            </a:extLst>
          </p:cNvPr>
          <p:cNvSpPr txBox="1"/>
          <p:nvPr/>
        </p:nvSpPr>
        <p:spPr>
          <a:xfrm>
            <a:off x="542007" y="2339639"/>
            <a:ext cx="3059180" cy="989793"/>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53340" tIns="53340" rIns="53340" bIns="53340" numCol="1" spcCol="1270" anchor="ctr" anchorCtr="0">
            <a:noAutofit/>
          </a:bodyPr>
          <a:lstStyle/>
          <a:p>
            <a:r>
              <a:rPr lang="uk-UA" sz="1200" dirty="0">
                <a:solidFill>
                  <a:schemeClr val="tx1"/>
                </a:solidFill>
                <a:latin typeface="Times New Roman" panose="02020603050405020304" pitchFamily="18" charset="0"/>
                <a:cs typeface="Times New Roman" panose="02020603050405020304" pitchFamily="18" charset="0"/>
              </a:rPr>
              <a:t>В порівнянні з минулим роком збільшилась кількість вчинених окремих видів злочинів: </a:t>
            </a:r>
          </a:p>
          <a:p>
            <a:r>
              <a:rPr lang="uk-UA" sz="1200" dirty="0">
                <a:solidFill>
                  <a:schemeClr val="tx1"/>
                </a:solidFill>
                <a:latin typeface="Times New Roman" panose="02020603050405020304" pitchFamily="18" charset="0"/>
                <a:cs typeface="Times New Roman" panose="02020603050405020304" pitchFamily="18" charset="0"/>
              </a:rPr>
              <a:t>- грабіжів (з 7 до 13)</a:t>
            </a:r>
            <a:r>
              <a:rPr lang="en-US" sz="1200" dirty="0">
                <a:solidFill>
                  <a:schemeClr val="tx1"/>
                </a:solidFill>
                <a:latin typeface="Times New Roman" panose="02020603050405020304" pitchFamily="18" charset="0"/>
                <a:cs typeface="Times New Roman" panose="02020603050405020304" pitchFamily="18" charset="0"/>
              </a:rPr>
              <a:t>;</a:t>
            </a:r>
            <a:r>
              <a:rPr lang="uk-UA" sz="1200" dirty="0">
                <a:solidFill>
                  <a:schemeClr val="tx1"/>
                </a:solidFill>
                <a:latin typeface="Times New Roman" panose="02020603050405020304" pitchFamily="18" charset="0"/>
                <a:cs typeface="Times New Roman" panose="02020603050405020304" pitchFamily="18" charset="0"/>
              </a:rPr>
              <a:t> </a:t>
            </a:r>
            <a:br>
              <a:rPr lang="en-US" sz="1200" dirty="0">
                <a:solidFill>
                  <a:schemeClr val="tx1"/>
                </a:solidFill>
                <a:latin typeface="Times New Roman" panose="02020603050405020304" pitchFamily="18" charset="0"/>
                <a:cs typeface="Times New Roman" panose="02020603050405020304" pitchFamily="18" charset="0"/>
              </a:rPr>
            </a:br>
            <a:r>
              <a:rPr lang="uk-UA" sz="1200" dirty="0">
                <a:solidFill>
                  <a:schemeClr val="tx1"/>
                </a:solidFill>
                <a:latin typeface="Times New Roman" panose="02020603050405020304" pitchFamily="18" charset="0"/>
                <a:cs typeface="Times New Roman" panose="02020603050405020304" pitchFamily="18" charset="0"/>
              </a:rPr>
              <a:t>- у сфері службової діяльності (з 32 до 79), </a:t>
            </a:r>
            <a:br>
              <a:rPr lang="en-US" sz="1200" dirty="0">
                <a:solidFill>
                  <a:schemeClr val="tx1"/>
                </a:solidFill>
                <a:latin typeface="Times New Roman" panose="02020603050405020304" pitchFamily="18" charset="0"/>
                <a:cs typeface="Times New Roman" panose="02020603050405020304" pitchFamily="18" charset="0"/>
              </a:rPr>
            </a:br>
            <a:r>
              <a:rPr lang="uk-UA" sz="1200" dirty="0">
                <a:solidFill>
                  <a:schemeClr val="tx1"/>
                </a:solidFill>
                <a:latin typeface="Times New Roman" panose="02020603050405020304" pitchFamily="18" charset="0"/>
                <a:cs typeface="Times New Roman" panose="02020603050405020304" pitchFamily="18" charset="0"/>
              </a:rPr>
              <a:t>- хабарництва (з 2 до 9). </a:t>
            </a:r>
            <a:br>
              <a:rPr lang="en-US" sz="1100" dirty="0">
                <a:solidFill>
                  <a:schemeClr val="tx1"/>
                </a:solidFill>
                <a:latin typeface="Times New Roman" panose="02020603050405020304" pitchFamily="18" charset="0"/>
                <a:cs typeface="Times New Roman" panose="02020603050405020304" pitchFamily="18" charset="0"/>
              </a:rPr>
            </a:br>
            <a:br>
              <a:rPr lang="en-US" sz="1100" dirty="0">
                <a:solidFill>
                  <a:schemeClr val="tx1"/>
                </a:solidFill>
                <a:latin typeface="Times New Roman" panose="02020603050405020304" pitchFamily="18" charset="0"/>
                <a:cs typeface="Times New Roman" panose="02020603050405020304" pitchFamily="18" charset="0"/>
              </a:rPr>
            </a:br>
            <a:endParaRPr lang="ru-RU" sz="1100" dirty="0">
              <a:solidFill>
                <a:schemeClr val="tx1"/>
              </a:solidFill>
              <a:latin typeface="Times New Roman" panose="02020603050405020304" pitchFamily="18" charset="0"/>
              <a:cs typeface="Times New Roman" panose="02020603050405020304" pitchFamily="18" charset="0"/>
            </a:endParaRPr>
          </a:p>
        </p:txBody>
      </p:sp>
      <p:graphicFrame>
        <p:nvGraphicFramePr>
          <p:cNvPr id="552" name="Диаграмма 553">
            <a:extLst>
              <a:ext uri="{FF2B5EF4-FFF2-40B4-BE49-F238E27FC236}">
                <a16:creationId xmlns:a16="http://schemas.microsoft.com/office/drawing/2014/main" id="{86D2763E-4B3B-40FB-AD82-050E070C053D}"/>
              </a:ext>
            </a:extLst>
          </p:cNvPr>
          <p:cNvGraphicFramePr/>
          <p:nvPr>
            <p:extLst>
              <p:ext uri="{D42A27DB-BD31-4B8C-83A1-F6EECF244321}">
                <p14:modId xmlns:p14="http://schemas.microsoft.com/office/powerpoint/2010/main" val="1806812188"/>
              </p:ext>
            </p:extLst>
          </p:nvPr>
        </p:nvGraphicFramePr>
        <p:xfrm>
          <a:off x="589710" y="3140021"/>
          <a:ext cx="1141468" cy="16830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53" name="Диаграмма 553">
            <a:extLst>
              <a:ext uri="{FF2B5EF4-FFF2-40B4-BE49-F238E27FC236}">
                <a16:creationId xmlns:a16="http://schemas.microsoft.com/office/drawing/2014/main" id="{4C79C5E9-1DFE-400D-9182-73349BAD9220}"/>
              </a:ext>
            </a:extLst>
          </p:cNvPr>
          <p:cNvGraphicFramePr/>
          <p:nvPr>
            <p:extLst>
              <p:ext uri="{D42A27DB-BD31-4B8C-83A1-F6EECF244321}">
                <p14:modId xmlns:p14="http://schemas.microsoft.com/office/powerpoint/2010/main" val="3702721326"/>
              </p:ext>
            </p:extLst>
          </p:nvPr>
        </p:nvGraphicFramePr>
        <p:xfrm>
          <a:off x="1933486" y="3149671"/>
          <a:ext cx="1533425" cy="168307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54" name="Диаграмма 553">
            <a:extLst>
              <a:ext uri="{FF2B5EF4-FFF2-40B4-BE49-F238E27FC236}">
                <a16:creationId xmlns:a16="http://schemas.microsoft.com/office/drawing/2014/main" id="{C940C782-B63C-4698-80E9-FD538679F014}"/>
              </a:ext>
            </a:extLst>
          </p:cNvPr>
          <p:cNvGraphicFramePr/>
          <p:nvPr>
            <p:extLst>
              <p:ext uri="{D42A27DB-BD31-4B8C-83A1-F6EECF244321}">
                <p14:modId xmlns:p14="http://schemas.microsoft.com/office/powerpoint/2010/main" val="4145848577"/>
              </p:ext>
            </p:extLst>
          </p:nvPr>
        </p:nvGraphicFramePr>
        <p:xfrm>
          <a:off x="483126" y="4736692"/>
          <a:ext cx="1526648" cy="168307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934871687"/>
      </p:ext>
    </p:extLst>
  </p:cSld>
  <p:clrMapOvr>
    <a:masterClrMapping/>
  </p:clrMapOvr>
  <p:transition spd="slow">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00"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00"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00"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00"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00"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00"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85063" y="206827"/>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00"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64646" y="206827"/>
            <a:ext cx="3655965" cy="310093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00" dirty="0">
              <a:latin typeface="Times New Roman" panose="02020603050405020304" pitchFamily="18" charset="0"/>
              <a:cs typeface="Times New Roman" panose="02020603050405020304" pitchFamily="18" charset="0"/>
            </a:endParaRPr>
          </a:p>
        </p:txBody>
      </p:sp>
      <p:pic>
        <p:nvPicPr>
          <p:cNvPr id="570" name="Рисунок 569">
            <a:extLst>
              <a:ext uri="{FF2B5EF4-FFF2-40B4-BE49-F238E27FC236}">
                <a16:creationId xmlns:a16="http://schemas.microsoft.com/office/drawing/2014/main" id="{5537225D-9C81-4BBC-B0CF-94CAEDAE10CB}"/>
              </a:ext>
            </a:extLst>
          </p:cNvPr>
          <p:cNvPicPr>
            <a:picLocks noChangeAspect="1"/>
          </p:cNvPicPr>
          <p:nvPr/>
        </p:nvPicPr>
        <p:blipFill rotWithShape="1">
          <a:blip r:embed="rId2"/>
          <a:srcRect l="10542" r="12188"/>
          <a:stretch/>
        </p:blipFill>
        <p:spPr>
          <a:xfrm>
            <a:off x="4248612" y="4648528"/>
            <a:ext cx="3814547" cy="851592"/>
          </a:xfrm>
          <a:prstGeom prst="leftArrow">
            <a:avLst>
              <a:gd name="adj1" fmla="val 100000"/>
              <a:gd name="adj2" fmla="val 56309"/>
            </a:avLst>
          </a:prstGeom>
        </p:spPr>
      </p:pic>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00" dirty="0">
                <a:latin typeface="Times New Roman" panose="02020603050405020304" pitchFamily="18" charset="0"/>
                <a:cs typeface="Times New Roman" panose="02020603050405020304" pitchFamily="18" charset="0"/>
              </a:endParaRPr>
            </a:p>
          </p:txBody>
        </p:sp>
      </p:grpSp>
      <p:sp>
        <p:nvSpPr>
          <p:cNvPr id="552" name="Прямоугольник 551">
            <a:extLst>
              <a:ext uri="{FF2B5EF4-FFF2-40B4-BE49-F238E27FC236}">
                <a16:creationId xmlns:a16="http://schemas.microsoft.com/office/drawing/2014/main" id="{072DE105-462C-4BA1-8123-ADCDE7671D39}"/>
              </a:ext>
            </a:extLst>
          </p:cNvPr>
          <p:cNvSpPr/>
          <p:nvPr/>
        </p:nvSpPr>
        <p:spPr>
          <a:xfrm>
            <a:off x="7970996" y="3297555"/>
            <a:ext cx="3617113" cy="3287169"/>
          </a:xfrm>
          <a:prstGeom prst="rect">
            <a:avLst/>
          </a:prstGeom>
          <a:solidFill>
            <a:srgbClr val="FFDD00"/>
          </a:solidFill>
          <a:ln w="4933" cap="flat">
            <a:noFill/>
            <a:prstDash val="solid"/>
            <a:miter/>
          </a:ln>
        </p:spPr>
        <p:txBody>
          <a:bodyPr wrap="square" rtlCol="0" anchor="ctr">
            <a:noAutofit/>
          </a:bodyPr>
          <a:lstStyle/>
          <a:p>
            <a:endParaRPr lang="x-none" sz="1400">
              <a:latin typeface="Times New Roman" panose="02020603050405020304" pitchFamily="18" charset="0"/>
              <a:cs typeface="Times New Roman" panose="02020603050405020304" pitchFamily="18" charset="0"/>
            </a:endParaRPr>
          </a:p>
        </p:txBody>
      </p:sp>
      <p:sp>
        <p:nvSpPr>
          <p:cNvPr id="118" name="TextBox 117">
            <a:extLst>
              <a:ext uri="{FF2B5EF4-FFF2-40B4-BE49-F238E27FC236}">
                <a16:creationId xmlns:a16="http://schemas.microsoft.com/office/drawing/2014/main" id="{5C056914-102D-45BA-93F4-7C488B962F9F}"/>
              </a:ext>
            </a:extLst>
          </p:cNvPr>
          <p:cNvSpPr txBox="1"/>
          <p:nvPr/>
        </p:nvSpPr>
        <p:spPr>
          <a:xfrm>
            <a:off x="1640683" y="743273"/>
            <a:ext cx="2383448" cy="350865"/>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Безпечні вулиці</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sz="1400">
                <a:latin typeface="Times New Roman" panose="02020603050405020304" pitchFamily="18" charset="0"/>
                <a:cs typeface="Times New Roman" panose="02020603050405020304" pitchFamily="18" charset="0"/>
              </a:endParaRPr>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1558973" y="3145475"/>
            <a:ext cx="1495511"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ХУЛІГАНСТВО</a:t>
            </a:r>
            <a:endParaRPr lang="x-none" sz="1400" b="1" dirty="0">
              <a:solidFill>
                <a:srgbClr val="0C183B"/>
              </a:solidFill>
              <a:latin typeface="Times New Roman" pitchFamily="18" charset="0"/>
              <a:cs typeface="Times New Roman" pitchFamily="18" charset="0"/>
            </a:endParaRPr>
          </a:p>
        </p:txBody>
      </p:sp>
      <p:sp>
        <p:nvSpPr>
          <p:cNvPr id="622" name="TextBox 621">
            <a:extLst>
              <a:ext uri="{FF2B5EF4-FFF2-40B4-BE49-F238E27FC236}">
                <a16:creationId xmlns:a16="http://schemas.microsoft.com/office/drawing/2014/main" id="{ABE069F0-EEE2-4892-A89F-CFF8D5533CD1}"/>
              </a:ext>
            </a:extLst>
          </p:cNvPr>
          <p:cNvSpPr txBox="1"/>
          <p:nvPr/>
        </p:nvSpPr>
        <p:spPr>
          <a:xfrm>
            <a:off x="8001379" y="522728"/>
            <a:ext cx="3596602" cy="2800767"/>
          </a:xfrm>
          <a:prstGeom prst="rect">
            <a:avLst/>
          </a:prstGeom>
          <a:noFill/>
        </p:spPr>
        <p:txBody>
          <a:bodyPr wrap="square" rtlCol="0">
            <a:spAutoFit/>
          </a:bodyPr>
          <a:lstStyle/>
          <a:p>
            <a:r>
              <a:rPr lang="uk-UA" sz="1600" dirty="0">
                <a:solidFill>
                  <a:schemeClr val="bg1"/>
                </a:solidFill>
                <a:latin typeface="Times New Roman" pitchFamily="18" charset="0"/>
                <a:cs typeface="Times New Roman" pitchFamily="18" charset="0"/>
              </a:rPr>
              <a:t>Фактори ризику для жертв:</a:t>
            </a:r>
          </a:p>
          <a:p>
            <a:endParaRPr lang="uk-UA" sz="1600" dirty="0">
              <a:solidFill>
                <a:schemeClr val="bg1"/>
              </a:solidFill>
              <a:latin typeface="Times New Roman" pitchFamily="18" charset="0"/>
              <a:cs typeface="Times New Roman" pitchFamily="18" charset="0"/>
            </a:endParaRPr>
          </a:p>
          <a:p>
            <a:r>
              <a:rPr lang="uk-UA" sz="1600" dirty="0">
                <a:solidFill>
                  <a:schemeClr val="bg1"/>
                </a:solidFill>
                <a:latin typeface="Times New Roman" pitchFamily="18" charset="0"/>
                <a:cs typeface="Times New Roman" pitchFamily="18" charset="0"/>
              </a:rPr>
              <a:t>- перебуває в стані алкогольного сп'яніння;</a:t>
            </a:r>
          </a:p>
          <a:p>
            <a:endParaRPr lang="uk-UA" sz="1600" dirty="0">
              <a:solidFill>
                <a:schemeClr val="bg1"/>
              </a:solidFill>
              <a:latin typeface="Times New Roman" pitchFamily="18" charset="0"/>
              <a:cs typeface="Times New Roman" pitchFamily="18" charset="0"/>
            </a:endParaRPr>
          </a:p>
          <a:p>
            <a:r>
              <a:rPr lang="ru-RU" sz="1600" dirty="0">
                <a:solidFill>
                  <a:schemeClr val="bg1"/>
                </a:solidFill>
                <a:latin typeface="Times New Roman" pitchFamily="18" charset="0"/>
                <a:cs typeface="Times New Roman" pitchFamily="18" charset="0"/>
              </a:rPr>
              <a:t>- </a:t>
            </a:r>
            <a:r>
              <a:rPr lang="uk-UA" sz="1600" dirty="0">
                <a:solidFill>
                  <a:schemeClr val="bg1"/>
                </a:solidFill>
                <a:latin typeface="Times New Roman" pitchFamily="18" charset="0"/>
                <a:cs typeface="Times New Roman" pitchFamily="18" charset="0"/>
              </a:rPr>
              <a:t>рухався сам в темний час доби в слабо освітленому місці</a:t>
            </a:r>
            <a:r>
              <a:rPr lang="en-US" sz="1600" dirty="0">
                <a:solidFill>
                  <a:schemeClr val="bg1"/>
                </a:solidFill>
                <a:latin typeface="Times New Roman" pitchFamily="18" charset="0"/>
                <a:cs typeface="Times New Roman" pitchFamily="18" charset="0"/>
              </a:rPr>
              <a:t>;</a:t>
            </a:r>
            <a:endParaRPr lang="uk-UA" sz="1600" dirty="0">
              <a:solidFill>
                <a:schemeClr val="bg1"/>
              </a:solidFill>
              <a:latin typeface="Times New Roman" pitchFamily="18" charset="0"/>
              <a:cs typeface="Times New Roman" pitchFamily="18" charset="0"/>
            </a:endParaRPr>
          </a:p>
          <a:p>
            <a:endParaRPr lang="ru-RU" sz="1600" dirty="0">
              <a:solidFill>
                <a:schemeClr val="bg1"/>
              </a:solidFill>
              <a:latin typeface="Times New Roman" pitchFamily="18" charset="0"/>
              <a:cs typeface="Times New Roman" pitchFamily="18" charset="0"/>
            </a:endParaRPr>
          </a:p>
          <a:p>
            <a:r>
              <a:rPr lang="ru-RU" sz="1600" dirty="0">
                <a:solidFill>
                  <a:schemeClr val="bg1"/>
                </a:solidFill>
                <a:latin typeface="Times New Roman" pitchFamily="18" charset="0"/>
                <a:cs typeface="Times New Roman" pitchFamily="18" charset="0"/>
              </a:rPr>
              <a:t>- </a:t>
            </a:r>
            <a:r>
              <a:rPr lang="uk-UA" sz="1600" dirty="0">
                <a:solidFill>
                  <a:schemeClr val="bg1"/>
                </a:solidFill>
                <a:latin typeface="Times New Roman" pitchFamily="18" charset="0"/>
                <a:cs typeface="Times New Roman" pitchFamily="18" charset="0"/>
              </a:rPr>
              <a:t>мав при собі, або випадково демонстрував гроші, або коштовні речі.</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7982841" y="206826"/>
            <a:ext cx="3320042" cy="369332"/>
          </a:xfrm>
          <a:prstGeom prst="rect">
            <a:avLst/>
          </a:prstGeom>
          <a:noFill/>
        </p:spPr>
        <p:txBody>
          <a:bodyPr wrap="square" rtlCol="0">
            <a:spAutoFit/>
          </a:bodyPr>
          <a:lstStyle/>
          <a:p>
            <a:pPr algn="ctr"/>
            <a:r>
              <a:rPr lang="uk-UA" b="1" dirty="0">
                <a:solidFill>
                  <a:schemeClr val="bg1"/>
                </a:solidFill>
                <a:latin typeface="Times New Roman" panose="02020603050405020304" pitchFamily="18" charset="0"/>
                <a:cs typeface="Times New Roman" pitchFamily="18" charset="0"/>
              </a:rPr>
              <a:t>Хто жертви?</a:t>
            </a:r>
          </a:p>
        </p:txBody>
      </p:sp>
      <p:sp>
        <p:nvSpPr>
          <p:cNvPr id="554" name="TextBox 553">
            <a:extLst>
              <a:ext uri="{FF2B5EF4-FFF2-40B4-BE49-F238E27FC236}">
                <a16:creationId xmlns:a16="http://schemas.microsoft.com/office/drawing/2014/main" id="{B6CA6965-BB49-42B0-9BA0-0A4A14F74ABC}"/>
              </a:ext>
            </a:extLst>
          </p:cNvPr>
          <p:cNvSpPr txBox="1"/>
          <p:nvPr/>
        </p:nvSpPr>
        <p:spPr>
          <a:xfrm>
            <a:off x="8037054" y="3385054"/>
            <a:ext cx="3564103" cy="369332"/>
          </a:xfrm>
          <a:prstGeom prst="rect">
            <a:avLst/>
          </a:prstGeom>
          <a:noFill/>
        </p:spPr>
        <p:txBody>
          <a:bodyPr wrap="square" rtlCol="0">
            <a:spAutoFit/>
          </a:bodyPr>
          <a:lstStyle/>
          <a:p>
            <a:pPr algn="ctr"/>
            <a:r>
              <a:rPr lang="uk-UA" b="1" dirty="0">
                <a:solidFill>
                  <a:srgbClr val="0C183B"/>
                </a:solidFill>
                <a:latin typeface="Times New Roman" panose="02020603050405020304" pitchFamily="18" charset="0"/>
                <a:cs typeface="Times New Roman" pitchFamily="18" charset="0"/>
              </a:rPr>
              <a:t>Хто злочинці?</a:t>
            </a:r>
          </a:p>
        </p:txBody>
      </p:sp>
      <p:sp>
        <p:nvSpPr>
          <p:cNvPr id="555" name="TextBox 554">
            <a:extLst>
              <a:ext uri="{FF2B5EF4-FFF2-40B4-BE49-F238E27FC236}">
                <a16:creationId xmlns:a16="http://schemas.microsoft.com/office/drawing/2014/main" id="{B32BBC4B-BFF2-4D0A-A2D7-4518E4107DED}"/>
              </a:ext>
            </a:extLst>
          </p:cNvPr>
          <p:cNvSpPr txBox="1"/>
          <p:nvPr/>
        </p:nvSpPr>
        <p:spPr>
          <a:xfrm>
            <a:off x="5299511" y="1684363"/>
            <a:ext cx="864000"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2</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556" name="TextBox 555">
            <a:extLst>
              <a:ext uri="{FF2B5EF4-FFF2-40B4-BE49-F238E27FC236}">
                <a16:creationId xmlns:a16="http://schemas.microsoft.com/office/drawing/2014/main" id="{BF067345-D303-4F89-B99E-DE4ADF8A28C2}"/>
              </a:ext>
            </a:extLst>
          </p:cNvPr>
          <p:cNvSpPr txBox="1"/>
          <p:nvPr/>
        </p:nvSpPr>
        <p:spPr>
          <a:xfrm>
            <a:off x="5992427" y="1733095"/>
            <a:ext cx="1688343" cy="437043"/>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УСТАНОВЛЕНО ПОРУШНИКІВ</a:t>
            </a:r>
            <a:endParaRPr lang="x-none" sz="1400" b="1" dirty="0">
              <a:solidFill>
                <a:srgbClr val="0C183B"/>
              </a:solidFill>
              <a:latin typeface="Times New Roman" pitchFamily="18" charset="0"/>
              <a:cs typeface="Times New Roman" pitchFamily="18" charset="0"/>
            </a:endParaRPr>
          </a:p>
        </p:txBody>
      </p:sp>
      <p:sp>
        <p:nvSpPr>
          <p:cNvPr id="558" name="TextBox 557">
            <a:extLst>
              <a:ext uri="{FF2B5EF4-FFF2-40B4-BE49-F238E27FC236}">
                <a16:creationId xmlns:a16="http://schemas.microsoft.com/office/drawing/2014/main" id="{1A2C9AD8-E3CD-4EAF-AEC9-0CDB5C95CC83}"/>
              </a:ext>
            </a:extLst>
          </p:cNvPr>
          <p:cNvSpPr txBox="1"/>
          <p:nvPr/>
        </p:nvSpPr>
        <p:spPr>
          <a:xfrm>
            <a:off x="6072326" y="2732519"/>
            <a:ext cx="1587178" cy="437043"/>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ДРІБНЕ ХУЛІГАНСТВО</a:t>
            </a:r>
            <a:endParaRPr lang="x-none" sz="1400" b="1" dirty="0">
              <a:solidFill>
                <a:srgbClr val="0C183B"/>
              </a:solidFill>
              <a:latin typeface="Times New Roman" pitchFamily="18" charset="0"/>
              <a:cs typeface="Times New Roman" pitchFamily="18" charset="0"/>
            </a:endParaRPr>
          </a:p>
        </p:txBody>
      </p:sp>
      <p:sp>
        <p:nvSpPr>
          <p:cNvPr id="560" name="TextBox 559">
            <a:extLst>
              <a:ext uri="{FF2B5EF4-FFF2-40B4-BE49-F238E27FC236}">
                <a16:creationId xmlns:a16="http://schemas.microsoft.com/office/drawing/2014/main" id="{7AEBED54-0FDE-4219-BF24-8F9407C1C167}"/>
              </a:ext>
            </a:extLst>
          </p:cNvPr>
          <p:cNvSpPr txBox="1"/>
          <p:nvPr/>
        </p:nvSpPr>
        <p:spPr>
          <a:xfrm>
            <a:off x="5275361" y="2677446"/>
            <a:ext cx="864000"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256</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561" name="TextBox 560">
            <a:extLst>
              <a:ext uri="{FF2B5EF4-FFF2-40B4-BE49-F238E27FC236}">
                <a16:creationId xmlns:a16="http://schemas.microsoft.com/office/drawing/2014/main" id="{D99FEB4E-323A-4E5C-A7AE-A3166CFBACF6}"/>
              </a:ext>
            </a:extLst>
          </p:cNvPr>
          <p:cNvSpPr txBox="1"/>
          <p:nvPr/>
        </p:nvSpPr>
        <p:spPr>
          <a:xfrm>
            <a:off x="1681216" y="2543595"/>
            <a:ext cx="1131018"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2</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562" name="TextBox 561">
            <a:extLst>
              <a:ext uri="{FF2B5EF4-FFF2-40B4-BE49-F238E27FC236}">
                <a16:creationId xmlns:a16="http://schemas.microsoft.com/office/drawing/2014/main" id="{E639B619-5C45-48CF-A855-7F54667909EB}"/>
              </a:ext>
            </a:extLst>
          </p:cNvPr>
          <p:cNvSpPr txBox="1"/>
          <p:nvPr/>
        </p:nvSpPr>
        <p:spPr>
          <a:xfrm>
            <a:off x="1232315" y="5636836"/>
            <a:ext cx="2028820"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anose="02020603050405020304" pitchFamily="18" charset="0"/>
              </a:rPr>
              <a:t>ПОГРАБУВАННЯ ТА РОЗБІЙ</a:t>
            </a:r>
            <a:endParaRPr lang="x-none" sz="1400" b="1" dirty="0">
              <a:solidFill>
                <a:srgbClr val="0C183B"/>
              </a:solidFill>
              <a:latin typeface="Times New Roman" panose="02020603050405020304" pitchFamily="18" charset="0"/>
              <a:cs typeface="Times New Roman" panose="02020603050405020304" pitchFamily="18" charset="0"/>
            </a:endParaRPr>
          </a:p>
        </p:txBody>
      </p:sp>
      <p:sp>
        <p:nvSpPr>
          <p:cNvPr id="563" name="TextBox 562">
            <a:extLst>
              <a:ext uri="{FF2B5EF4-FFF2-40B4-BE49-F238E27FC236}">
                <a16:creationId xmlns:a16="http://schemas.microsoft.com/office/drawing/2014/main" id="{F8AB10CD-A08C-4A84-B96B-954BBE75E870}"/>
              </a:ext>
            </a:extLst>
          </p:cNvPr>
          <p:cNvSpPr txBox="1"/>
          <p:nvPr/>
        </p:nvSpPr>
        <p:spPr>
          <a:xfrm>
            <a:off x="5275361" y="3978113"/>
            <a:ext cx="864000"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14</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564" name="TextBox 563">
            <a:extLst>
              <a:ext uri="{FF2B5EF4-FFF2-40B4-BE49-F238E27FC236}">
                <a16:creationId xmlns:a16="http://schemas.microsoft.com/office/drawing/2014/main" id="{8EE68846-308C-443B-94A6-C1D3622A7107}"/>
              </a:ext>
            </a:extLst>
          </p:cNvPr>
          <p:cNvSpPr txBox="1"/>
          <p:nvPr/>
        </p:nvSpPr>
        <p:spPr>
          <a:xfrm>
            <a:off x="6102870" y="3992963"/>
            <a:ext cx="1667077" cy="437043"/>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УСТАНОВЛЕНО ПОРУШНИКІВ</a:t>
            </a:r>
            <a:endParaRPr lang="x-none" sz="1400" b="1" dirty="0">
              <a:solidFill>
                <a:srgbClr val="0C183B"/>
              </a:solidFill>
              <a:latin typeface="Times New Roman" pitchFamily="18" charset="0"/>
              <a:cs typeface="Times New Roman" pitchFamily="18" charset="0"/>
            </a:endParaRPr>
          </a:p>
        </p:txBody>
      </p:sp>
      <p:sp>
        <p:nvSpPr>
          <p:cNvPr id="565" name="TextBox 564">
            <a:extLst>
              <a:ext uri="{FF2B5EF4-FFF2-40B4-BE49-F238E27FC236}">
                <a16:creationId xmlns:a16="http://schemas.microsoft.com/office/drawing/2014/main" id="{65E84B90-F8CE-4C02-ADA5-49A2BAA4B283}"/>
              </a:ext>
            </a:extLst>
          </p:cNvPr>
          <p:cNvSpPr txBox="1"/>
          <p:nvPr/>
        </p:nvSpPr>
        <p:spPr>
          <a:xfrm>
            <a:off x="6144838" y="4959875"/>
            <a:ext cx="1514666"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ЗАТРИМАНО</a:t>
            </a:r>
            <a:endParaRPr lang="x-none" sz="1400" b="1" dirty="0">
              <a:solidFill>
                <a:srgbClr val="0C183B"/>
              </a:solidFill>
              <a:latin typeface="Times New Roman" pitchFamily="18" charset="0"/>
              <a:cs typeface="Times New Roman" pitchFamily="18" charset="0"/>
            </a:endParaRPr>
          </a:p>
        </p:txBody>
      </p:sp>
      <p:sp>
        <p:nvSpPr>
          <p:cNvPr id="567" name="TextBox 566">
            <a:extLst>
              <a:ext uri="{FF2B5EF4-FFF2-40B4-BE49-F238E27FC236}">
                <a16:creationId xmlns:a16="http://schemas.microsoft.com/office/drawing/2014/main" id="{491F87A9-1B6F-470F-BAE4-B0AEB66ED3CD}"/>
              </a:ext>
            </a:extLst>
          </p:cNvPr>
          <p:cNvSpPr txBox="1"/>
          <p:nvPr/>
        </p:nvSpPr>
        <p:spPr>
          <a:xfrm>
            <a:off x="5275361" y="4851478"/>
            <a:ext cx="864000"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8</a:t>
            </a:r>
            <a:endParaRPr lang="x-none" sz="2000" b="1" dirty="0">
              <a:solidFill>
                <a:srgbClr val="0C0E3B"/>
              </a:solidFill>
              <a:latin typeface="Times New Roman" panose="02020603050405020304" pitchFamily="18" charset="0"/>
              <a:cs typeface="Times New Roman" panose="02020603050405020304" pitchFamily="18" charset="0"/>
            </a:endParaRPr>
          </a:p>
        </p:txBody>
      </p:sp>
      <p:pic>
        <p:nvPicPr>
          <p:cNvPr id="2" name="Рисунок 1">
            <a:extLst>
              <a:ext uri="{FF2B5EF4-FFF2-40B4-BE49-F238E27FC236}">
                <a16:creationId xmlns:a16="http://schemas.microsoft.com/office/drawing/2014/main" id="{AC763378-E659-4435-9C0A-18A49FB56C71}"/>
              </a:ext>
            </a:extLst>
          </p:cNvPr>
          <p:cNvPicPr>
            <a:picLocks noChangeAspect="1"/>
          </p:cNvPicPr>
          <p:nvPr/>
        </p:nvPicPr>
        <p:blipFill>
          <a:blip r:embed="rId3" cstate="print">
            <a:extLst>
              <a:ext uri="{96DAC541-7B7A-43D3-8B79-37D633B846F1}">
                <asvg:svgBlip xmlns:asvg="http://schemas.microsoft.com/office/drawing/2016/SVG/main" r:embed="rId4"/>
              </a:ext>
            </a:extLst>
          </a:blip>
          <a:stretch>
            <a:fillRect/>
          </a:stretch>
        </p:blipFill>
        <p:spPr>
          <a:xfrm>
            <a:off x="1569332" y="1693723"/>
            <a:ext cx="1354786" cy="876352"/>
          </a:xfrm>
          <a:prstGeom prst="rect">
            <a:avLst/>
          </a:prstGeom>
        </p:spPr>
      </p:pic>
      <p:pic>
        <p:nvPicPr>
          <p:cNvPr id="579" name="Рисунок 578">
            <a:extLst>
              <a:ext uri="{FF2B5EF4-FFF2-40B4-BE49-F238E27FC236}">
                <a16:creationId xmlns:a16="http://schemas.microsoft.com/office/drawing/2014/main" id="{EA65DC91-E706-4CB8-9884-547E3E589335}"/>
              </a:ext>
            </a:extLst>
          </p:cNvPr>
          <p:cNvPicPr>
            <a:picLocks noChangeAspect="1"/>
          </p:cNvPicPr>
          <p:nvPr/>
        </p:nvPicPr>
        <p:blipFill>
          <a:blip r:embed="rId5" cstate="print">
            <a:extLst>
              <a:ext uri="{96DAC541-7B7A-43D3-8B79-37D633B846F1}">
                <asvg:svgBlip xmlns:asvg="http://schemas.microsoft.com/office/drawing/2016/SVG/main" r:embed="rId6"/>
              </a:ext>
            </a:extLst>
          </a:blip>
          <a:stretch>
            <a:fillRect/>
          </a:stretch>
        </p:blipFill>
        <p:spPr>
          <a:xfrm>
            <a:off x="4652329" y="4751648"/>
            <a:ext cx="763682" cy="665511"/>
          </a:xfrm>
          <a:prstGeom prst="rect">
            <a:avLst/>
          </a:prstGeom>
        </p:spPr>
      </p:pic>
      <p:pic>
        <p:nvPicPr>
          <p:cNvPr id="582" name="Рисунок 581">
            <a:extLst>
              <a:ext uri="{FF2B5EF4-FFF2-40B4-BE49-F238E27FC236}">
                <a16:creationId xmlns:a16="http://schemas.microsoft.com/office/drawing/2014/main" id="{2569E190-B465-4ECA-B8A7-6DD9CBCB0ED2}"/>
              </a:ext>
            </a:extLst>
          </p:cNvPr>
          <p:cNvPicPr>
            <a:picLocks noChangeAspect="1"/>
          </p:cNvPicPr>
          <p:nvPr/>
        </p:nvPicPr>
        <p:blipFill>
          <a:blip r:embed="rId7" cstate="print">
            <a:extLst>
              <a:ext uri="{96DAC541-7B7A-43D3-8B79-37D633B846F1}">
                <asvg:svgBlip xmlns:asvg="http://schemas.microsoft.com/office/drawing/2016/SVG/main" r:embed="rId8"/>
              </a:ext>
            </a:extLst>
          </a:blip>
          <a:stretch>
            <a:fillRect/>
          </a:stretch>
        </p:blipFill>
        <p:spPr>
          <a:xfrm>
            <a:off x="4814785" y="1559283"/>
            <a:ext cx="501322" cy="673829"/>
          </a:xfrm>
          <a:prstGeom prst="rect">
            <a:avLst/>
          </a:prstGeom>
        </p:spPr>
      </p:pic>
      <p:pic>
        <p:nvPicPr>
          <p:cNvPr id="583" name="Рисунок 582">
            <a:extLst>
              <a:ext uri="{FF2B5EF4-FFF2-40B4-BE49-F238E27FC236}">
                <a16:creationId xmlns:a16="http://schemas.microsoft.com/office/drawing/2014/main" id="{093419F1-E414-47BC-8348-7A6EE3171B5C}"/>
              </a:ext>
            </a:extLst>
          </p:cNvPr>
          <p:cNvPicPr>
            <a:picLocks noChangeAspect="1"/>
          </p:cNvPicPr>
          <p:nvPr/>
        </p:nvPicPr>
        <p:blipFill>
          <a:blip r:embed="rId7" cstate="print">
            <a:extLst>
              <a:ext uri="{96DAC541-7B7A-43D3-8B79-37D633B846F1}">
                <asvg:svgBlip xmlns:asvg="http://schemas.microsoft.com/office/drawing/2016/SVG/main" r:embed="rId8"/>
              </a:ext>
            </a:extLst>
          </a:blip>
          <a:stretch>
            <a:fillRect/>
          </a:stretch>
        </p:blipFill>
        <p:spPr>
          <a:xfrm>
            <a:off x="4797378" y="3860723"/>
            <a:ext cx="501322" cy="673829"/>
          </a:xfrm>
          <a:prstGeom prst="rect">
            <a:avLst/>
          </a:prstGeom>
        </p:spPr>
      </p:pic>
      <p:pic>
        <p:nvPicPr>
          <p:cNvPr id="11" name="Рисунок 10">
            <a:extLst>
              <a:ext uri="{FF2B5EF4-FFF2-40B4-BE49-F238E27FC236}">
                <a16:creationId xmlns:a16="http://schemas.microsoft.com/office/drawing/2014/main" id="{037A86F6-0B73-420D-B77A-61CA7375E404}"/>
              </a:ext>
            </a:extLst>
          </p:cNvPr>
          <p:cNvPicPr>
            <a:picLocks noChangeAspect="1"/>
          </p:cNvPicPr>
          <p:nvPr/>
        </p:nvPicPr>
        <p:blipFill>
          <a:blip r:embed="rId9" cstate="print">
            <a:extLst>
              <a:ext uri="{96DAC541-7B7A-43D3-8B79-37D633B846F1}">
                <asvg:svgBlip xmlns:asvg="http://schemas.microsoft.com/office/drawing/2016/SVG/main" r:embed="rId10"/>
              </a:ext>
            </a:extLst>
          </a:blip>
          <a:stretch>
            <a:fillRect/>
          </a:stretch>
        </p:blipFill>
        <p:spPr>
          <a:xfrm>
            <a:off x="1678411" y="3836718"/>
            <a:ext cx="1136629" cy="1108306"/>
          </a:xfrm>
          <a:prstGeom prst="rect">
            <a:avLst/>
          </a:prstGeom>
        </p:spPr>
      </p:pic>
      <p:sp>
        <p:nvSpPr>
          <p:cNvPr id="587" name="TextBox 586">
            <a:extLst>
              <a:ext uri="{FF2B5EF4-FFF2-40B4-BE49-F238E27FC236}">
                <a16:creationId xmlns:a16="http://schemas.microsoft.com/office/drawing/2014/main" id="{2EE9E234-F33A-4E7A-8B31-F44BE5F732DC}"/>
              </a:ext>
            </a:extLst>
          </p:cNvPr>
          <p:cNvSpPr txBox="1"/>
          <p:nvPr/>
        </p:nvSpPr>
        <p:spPr>
          <a:xfrm>
            <a:off x="1681216" y="5066678"/>
            <a:ext cx="1131018"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15</a:t>
            </a:r>
            <a:endParaRPr lang="x-none" sz="2000" b="1" dirty="0">
              <a:solidFill>
                <a:srgbClr val="0C0E3B"/>
              </a:solidFill>
              <a:latin typeface="Times New Roman" panose="02020603050405020304" pitchFamily="18" charset="0"/>
              <a:cs typeface="Times New Roman" panose="02020603050405020304" pitchFamily="18" charset="0"/>
            </a:endParaRPr>
          </a:p>
        </p:txBody>
      </p:sp>
      <p:cxnSp>
        <p:nvCxnSpPr>
          <p:cNvPr id="588" name="Прямая соединительная линия 587">
            <a:extLst>
              <a:ext uri="{FF2B5EF4-FFF2-40B4-BE49-F238E27FC236}">
                <a16:creationId xmlns:a16="http://schemas.microsoft.com/office/drawing/2014/main" id="{DCAA23E6-D015-4F36-A0D3-8617E1DD3435}"/>
              </a:ext>
            </a:extLst>
          </p:cNvPr>
          <p:cNvCxnSpPr/>
          <p:nvPr/>
        </p:nvCxnSpPr>
        <p:spPr>
          <a:xfrm>
            <a:off x="778517" y="3555371"/>
            <a:ext cx="678948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grpSp>
        <p:nvGrpSpPr>
          <p:cNvPr id="100" name="Группа 99">
            <a:extLst>
              <a:ext uri="{FF2B5EF4-FFF2-40B4-BE49-F238E27FC236}">
                <a16:creationId xmlns:a16="http://schemas.microsoft.com/office/drawing/2014/main" id="{1A6BB5A0-1454-423D-A402-A2AA798ECFF3}"/>
              </a:ext>
            </a:extLst>
          </p:cNvPr>
          <p:cNvGrpSpPr>
            <a:grpSpLocks noChangeAspect="1"/>
          </p:cNvGrpSpPr>
          <p:nvPr/>
        </p:nvGrpSpPr>
        <p:grpSpPr>
          <a:xfrm>
            <a:off x="4802689" y="2505617"/>
            <a:ext cx="418471" cy="744189"/>
            <a:chOff x="-2934591" y="3190038"/>
            <a:chExt cx="1434350" cy="2550780"/>
          </a:xfrm>
        </p:grpSpPr>
        <p:grpSp>
          <p:nvGrpSpPr>
            <p:cNvPr id="99" name="Группа 98">
              <a:extLst>
                <a:ext uri="{FF2B5EF4-FFF2-40B4-BE49-F238E27FC236}">
                  <a16:creationId xmlns:a16="http://schemas.microsoft.com/office/drawing/2014/main" id="{4E1142F5-72FB-4E6E-BF71-A8BA77F66606}"/>
                </a:ext>
              </a:extLst>
            </p:cNvPr>
            <p:cNvGrpSpPr/>
            <p:nvPr/>
          </p:nvGrpSpPr>
          <p:grpSpPr>
            <a:xfrm>
              <a:off x="-2821013" y="3190038"/>
              <a:ext cx="1320772" cy="2550780"/>
              <a:chOff x="-2821013" y="3190038"/>
              <a:chExt cx="1320772" cy="2550780"/>
            </a:xfrm>
          </p:grpSpPr>
          <p:sp>
            <p:nvSpPr>
              <p:cNvPr id="13" name="Прямоугольник 12">
                <a:extLst>
                  <a:ext uri="{FF2B5EF4-FFF2-40B4-BE49-F238E27FC236}">
                    <a16:creationId xmlns:a16="http://schemas.microsoft.com/office/drawing/2014/main" id="{2D00D759-27ED-47DF-A816-8A6257895B0A}"/>
                  </a:ext>
                </a:extLst>
              </p:cNvPr>
              <p:cNvSpPr/>
              <p:nvPr/>
            </p:nvSpPr>
            <p:spPr>
              <a:xfrm>
                <a:off x="-2821013" y="3190038"/>
                <a:ext cx="1320772" cy="2550780"/>
              </a:xfrm>
              <a:custGeom>
                <a:avLst/>
                <a:gdLst>
                  <a:gd name="connsiteX0" fmla="*/ 0 w 691169"/>
                  <a:gd name="connsiteY0" fmla="*/ 0 h 1002320"/>
                  <a:gd name="connsiteX1" fmla="*/ 691169 w 691169"/>
                  <a:gd name="connsiteY1" fmla="*/ 0 h 1002320"/>
                  <a:gd name="connsiteX2" fmla="*/ 691169 w 691169"/>
                  <a:gd name="connsiteY2" fmla="*/ 1002320 h 1002320"/>
                  <a:gd name="connsiteX3" fmla="*/ 0 w 691169"/>
                  <a:gd name="connsiteY3" fmla="*/ 1002320 h 1002320"/>
                  <a:gd name="connsiteX4" fmla="*/ 0 w 691169"/>
                  <a:gd name="connsiteY4" fmla="*/ 0 h 1002320"/>
                  <a:gd name="connsiteX0" fmla="*/ 0 w 691169"/>
                  <a:gd name="connsiteY0" fmla="*/ 776551 h 1778871"/>
                  <a:gd name="connsiteX1" fmla="*/ 567104 w 691169"/>
                  <a:gd name="connsiteY1" fmla="*/ 0 h 1778871"/>
                  <a:gd name="connsiteX2" fmla="*/ 691169 w 691169"/>
                  <a:gd name="connsiteY2" fmla="*/ 1778871 h 1778871"/>
                  <a:gd name="connsiteX3" fmla="*/ 0 w 691169"/>
                  <a:gd name="connsiteY3" fmla="*/ 1778871 h 1778871"/>
                  <a:gd name="connsiteX4" fmla="*/ 0 w 691169"/>
                  <a:gd name="connsiteY4" fmla="*/ 776551 h 1778871"/>
                  <a:gd name="connsiteX0" fmla="*/ 0 w 691169"/>
                  <a:gd name="connsiteY0" fmla="*/ 776551 h 1778871"/>
                  <a:gd name="connsiteX1" fmla="*/ 437603 w 691169"/>
                  <a:gd name="connsiteY1" fmla="*/ 62942 h 1778871"/>
                  <a:gd name="connsiteX2" fmla="*/ 567104 w 691169"/>
                  <a:gd name="connsiteY2" fmla="*/ 0 h 1778871"/>
                  <a:gd name="connsiteX3" fmla="*/ 691169 w 691169"/>
                  <a:gd name="connsiteY3" fmla="*/ 1778871 h 1778871"/>
                  <a:gd name="connsiteX4" fmla="*/ 0 w 691169"/>
                  <a:gd name="connsiteY4" fmla="*/ 1778871 h 1778871"/>
                  <a:gd name="connsiteX5" fmla="*/ 0 w 691169"/>
                  <a:gd name="connsiteY5" fmla="*/ 776551 h 1778871"/>
                  <a:gd name="connsiteX0" fmla="*/ 0 w 731681"/>
                  <a:gd name="connsiteY0" fmla="*/ 776551 h 1778871"/>
                  <a:gd name="connsiteX1" fmla="*/ 437603 w 731681"/>
                  <a:gd name="connsiteY1" fmla="*/ 62942 h 1778871"/>
                  <a:gd name="connsiteX2" fmla="*/ 567104 w 731681"/>
                  <a:gd name="connsiteY2" fmla="*/ 0 h 1778871"/>
                  <a:gd name="connsiteX3" fmla="*/ 731681 w 731681"/>
                  <a:gd name="connsiteY3" fmla="*/ 462705 h 1778871"/>
                  <a:gd name="connsiteX4" fmla="*/ 691169 w 731681"/>
                  <a:gd name="connsiteY4" fmla="*/ 1778871 h 1778871"/>
                  <a:gd name="connsiteX5" fmla="*/ 0 w 731681"/>
                  <a:gd name="connsiteY5" fmla="*/ 1778871 h 1778871"/>
                  <a:gd name="connsiteX6" fmla="*/ 0 w 731681"/>
                  <a:gd name="connsiteY6" fmla="*/ 776551 h 1778871"/>
                  <a:gd name="connsiteX0" fmla="*/ 0 w 731681"/>
                  <a:gd name="connsiteY0" fmla="*/ 776551 h 1778871"/>
                  <a:gd name="connsiteX1" fmla="*/ 566262 w 731681"/>
                  <a:gd name="connsiteY1" fmla="*/ 485680 h 1778871"/>
                  <a:gd name="connsiteX2" fmla="*/ 437603 w 731681"/>
                  <a:gd name="connsiteY2" fmla="*/ 62942 h 1778871"/>
                  <a:gd name="connsiteX3" fmla="*/ 567104 w 731681"/>
                  <a:gd name="connsiteY3" fmla="*/ 0 h 1778871"/>
                  <a:gd name="connsiteX4" fmla="*/ 731681 w 731681"/>
                  <a:gd name="connsiteY4" fmla="*/ 462705 h 1778871"/>
                  <a:gd name="connsiteX5" fmla="*/ 691169 w 731681"/>
                  <a:gd name="connsiteY5" fmla="*/ 1778871 h 1778871"/>
                  <a:gd name="connsiteX6" fmla="*/ 0 w 731681"/>
                  <a:gd name="connsiteY6" fmla="*/ 1778871 h 1778871"/>
                  <a:gd name="connsiteX7" fmla="*/ 0 w 731681"/>
                  <a:gd name="connsiteY7" fmla="*/ 776551 h 1778871"/>
                  <a:gd name="connsiteX0" fmla="*/ 0 w 731681"/>
                  <a:gd name="connsiteY0" fmla="*/ 776551 h 1778871"/>
                  <a:gd name="connsiteX1" fmla="*/ 483553 w 731681"/>
                  <a:gd name="connsiteY1" fmla="*/ 784353 h 1778871"/>
                  <a:gd name="connsiteX2" fmla="*/ 566262 w 731681"/>
                  <a:gd name="connsiteY2" fmla="*/ 485680 h 1778871"/>
                  <a:gd name="connsiteX3" fmla="*/ 437603 w 731681"/>
                  <a:gd name="connsiteY3" fmla="*/ 62942 h 1778871"/>
                  <a:gd name="connsiteX4" fmla="*/ 567104 w 731681"/>
                  <a:gd name="connsiteY4" fmla="*/ 0 h 1778871"/>
                  <a:gd name="connsiteX5" fmla="*/ 731681 w 731681"/>
                  <a:gd name="connsiteY5" fmla="*/ 462705 h 1778871"/>
                  <a:gd name="connsiteX6" fmla="*/ 691169 w 731681"/>
                  <a:gd name="connsiteY6" fmla="*/ 1778871 h 1778871"/>
                  <a:gd name="connsiteX7" fmla="*/ 0 w 731681"/>
                  <a:gd name="connsiteY7" fmla="*/ 1778871 h 1778871"/>
                  <a:gd name="connsiteX8" fmla="*/ 0 w 731681"/>
                  <a:gd name="connsiteY8" fmla="*/ 776551 h 1778871"/>
                  <a:gd name="connsiteX0" fmla="*/ 0 w 731681"/>
                  <a:gd name="connsiteY0" fmla="*/ 854666 h 1778871"/>
                  <a:gd name="connsiteX1" fmla="*/ 483553 w 731681"/>
                  <a:gd name="connsiteY1" fmla="*/ 784353 h 1778871"/>
                  <a:gd name="connsiteX2" fmla="*/ 566262 w 731681"/>
                  <a:gd name="connsiteY2" fmla="*/ 485680 h 1778871"/>
                  <a:gd name="connsiteX3" fmla="*/ 437603 w 731681"/>
                  <a:gd name="connsiteY3" fmla="*/ 62942 h 1778871"/>
                  <a:gd name="connsiteX4" fmla="*/ 567104 w 731681"/>
                  <a:gd name="connsiteY4" fmla="*/ 0 h 1778871"/>
                  <a:gd name="connsiteX5" fmla="*/ 731681 w 731681"/>
                  <a:gd name="connsiteY5" fmla="*/ 462705 h 1778871"/>
                  <a:gd name="connsiteX6" fmla="*/ 691169 w 731681"/>
                  <a:gd name="connsiteY6" fmla="*/ 1778871 h 1778871"/>
                  <a:gd name="connsiteX7" fmla="*/ 0 w 731681"/>
                  <a:gd name="connsiteY7" fmla="*/ 1778871 h 1778871"/>
                  <a:gd name="connsiteX8" fmla="*/ 0 w 731681"/>
                  <a:gd name="connsiteY8" fmla="*/ 854666 h 1778871"/>
                  <a:gd name="connsiteX0" fmla="*/ 0 w 731681"/>
                  <a:gd name="connsiteY0" fmla="*/ 854666 h 1778871"/>
                  <a:gd name="connsiteX1" fmla="*/ 428413 w 731681"/>
                  <a:gd name="connsiteY1" fmla="*/ 798138 h 1778871"/>
                  <a:gd name="connsiteX2" fmla="*/ 483553 w 731681"/>
                  <a:gd name="connsiteY2" fmla="*/ 784353 h 1778871"/>
                  <a:gd name="connsiteX3" fmla="*/ 566262 w 731681"/>
                  <a:gd name="connsiteY3" fmla="*/ 485680 h 1778871"/>
                  <a:gd name="connsiteX4" fmla="*/ 437603 w 731681"/>
                  <a:gd name="connsiteY4" fmla="*/ 62942 h 1778871"/>
                  <a:gd name="connsiteX5" fmla="*/ 567104 w 731681"/>
                  <a:gd name="connsiteY5" fmla="*/ 0 h 1778871"/>
                  <a:gd name="connsiteX6" fmla="*/ 731681 w 731681"/>
                  <a:gd name="connsiteY6" fmla="*/ 462705 h 1778871"/>
                  <a:gd name="connsiteX7" fmla="*/ 691169 w 731681"/>
                  <a:gd name="connsiteY7" fmla="*/ 1778871 h 1778871"/>
                  <a:gd name="connsiteX8" fmla="*/ 0 w 731681"/>
                  <a:gd name="connsiteY8" fmla="*/ 1778871 h 1778871"/>
                  <a:gd name="connsiteX9" fmla="*/ 0 w 731681"/>
                  <a:gd name="connsiteY9" fmla="*/ 854666 h 1778871"/>
                  <a:gd name="connsiteX0" fmla="*/ 159744 w 891425"/>
                  <a:gd name="connsiteY0" fmla="*/ 854666 h 1778871"/>
                  <a:gd name="connsiteX1" fmla="*/ 588157 w 891425"/>
                  <a:gd name="connsiteY1" fmla="*/ 798138 h 1778871"/>
                  <a:gd name="connsiteX2" fmla="*/ 643297 w 891425"/>
                  <a:gd name="connsiteY2" fmla="*/ 784353 h 1778871"/>
                  <a:gd name="connsiteX3" fmla="*/ 726006 w 891425"/>
                  <a:gd name="connsiteY3" fmla="*/ 485680 h 1778871"/>
                  <a:gd name="connsiteX4" fmla="*/ 597347 w 891425"/>
                  <a:gd name="connsiteY4" fmla="*/ 62942 h 1778871"/>
                  <a:gd name="connsiteX5" fmla="*/ 726848 w 891425"/>
                  <a:gd name="connsiteY5" fmla="*/ 0 h 1778871"/>
                  <a:gd name="connsiteX6" fmla="*/ 891425 w 891425"/>
                  <a:gd name="connsiteY6" fmla="*/ 462705 h 1778871"/>
                  <a:gd name="connsiteX7" fmla="*/ 850913 w 891425"/>
                  <a:gd name="connsiteY7" fmla="*/ 1778871 h 1778871"/>
                  <a:gd name="connsiteX8" fmla="*/ 159744 w 891425"/>
                  <a:gd name="connsiteY8" fmla="*/ 1778871 h 1778871"/>
                  <a:gd name="connsiteX9" fmla="*/ 0 w 891425"/>
                  <a:gd name="connsiteY9" fmla="*/ 811923 h 1778871"/>
                  <a:gd name="connsiteX10" fmla="*/ 159744 w 891425"/>
                  <a:gd name="connsiteY10" fmla="*/ 854666 h 1778871"/>
                  <a:gd name="connsiteX0" fmla="*/ 469186 w 1200867"/>
                  <a:gd name="connsiteY0" fmla="*/ 854666 h 1778871"/>
                  <a:gd name="connsiteX1" fmla="*/ 897599 w 1200867"/>
                  <a:gd name="connsiteY1" fmla="*/ 798138 h 1778871"/>
                  <a:gd name="connsiteX2" fmla="*/ 952739 w 1200867"/>
                  <a:gd name="connsiteY2" fmla="*/ 784353 h 1778871"/>
                  <a:gd name="connsiteX3" fmla="*/ 1035448 w 1200867"/>
                  <a:gd name="connsiteY3" fmla="*/ 485680 h 1778871"/>
                  <a:gd name="connsiteX4" fmla="*/ 906789 w 1200867"/>
                  <a:gd name="connsiteY4" fmla="*/ 62942 h 1778871"/>
                  <a:gd name="connsiteX5" fmla="*/ 1036290 w 1200867"/>
                  <a:gd name="connsiteY5" fmla="*/ 0 h 1778871"/>
                  <a:gd name="connsiteX6" fmla="*/ 1200867 w 1200867"/>
                  <a:gd name="connsiteY6" fmla="*/ 462705 h 1778871"/>
                  <a:gd name="connsiteX7" fmla="*/ 1160355 w 1200867"/>
                  <a:gd name="connsiteY7" fmla="*/ 1778871 h 1778871"/>
                  <a:gd name="connsiteX8" fmla="*/ 469186 w 1200867"/>
                  <a:gd name="connsiteY8" fmla="*/ 1778871 h 1778871"/>
                  <a:gd name="connsiteX9" fmla="*/ 1579 w 1200867"/>
                  <a:gd name="connsiteY9" fmla="*/ 494870 h 1778871"/>
                  <a:gd name="connsiteX10" fmla="*/ 309442 w 1200867"/>
                  <a:gd name="connsiteY10" fmla="*/ 811923 h 1778871"/>
                  <a:gd name="connsiteX11" fmla="*/ 469186 w 1200867"/>
                  <a:gd name="connsiteY11" fmla="*/ 854666 h 1778871"/>
                  <a:gd name="connsiteX0" fmla="*/ 559288 w 1290969"/>
                  <a:gd name="connsiteY0" fmla="*/ 854666 h 1778871"/>
                  <a:gd name="connsiteX1" fmla="*/ 987701 w 1290969"/>
                  <a:gd name="connsiteY1" fmla="*/ 798138 h 1778871"/>
                  <a:gd name="connsiteX2" fmla="*/ 1042841 w 1290969"/>
                  <a:gd name="connsiteY2" fmla="*/ 784353 h 1778871"/>
                  <a:gd name="connsiteX3" fmla="*/ 1125550 w 1290969"/>
                  <a:gd name="connsiteY3" fmla="*/ 485680 h 1778871"/>
                  <a:gd name="connsiteX4" fmla="*/ 996891 w 1290969"/>
                  <a:gd name="connsiteY4" fmla="*/ 62942 h 1778871"/>
                  <a:gd name="connsiteX5" fmla="*/ 1126392 w 1290969"/>
                  <a:gd name="connsiteY5" fmla="*/ 0 h 1778871"/>
                  <a:gd name="connsiteX6" fmla="*/ 1290969 w 1290969"/>
                  <a:gd name="connsiteY6" fmla="*/ 462705 h 1778871"/>
                  <a:gd name="connsiteX7" fmla="*/ 1250457 w 1290969"/>
                  <a:gd name="connsiteY7" fmla="*/ 1778871 h 1778871"/>
                  <a:gd name="connsiteX8" fmla="*/ 559288 w 1290969"/>
                  <a:gd name="connsiteY8" fmla="*/ 1778871 h 1778871"/>
                  <a:gd name="connsiteX9" fmla="*/ 27351 w 1290969"/>
                  <a:gd name="connsiteY9" fmla="*/ 632719 h 1778871"/>
                  <a:gd name="connsiteX10" fmla="*/ 91681 w 1290969"/>
                  <a:gd name="connsiteY10" fmla="*/ 494870 h 1778871"/>
                  <a:gd name="connsiteX11" fmla="*/ 399544 w 1290969"/>
                  <a:gd name="connsiteY11" fmla="*/ 811923 h 1778871"/>
                  <a:gd name="connsiteX12" fmla="*/ 559288 w 1290969"/>
                  <a:gd name="connsiteY12" fmla="*/ 854666 h 1778871"/>
                  <a:gd name="connsiteX0" fmla="*/ 537384 w 1269065"/>
                  <a:gd name="connsiteY0" fmla="*/ 854666 h 1778871"/>
                  <a:gd name="connsiteX1" fmla="*/ 965797 w 1269065"/>
                  <a:gd name="connsiteY1" fmla="*/ 798138 h 1778871"/>
                  <a:gd name="connsiteX2" fmla="*/ 1020937 w 1269065"/>
                  <a:gd name="connsiteY2" fmla="*/ 784353 h 1778871"/>
                  <a:gd name="connsiteX3" fmla="*/ 1103646 w 1269065"/>
                  <a:gd name="connsiteY3" fmla="*/ 485680 h 1778871"/>
                  <a:gd name="connsiteX4" fmla="*/ 974987 w 1269065"/>
                  <a:gd name="connsiteY4" fmla="*/ 62942 h 1778871"/>
                  <a:gd name="connsiteX5" fmla="*/ 1104488 w 1269065"/>
                  <a:gd name="connsiteY5" fmla="*/ 0 h 1778871"/>
                  <a:gd name="connsiteX6" fmla="*/ 1269065 w 1269065"/>
                  <a:gd name="connsiteY6" fmla="*/ 462705 h 1778871"/>
                  <a:gd name="connsiteX7" fmla="*/ 1228553 w 1269065"/>
                  <a:gd name="connsiteY7" fmla="*/ 1778871 h 1778871"/>
                  <a:gd name="connsiteX8" fmla="*/ 537384 w 1269065"/>
                  <a:gd name="connsiteY8" fmla="*/ 1778871 h 1778871"/>
                  <a:gd name="connsiteX9" fmla="*/ 294931 w 1269065"/>
                  <a:gd name="connsiteY9" fmla="*/ 945177 h 1778871"/>
                  <a:gd name="connsiteX10" fmla="*/ 5447 w 1269065"/>
                  <a:gd name="connsiteY10" fmla="*/ 632719 h 1778871"/>
                  <a:gd name="connsiteX11" fmla="*/ 69777 w 1269065"/>
                  <a:gd name="connsiteY11" fmla="*/ 494870 h 1778871"/>
                  <a:gd name="connsiteX12" fmla="*/ 377640 w 1269065"/>
                  <a:gd name="connsiteY12" fmla="*/ 811923 h 1778871"/>
                  <a:gd name="connsiteX13" fmla="*/ 537384 w 1269065"/>
                  <a:gd name="connsiteY13" fmla="*/ 854666 h 1778871"/>
                  <a:gd name="connsiteX0" fmla="*/ 537384 w 1269065"/>
                  <a:gd name="connsiteY0" fmla="*/ 854666 h 1778871"/>
                  <a:gd name="connsiteX1" fmla="*/ 965797 w 1269065"/>
                  <a:gd name="connsiteY1" fmla="*/ 798138 h 1778871"/>
                  <a:gd name="connsiteX2" fmla="*/ 1020937 w 1269065"/>
                  <a:gd name="connsiteY2" fmla="*/ 784353 h 1778871"/>
                  <a:gd name="connsiteX3" fmla="*/ 1103646 w 1269065"/>
                  <a:gd name="connsiteY3" fmla="*/ 485680 h 1778871"/>
                  <a:gd name="connsiteX4" fmla="*/ 974987 w 1269065"/>
                  <a:gd name="connsiteY4" fmla="*/ 62942 h 1778871"/>
                  <a:gd name="connsiteX5" fmla="*/ 1104488 w 1269065"/>
                  <a:gd name="connsiteY5" fmla="*/ 0 h 1778871"/>
                  <a:gd name="connsiteX6" fmla="*/ 1269065 w 1269065"/>
                  <a:gd name="connsiteY6" fmla="*/ 462705 h 1778871"/>
                  <a:gd name="connsiteX7" fmla="*/ 1228553 w 1269065"/>
                  <a:gd name="connsiteY7" fmla="*/ 1778871 h 1778871"/>
                  <a:gd name="connsiteX8" fmla="*/ 537384 w 1269065"/>
                  <a:gd name="connsiteY8" fmla="*/ 1778871 h 1778871"/>
                  <a:gd name="connsiteX9" fmla="*/ 625769 w 1269065"/>
                  <a:gd name="connsiteY9" fmla="*/ 991127 h 1778871"/>
                  <a:gd name="connsiteX10" fmla="*/ 294931 w 1269065"/>
                  <a:gd name="connsiteY10" fmla="*/ 945177 h 1778871"/>
                  <a:gd name="connsiteX11" fmla="*/ 5447 w 1269065"/>
                  <a:gd name="connsiteY11" fmla="*/ 632719 h 1778871"/>
                  <a:gd name="connsiteX12" fmla="*/ 69777 w 1269065"/>
                  <a:gd name="connsiteY12" fmla="*/ 494870 h 1778871"/>
                  <a:gd name="connsiteX13" fmla="*/ 377640 w 1269065"/>
                  <a:gd name="connsiteY13" fmla="*/ 811923 h 1778871"/>
                  <a:gd name="connsiteX14" fmla="*/ 537384 w 1269065"/>
                  <a:gd name="connsiteY14" fmla="*/ 854666 h 1778871"/>
                  <a:gd name="connsiteX0" fmla="*/ 537384 w 1269065"/>
                  <a:gd name="connsiteY0" fmla="*/ 854666 h 1778871"/>
                  <a:gd name="connsiteX1" fmla="*/ 965797 w 1269065"/>
                  <a:gd name="connsiteY1" fmla="*/ 798138 h 1778871"/>
                  <a:gd name="connsiteX2" fmla="*/ 1020937 w 1269065"/>
                  <a:gd name="connsiteY2" fmla="*/ 784353 h 1778871"/>
                  <a:gd name="connsiteX3" fmla="*/ 1103646 w 1269065"/>
                  <a:gd name="connsiteY3" fmla="*/ 485680 h 1778871"/>
                  <a:gd name="connsiteX4" fmla="*/ 974987 w 1269065"/>
                  <a:gd name="connsiteY4" fmla="*/ 62942 h 1778871"/>
                  <a:gd name="connsiteX5" fmla="*/ 1104488 w 1269065"/>
                  <a:gd name="connsiteY5" fmla="*/ 0 h 1778871"/>
                  <a:gd name="connsiteX6" fmla="*/ 1269065 w 1269065"/>
                  <a:gd name="connsiteY6" fmla="*/ 462705 h 1778871"/>
                  <a:gd name="connsiteX7" fmla="*/ 1228553 w 1269065"/>
                  <a:gd name="connsiteY7" fmla="*/ 1778871 h 1778871"/>
                  <a:gd name="connsiteX8" fmla="*/ 776323 w 1269065"/>
                  <a:gd name="connsiteY8" fmla="*/ 1516957 h 1778871"/>
                  <a:gd name="connsiteX9" fmla="*/ 625769 w 1269065"/>
                  <a:gd name="connsiteY9" fmla="*/ 991127 h 1778871"/>
                  <a:gd name="connsiteX10" fmla="*/ 294931 w 1269065"/>
                  <a:gd name="connsiteY10" fmla="*/ 945177 h 1778871"/>
                  <a:gd name="connsiteX11" fmla="*/ 5447 w 1269065"/>
                  <a:gd name="connsiteY11" fmla="*/ 632719 h 1778871"/>
                  <a:gd name="connsiteX12" fmla="*/ 69777 w 1269065"/>
                  <a:gd name="connsiteY12" fmla="*/ 494870 h 1778871"/>
                  <a:gd name="connsiteX13" fmla="*/ 377640 w 1269065"/>
                  <a:gd name="connsiteY13" fmla="*/ 811923 h 1778871"/>
                  <a:gd name="connsiteX14" fmla="*/ 537384 w 1269065"/>
                  <a:gd name="connsiteY14" fmla="*/ 854666 h 1778871"/>
                  <a:gd name="connsiteX0" fmla="*/ 537384 w 1269065"/>
                  <a:gd name="connsiteY0" fmla="*/ 854666 h 1880162"/>
                  <a:gd name="connsiteX1" fmla="*/ 965797 w 1269065"/>
                  <a:gd name="connsiteY1" fmla="*/ 798138 h 1880162"/>
                  <a:gd name="connsiteX2" fmla="*/ 1020937 w 1269065"/>
                  <a:gd name="connsiteY2" fmla="*/ 784353 h 1880162"/>
                  <a:gd name="connsiteX3" fmla="*/ 1103646 w 1269065"/>
                  <a:gd name="connsiteY3" fmla="*/ 485680 h 1880162"/>
                  <a:gd name="connsiteX4" fmla="*/ 974987 w 1269065"/>
                  <a:gd name="connsiteY4" fmla="*/ 62942 h 1880162"/>
                  <a:gd name="connsiteX5" fmla="*/ 1104488 w 1269065"/>
                  <a:gd name="connsiteY5" fmla="*/ 0 h 1880162"/>
                  <a:gd name="connsiteX6" fmla="*/ 1269065 w 1269065"/>
                  <a:gd name="connsiteY6" fmla="*/ 462705 h 1880162"/>
                  <a:gd name="connsiteX7" fmla="*/ 1228553 w 1269065"/>
                  <a:gd name="connsiteY7" fmla="*/ 1778871 h 1880162"/>
                  <a:gd name="connsiteX8" fmla="*/ 464945 w 1269065"/>
                  <a:gd name="connsiteY8" fmla="*/ 1873362 h 1880162"/>
                  <a:gd name="connsiteX9" fmla="*/ 776323 w 1269065"/>
                  <a:gd name="connsiteY9" fmla="*/ 1516957 h 1880162"/>
                  <a:gd name="connsiteX10" fmla="*/ 625769 w 1269065"/>
                  <a:gd name="connsiteY10" fmla="*/ 991127 h 1880162"/>
                  <a:gd name="connsiteX11" fmla="*/ 294931 w 1269065"/>
                  <a:gd name="connsiteY11" fmla="*/ 945177 h 1880162"/>
                  <a:gd name="connsiteX12" fmla="*/ 5447 w 1269065"/>
                  <a:gd name="connsiteY12" fmla="*/ 632719 h 1880162"/>
                  <a:gd name="connsiteX13" fmla="*/ 69777 w 1269065"/>
                  <a:gd name="connsiteY13" fmla="*/ 494870 h 1880162"/>
                  <a:gd name="connsiteX14" fmla="*/ 377640 w 1269065"/>
                  <a:gd name="connsiteY14" fmla="*/ 811923 h 1880162"/>
                  <a:gd name="connsiteX15" fmla="*/ 537384 w 1269065"/>
                  <a:gd name="connsiteY15" fmla="*/ 854666 h 1880162"/>
                  <a:gd name="connsiteX0" fmla="*/ 537384 w 1269065"/>
                  <a:gd name="connsiteY0" fmla="*/ 854666 h 1871287"/>
                  <a:gd name="connsiteX1" fmla="*/ 965797 w 1269065"/>
                  <a:gd name="connsiteY1" fmla="*/ 798138 h 1871287"/>
                  <a:gd name="connsiteX2" fmla="*/ 1020937 w 1269065"/>
                  <a:gd name="connsiteY2" fmla="*/ 784353 h 1871287"/>
                  <a:gd name="connsiteX3" fmla="*/ 1103646 w 1269065"/>
                  <a:gd name="connsiteY3" fmla="*/ 485680 h 1871287"/>
                  <a:gd name="connsiteX4" fmla="*/ 974987 w 1269065"/>
                  <a:gd name="connsiteY4" fmla="*/ 62942 h 1871287"/>
                  <a:gd name="connsiteX5" fmla="*/ 1104488 w 1269065"/>
                  <a:gd name="connsiteY5" fmla="*/ 0 h 1871287"/>
                  <a:gd name="connsiteX6" fmla="*/ 1269065 w 1269065"/>
                  <a:gd name="connsiteY6" fmla="*/ 462705 h 1871287"/>
                  <a:gd name="connsiteX7" fmla="*/ 1228553 w 1269065"/>
                  <a:gd name="connsiteY7" fmla="*/ 1778871 h 1871287"/>
                  <a:gd name="connsiteX8" fmla="*/ 460350 w 1269065"/>
                  <a:gd name="connsiteY8" fmla="*/ 1864172 h 1871287"/>
                  <a:gd name="connsiteX9" fmla="*/ 776323 w 1269065"/>
                  <a:gd name="connsiteY9" fmla="*/ 1516957 h 1871287"/>
                  <a:gd name="connsiteX10" fmla="*/ 625769 w 1269065"/>
                  <a:gd name="connsiteY10" fmla="*/ 991127 h 1871287"/>
                  <a:gd name="connsiteX11" fmla="*/ 294931 w 1269065"/>
                  <a:gd name="connsiteY11" fmla="*/ 945177 h 1871287"/>
                  <a:gd name="connsiteX12" fmla="*/ 5447 w 1269065"/>
                  <a:gd name="connsiteY12" fmla="*/ 632719 h 1871287"/>
                  <a:gd name="connsiteX13" fmla="*/ 69777 w 1269065"/>
                  <a:gd name="connsiteY13" fmla="*/ 494870 h 1871287"/>
                  <a:gd name="connsiteX14" fmla="*/ 377640 w 1269065"/>
                  <a:gd name="connsiteY14" fmla="*/ 811923 h 1871287"/>
                  <a:gd name="connsiteX15" fmla="*/ 537384 w 1269065"/>
                  <a:gd name="connsiteY15" fmla="*/ 854666 h 1871287"/>
                  <a:gd name="connsiteX0" fmla="*/ 537384 w 1269065"/>
                  <a:gd name="connsiteY0" fmla="*/ 854666 h 2425045"/>
                  <a:gd name="connsiteX1" fmla="*/ 965797 w 1269065"/>
                  <a:gd name="connsiteY1" fmla="*/ 798138 h 2425045"/>
                  <a:gd name="connsiteX2" fmla="*/ 1020937 w 1269065"/>
                  <a:gd name="connsiteY2" fmla="*/ 784353 h 2425045"/>
                  <a:gd name="connsiteX3" fmla="*/ 1103646 w 1269065"/>
                  <a:gd name="connsiteY3" fmla="*/ 485680 h 2425045"/>
                  <a:gd name="connsiteX4" fmla="*/ 974987 w 1269065"/>
                  <a:gd name="connsiteY4" fmla="*/ 62942 h 2425045"/>
                  <a:gd name="connsiteX5" fmla="*/ 1104488 w 1269065"/>
                  <a:gd name="connsiteY5" fmla="*/ 0 h 2425045"/>
                  <a:gd name="connsiteX6" fmla="*/ 1269065 w 1269065"/>
                  <a:gd name="connsiteY6" fmla="*/ 462705 h 2425045"/>
                  <a:gd name="connsiteX7" fmla="*/ 1228553 w 1269065"/>
                  <a:gd name="connsiteY7" fmla="*/ 1778871 h 2425045"/>
                  <a:gd name="connsiteX8" fmla="*/ 469540 w 1269065"/>
                  <a:gd name="connsiteY8" fmla="*/ 2424759 h 2425045"/>
                  <a:gd name="connsiteX9" fmla="*/ 460350 w 1269065"/>
                  <a:gd name="connsiteY9" fmla="*/ 1864172 h 2425045"/>
                  <a:gd name="connsiteX10" fmla="*/ 776323 w 1269065"/>
                  <a:gd name="connsiteY10" fmla="*/ 1516957 h 2425045"/>
                  <a:gd name="connsiteX11" fmla="*/ 625769 w 1269065"/>
                  <a:gd name="connsiteY11" fmla="*/ 991127 h 2425045"/>
                  <a:gd name="connsiteX12" fmla="*/ 294931 w 1269065"/>
                  <a:gd name="connsiteY12" fmla="*/ 945177 h 2425045"/>
                  <a:gd name="connsiteX13" fmla="*/ 5447 w 1269065"/>
                  <a:gd name="connsiteY13" fmla="*/ 632719 h 2425045"/>
                  <a:gd name="connsiteX14" fmla="*/ 69777 w 1269065"/>
                  <a:gd name="connsiteY14" fmla="*/ 494870 h 2425045"/>
                  <a:gd name="connsiteX15" fmla="*/ 377640 w 1269065"/>
                  <a:gd name="connsiteY15" fmla="*/ 811923 h 2425045"/>
                  <a:gd name="connsiteX16" fmla="*/ 537384 w 1269065"/>
                  <a:gd name="connsiteY16" fmla="*/ 854666 h 2425045"/>
                  <a:gd name="connsiteX0" fmla="*/ 537384 w 1269065"/>
                  <a:gd name="connsiteY0" fmla="*/ 854666 h 2488676"/>
                  <a:gd name="connsiteX1" fmla="*/ 965797 w 1269065"/>
                  <a:gd name="connsiteY1" fmla="*/ 798138 h 2488676"/>
                  <a:gd name="connsiteX2" fmla="*/ 1020937 w 1269065"/>
                  <a:gd name="connsiteY2" fmla="*/ 784353 h 2488676"/>
                  <a:gd name="connsiteX3" fmla="*/ 1103646 w 1269065"/>
                  <a:gd name="connsiteY3" fmla="*/ 485680 h 2488676"/>
                  <a:gd name="connsiteX4" fmla="*/ 974987 w 1269065"/>
                  <a:gd name="connsiteY4" fmla="*/ 62942 h 2488676"/>
                  <a:gd name="connsiteX5" fmla="*/ 1104488 w 1269065"/>
                  <a:gd name="connsiteY5" fmla="*/ 0 h 2488676"/>
                  <a:gd name="connsiteX6" fmla="*/ 1269065 w 1269065"/>
                  <a:gd name="connsiteY6" fmla="*/ 462705 h 2488676"/>
                  <a:gd name="connsiteX7" fmla="*/ 1228553 w 1269065"/>
                  <a:gd name="connsiteY7" fmla="*/ 1778871 h 2488676"/>
                  <a:gd name="connsiteX8" fmla="*/ 676314 w 1269065"/>
                  <a:gd name="connsiteY8" fmla="*/ 2410974 h 2488676"/>
                  <a:gd name="connsiteX9" fmla="*/ 469540 w 1269065"/>
                  <a:gd name="connsiteY9" fmla="*/ 2424759 h 2488676"/>
                  <a:gd name="connsiteX10" fmla="*/ 460350 w 1269065"/>
                  <a:gd name="connsiteY10" fmla="*/ 1864172 h 2488676"/>
                  <a:gd name="connsiteX11" fmla="*/ 776323 w 1269065"/>
                  <a:gd name="connsiteY11" fmla="*/ 1516957 h 2488676"/>
                  <a:gd name="connsiteX12" fmla="*/ 625769 w 1269065"/>
                  <a:gd name="connsiteY12" fmla="*/ 991127 h 2488676"/>
                  <a:gd name="connsiteX13" fmla="*/ 294931 w 1269065"/>
                  <a:gd name="connsiteY13" fmla="*/ 945177 h 2488676"/>
                  <a:gd name="connsiteX14" fmla="*/ 5447 w 1269065"/>
                  <a:gd name="connsiteY14" fmla="*/ 632719 h 2488676"/>
                  <a:gd name="connsiteX15" fmla="*/ 69777 w 1269065"/>
                  <a:gd name="connsiteY15" fmla="*/ 494870 h 2488676"/>
                  <a:gd name="connsiteX16" fmla="*/ 377640 w 1269065"/>
                  <a:gd name="connsiteY16" fmla="*/ 811923 h 2488676"/>
                  <a:gd name="connsiteX17" fmla="*/ 537384 w 1269065"/>
                  <a:gd name="connsiteY17" fmla="*/ 854666 h 2488676"/>
                  <a:gd name="connsiteX0" fmla="*/ 537384 w 1269065"/>
                  <a:gd name="connsiteY0" fmla="*/ 854666 h 2463474"/>
                  <a:gd name="connsiteX1" fmla="*/ 965797 w 1269065"/>
                  <a:gd name="connsiteY1" fmla="*/ 798138 h 2463474"/>
                  <a:gd name="connsiteX2" fmla="*/ 1020937 w 1269065"/>
                  <a:gd name="connsiteY2" fmla="*/ 784353 h 2463474"/>
                  <a:gd name="connsiteX3" fmla="*/ 1103646 w 1269065"/>
                  <a:gd name="connsiteY3" fmla="*/ 485680 h 2463474"/>
                  <a:gd name="connsiteX4" fmla="*/ 974987 w 1269065"/>
                  <a:gd name="connsiteY4" fmla="*/ 62942 h 2463474"/>
                  <a:gd name="connsiteX5" fmla="*/ 1104488 w 1269065"/>
                  <a:gd name="connsiteY5" fmla="*/ 0 h 2463474"/>
                  <a:gd name="connsiteX6" fmla="*/ 1269065 w 1269065"/>
                  <a:gd name="connsiteY6" fmla="*/ 462705 h 2463474"/>
                  <a:gd name="connsiteX7" fmla="*/ 1228553 w 1269065"/>
                  <a:gd name="connsiteY7" fmla="*/ 1778871 h 2463474"/>
                  <a:gd name="connsiteX8" fmla="*/ 699288 w 1269065"/>
                  <a:gd name="connsiteY8" fmla="*/ 1946881 h 2463474"/>
                  <a:gd name="connsiteX9" fmla="*/ 676314 w 1269065"/>
                  <a:gd name="connsiteY9" fmla="*/ 2410974 h 2463474"/>
                  <a:gd name="connsiteX10" fmla="*/ 469540 w 1269065"/>
                  <a:gd name="connsiteY10" fmla="*/ 2424759 h 2463474"/>
                  <a:gd name="connsiteX11" fmla="*/ 460350 w 1269065"/>
                  <a:gd name="connsiteY11" fmla="*/ 1864172 h 2463474"/>
                  <a:gd name="connsiteX12" fmla="*/ 776323 w 1269065"/>
                  <a:gd name="connsiteY12" fmla="*/ 1516957 h 2463474"/>
                  <a:gd name="connsiteX13" fmla="*/ 625769 w 1269065"/>
                  <a:gd name="connsiteY13" fmla="*/ 991127 h 2463474"/>
                  <a:gd name="connsiteX14" fmla="*/ 294931 w 1269065"/>
                  <a:gd name="connsiteY14" fmla="*/ 945177 h 2463474"/>
                  <a:gd name="connsiteX15" fmla="*/ 5447 w 1269065"/>
                  <a:gd name="connsiteY15" fmla="*/ 632719 h 2463474"/>
                  <a:gd name="connsiteX16" fmla="*/ 69777 w 1269065"/>
                  <a:gd name="connsiteY16" fmla="*/ 494870 h 2463474"/>
                  <a:gd name="connsiteX17" fmla="*/ 377640 w 1269065"/>
                  <a:gd name="connsiteY17" fmla="*/ 811923 h 2463474"/>
                  <a:gd name="connsiteX18" fmla="*/ 537384 w 1269065"/>
                  <a:gd name="connsiteY18" fmla="*/ 854666 h 2463474"/>
                  <a:gd name="connsiteX0" fmla="*/ 537384 w 1269065"/>
                  <a:gd name="connsiteY0" fmla="*/ 854666 h 2463474"/>
                  <a:gd name="connsiteX1" fmla="*/ 965797 w 1269065"/>
                  <a:gd name="connsiteY1" fmla="*/ 798138 h 2463474"/>
                  <a:gd name="connsiteX2" fmla="*/ 1020937 w 1269065"/>
                  <a:gd name="connsiteY2" fmla="*/ 784353 h 2463474"/>
                  <a:gd name="connsiteX3" fmla="*/ 1103646 w 1269065"/>
                  <a:gd name="connsiteY3" fmla="*/ 485680 h 2463474"/>
                  <a:gd name="connsiteX4" fmla="*/ 974987 w 1269065"/>
                  <a:gd name="connsiteY4" fmla="*/ 62942 h 2463474"/>
                  <a:gd name="connsiteX5" fmla="*/ 1104488 w 1269065"/>
                  <a:gd name="connsiteY5" fmla="*/ 0 h 2463474"/>
                  <a:gd name="connsiteX6" fmla="*/ 1269065 w 1269065"/>
                  <a:gd name="connsiteY6" fmla="*/ 462705 h 2463474"/>
                  <a:gd name="connsiteX7" fmla="*/ 1228553 w 1269065"/>
                  <a:gd name="connsiteY7" fmla="*/ 1778871 h 2463474"/>
                  <a:gd name="connsiteX8" fmla="*/ 906062 w 1269065"/>
                  <a:gd name="connsiteY8" fmla="*/ 1703347 h 2463474"/>
                  <a:gd name="connsiteX9" fmla="*/ 699288 w 1269065"/>
                  <a:gd name="connsiteY9" fmla="*/ 1946881 h 2463474"/>
                  <a:gd name="connsiteX10" fmla="*/ 676314 w 1269065"/>
                  <a:gd name="connsiteY10" fmla="*/ 2410974 h 2463474"/>
                  <a:gd name="connsiteX11" fmla="*/ 469540 w 1269065"/>
                  <a:gd name="connsiteY11" fmla="*/ 2424759 h 2463474"/>
                  <a:gd name="connsiteX12" fmla="*/ 460350 w 1269065"/>
                  <a:gd name="connsiteY12" fmla="*/ 1864172 h 2463474"/>
                  <a:gd name="connsiteX13" fmla="*/ 776323 w 1269065"/>
                  <a:gd name="connsiteY13" fmla="*/ 1516957 h 2463474"/>
                  <a:gd name="connsiteX14" fmla="*/ 625769 w 1269065"/>
                  <a:gd name="connsiteY14" fmla="*/ 991127 h 2463474"/>
                  <a:gd name="connsiteX15" fmla="*/ 294931 w 1269065"/>
                  <a:gd name="connsiteY15" fmla="*/ 945177 h 2463474"/>
                  <a:gd name="connsiteX16" fmla="*/ 5447 w 1269065"/>
                  <a:gd name="connsiteY16" fmla="*/ 632719 h 2463474"/>
                  <a:gd name="connsiteX17" fmla="*/ 69777 w 1269065"/>
                  <a:gd name="connsiteY17" fmla="*/ 494870 h 2463474"/>
                  <a:gd name="connsiteX18" fmla="*/ 377640 w 1269065"/>
                  <a:gd name="connsiteY18" fmla="*/ 811923 h 2463474"/>
                  <a:gd name="connsiteX19" fmla="*/ 537384 w 1269065"/>
                  <a:gd name="connsiteY19" fmla="*/ 854666 h 2463474"/>
                  <a:gd name="connsiteX0" fmla="*/ 537384 w 1269065"/>
                  <a:gd name="connsiteY0" fmla="*/ 854666 h 2463474"/>
                  <a:gd name="connsiteX1" fmla="*/ 965797 w 1269065"/>
                  <a:gd name="connsiteY1" fmla="*/ 798138 h 2463474"/>
                  <a:gd name="connsiteX2" fmla="*/ 1020937 w 1269065"/>
                  <a:gd name="connsiteY2" fmla="*/ 784353 h 2463474"/>
                  <a:gd name="connsiteX3" fmla="*/ 1103646 w 1269065"/>
                  <a:gd name="connsiteY3" fmla="*/ 485680 h 2463474"/>
                  <a:gd name="connsiteX4" fmla="*/ 974987 w 1269065"/>
                  <a:gd name="connsiteY4" fmla="*/ 62942 h 2463474"/>
                  <a:gd name="connsiteX5" fmla="*/ 1104488 w 1269065"/>
                  <a:gd name="connsiteY5" fmla="*/ 0 h 2463474"/>
                  <a:gd name="connsiteX6" fmla="*/ 1269065 w 1269065"/>
                  <a:gd name="connsiteY6" fmla="*/ 462705 h 2463474"/>
                  <a:gd name="connsiteX7" fmla="*/ 1228553 w 1269065"/>
                  <a:gd name="connsiteY7" fmla="*/ 1778871 h 2463474"/>
                  <a:gd name="connsiteX8" fmla="*/ 869302 w 1269065"/>
                  <a:gd name="connsiteY8" fmla="*/ 1914716 h 2463474"/>
                  <a:gd name="connsiteX9" fmla="*/ 906062 w 1269065"/>
                  <a:gd name="connsiteY9" fmla="*/ 1703347 h 2463474"/>
                  <a:gd name="connsiteX10" fmla="*/ 699288 w 1269065"/>
                  <a:gd name="connsiteY10" fmla="*/ 1946881 h 2463474"/>
                  <a:gd name="connsiteX11" fmla="*/ 676314 w 1269065"/>
                  <a:gd name="connsiteY11" fmla="*/ 2410974 h 2463474"/>
                  <a:gd name="connsiteX12" fmla="*/ 469540 w 1269065"/>
                  <a:gd name="connsiteY12" fmla="*/ 2424759 h 2463474"/>
                  <a:gd name="connsiteX13" fmla="*/ 460350 w 1269065"/>
                  <a:gd name="connsiteY13" fmla="*/ 1864172 h 2463474"/>
                  <a:gd name="connsiteX14" fmla="*/ 776323 w 1269065"/>
                  <a:gd name="connsiteY14" fmla="*/ 1516957 h 2463474"/>
                  <a:gd name="connsiteX15" fmla="*/ 625769 w 1269065"/>
                  <a:gd name="connsiteY15" fmla="*/ 991127 h 2463474"/>
                  <a:gd name="connsiteX16" fmla="*/ 294931 w 1269065"/>
                  <a:gd name="connsiteY16" fmla="*/ 945177 h 2463474"/>
                  <a:gd name="connsiteX17" fmla="*/ 5447 w 1269065"/>
                  <a:gd name="connsiteY17" fmla="*/ 632719 h 2463474"/>
                  <a:gd name="connsiteX18" fmla="*/ 69777 w 1269065"/>
                  <a:gd name="connsiteY18" fmla="*/ 494870 h 2463474"/>
                  <a:gd name="connsiteX19" fmla="*/ 377640 w 1269065"/>
                  <a:gd name="connsiteY19" fmla="*/ 811923 h 2463474"/>
                  <a:gd name="connsiteX20" fmla="*/ 537384 w 1269065"/>
                  <a:gd name="connsiteY20" fmla="*/ 854666 h 2463474"/>
                  <a:gd name="connsiteX0" fmla="*/ 537384 w 1269065"/>
                  <a:gd name="connsiteY0" fmla="*/ 854666 h 2463474"/>
                  <a:gd name="connsiteX1" fmla="*/ 965797 w 1269065"/>
                  <a:gd name="connsiteY1" fmla="*/ 798138 h 2463474"/>
                  <a:gd name="connsiteX2" fmla="*/ 1020937 w 1269065"/>
                  <a:gd name="connsiteY2" fmla="*/ 784353 h 2463474"/>
                  <a:gd name="connsiteX3" fmla="*/ 1103646 w 1269065"/>
                  <a:gd name="connsiteY3" fmla="*/ 485680 h 2463474"/>
                  <a:gd name="connsiteX4" fmla="*/ 974987 w 1269065"/>
                  <a:gd name="connsiteY4" fmla="*/ 62942 h 2463474"/>
                  <a:gd name="connsiteX5" fmla="*/ 1104488 w 1269065"/>
                  <a:gd name="connsiteY5" fmla="*/ 0 h 2463474"/>
                  <a:gd name="connsiteX6" fmla="*/ 1269065 w 1269065"/>
                  <a:gd name="connsiteY6" fmla="*/ 462705 h 2463474"/>
                  <a:gd name="connsiteX7" fmla="*/ 1228553 w 1269065"/>
                  <a:gd name="connsiteY7" fmla="*/ 1778871 h 2463474"/>
                  <a:gd name="connsiteX8" fmla="*/ 1099051 w 1269065"/>
                  <a:gd name="connsiteY8" fmla="*/ 2452328 h 2463474"/>
                  <a:gd name="connsiteX9" fmla="*/ 869302 w 1269065"/>
                  <a:gd name="connsiteY9" fmla="*/ 1914716 h 2463474"/>
                  <a:gd name="connsiteX10" fmla="*/ 906062 w 1269065"/>
                  <a:gd name="connsiteY10" fmla="*/ 1703347 h 2463474"/>
                  <a:gd name="connsiteX11" fmla="*/ 699288 w 1269065"/>
                  <a:gd name="connsiteY11" fmla="*/ 1946881 h 2463474"/>
                  <a:gd name="connsiteX12" fmla="*/ 676314 w 1269065"/>
                  <a:gd name="connsiteY12" fmla="*/ 2410974 h 2463474"/>
                  <a:gd name="connsiteX13" fmla="*/ 469540 w 1269065"/>
                  <a:gd name="connsiteY13" fmla="*/ 2424759 h 2463474"/>
                  <a:gd name="connsiteX14" fmla="*/ 460350 w 1269065"/>
                  <a:gd name="connsiteY14" fmla="*/ 1864172 h 2463474"/>
                  <a:gd name="connsiteX15" fmla="*/ 776323 w 1269065"/>
                  <a:gd name="connsiteY15" fmla="*/ 1516957 h 2463474"/>
                  <a:gd name="connsiteX16" fmla="*/ 625769 w 1269065"/>
                  <a:gd name="connsiteY16" fmla="*/ 991127 h 2463474"/>
                  <a:gd name="connsiteX17" fmla="*/ 294931 w 1269065"/>
                  <a:gd name="connsiteY17" fmla="*/ 945177 h 2463474"/>
                  <a:gd name="connsiteX18" fmla="*/ 5447 w 1269065"/>
                  <a:gd name="connsiteY18" fmla="*/ 632719 h 2463474"/>
                  <a:gd name="connsiteX19" fmla="*/ 69777 w 1269065"/>
                  <a:gd name="connsiteY19" fmla="*/ 494870 h 2463474"/>
                  <a:gd name="connsiteX20" fmla="*/ 377640 w 1269065"/>
                  <a:gd name="connsiteY20" fmla="*/ 811923 h 2463474"/>
                  <a:gd name="connsiteX21" fmla="*/ 537384 w 1269065"/>
                  <a:gd name="connsiteY21" fmla="*/ 854666 h 2463474"/>
                  <a:gd name="connsiteX0" fmla="*/ 537384 w 1281584"/>
                  <a:gd name="connsiteY0" fmla="*/ 854666 h 2484263"/>
                  <a:gd name="connsiteX1" fmla="*/ 965797 w 1281584"/>
                  <a:gd name="connsiteY1" fmla="*/ 798138 h 2484263"/>
                  <a:gd name="connsiteX2" fmla="*/ 1020937 w 1281584"/>
                  <a:gd name="connsiteY2" fmla="*/ 784353 h 2484263"/>
                  <a:gd name="connsiteX3" fmla="*/ 1103646 w 1281584"/>
                  <a:gd name="connsiteY3" fmla="*/ 485680 h 2484263"/>
                  <a:gd name="connsiteX4" fmla="*/ 974987 w 1281584"/>
                  <a:gd name="connsiteY4" fmla="*/ 62942 h 2484263"/>
                  <a:gd name="connsiteX5" fmla="*/ 1104488 w 1281584"/>
                  <a:gd name="connsiteY5" fmla="*/ 0 h 2484263"/>
                  <a:gd name="connsiteX6" fmla="*/ 1269065 w 1281584"/>
                  <a:gd name="connsiteY6" fmla="*/ 462705 h 2484263"/>
                  <a:gd name="connsiteX7" fmla="*/ 1228553 w 1281584"/>
                  <a:gd name="connsiteY7" fmla="*/ 1778871 h 2484263"/>
                  <a:gd name="connsiteX8" fmla="*/ 1278255 w 1281584"/>
                  <a:gd name="connsiteY8" fmla="*/ 2365023 h 2484263"/>
                  <a:gd name="connsiteX9" fmla="*/ 1099051 w 1281584"/>
                  <a:gd name="connsiteY9" fmla="*/ 2452328 h 2484263"/>
                  <a:gd name="connsiteX10" fmla="*/ 869302 w 1281584"/>
                  <a:gd name="connsiteY10" fmla="*/ 1914716 h 2484263"/>
                  <a:gd name="connsiteX11" fmla="*/ 906062 w 1281584"/>
                  <a:gd name="connsiteY11" fmla="*/ 1703347 h 2484263"/>
                  <a:gd name="connsiteX12" fmla="*/ 699288 w 1281584"/>
                  <a:gd name="connsiteY12" fmla="*/ 1946881 h 2484263"/>
                  <a:gd name="connsiteX13" fmla="*/ 676314 w 1281584"/>
                  <a:gd name="connsiteY13" fmla="*/ 2410974 h 2484263"/>
                  <a:gd name="connsiteX14" fmla="*/ 469540 w 1281584"/>
                  <a:gd name="connsiteY14" fmla="*/ 2424759 h 2484263"/>
                  <a:gd name="connsiteX15" fmla="*/ 460350 w 1281584"/>
                  <a:gd name="connsiteY15" fmla="*/ 1864172 h 2484263"/>
                  <a:gd name="connsiteX16" fmla="*/ 776323 w 1281584"/>
                  <a:gd name="connsiteY16" fmla="*/ 1516957 h 2484263"/>
                  <a:gd name="connsiteX17" fmla="*/ 625769 w 1281584"/>
                  <a:gd name="connsiteY17" fmla="*/ 991127 h 2484263"/>
                  <a:gd name="connsiteX18" fmla="*/ 294931 w 1281584"/>
                  <a:gd name="connsiteY18" fmla="*/ 945177 h 2484263"/>
                  <a:gd name="connsiteX19" fmla="*/ 5447 w 1281584"/>
                  <a:gd name="connsiteY19" fmla="*/ 632719 h 2484263"/>
                  <a:gd name="connsiteX20" fmla="*/ 69777 w 1281584"/>
                  <a:gd name="connsiteY20" fmla="*/ 494870 h 2484263"/>
                  <a:gd name="connsiteX21" fmla="*/ 377640 w 1281584"/>
                  <a:gd name="connsiteY21" fmla="*/ 811923 h 2484263"/>
                  <a:gd name="connsiteX22" fmla="*/ 537384 w 1281584"/>
                  <a:gd name="connsiteY22" fmla="*/ 854666 h 2484263"/>
                  <a:gd name="connsiteX0" fmla="*/ 537384 w 1279719"/>
                  <a:gd name="connsiteY0" fmla="*/ 854666 h 2484263"/>
                  <a:gd name="connsiteX1" fmla="*/ 965797 w 1279719"/>
                  <a:gd name="connsiteY1" fmla="*/ 798138 h 2484263"/>
                  <a:gd name="connsiteX2" fmla="*/ 1020937 w 1279719"/>
                  <a:gd name="connsiteY2" fmla="*/ 784353 h 2484263"/>
                  <a:gd name="connsiteX3" fmla="*/ 1103646 w 1279719"/>
                  <a:gd name="connsiteY3" fmla="*/ 485680 h 2484263"/>
                  <a:gd name="connsiteX4" fmla="*/ 974987 w 1279719"/>
                  <a:gd name="connsiteY4" fmla="*/ 62942 h 2484263"/>
                  <a:gd name="connsiteX5" fmla="*/ 1104488 w 1279719"/>
                  <a:gd name="connsiteY5" fmla="*/ 0 h 2484263"/>
                  <a:gd name="connsiteX6" fmla="*/ 1269065 w 1279719"/>
                  <a:gd name="connsiteY6" fmla="*/ 462705 h 2484263"/>
                  <a:gd name="connsiteX7" fmla="*/ 1095299 w 1279719"/>
                  <a:gd name="connsiteY7" fmla="*/ 1912125 h 2484263"/>
                  <a:gd name="connsiteX8" fmla="*/ 1278255 w 1279719"/>
                  <a:gd name="connsiteY8" fmla="*/ 2365023 h 2484263"/>
                  <a:gd name="connsiteX9" fmla="*/ 1099051 w 1279719"/>
                  <a:gd name="connsiteY9" fmla="*/ 2452328 h 2484263"/>
                  <a:gd name="connsiteX10" fmla="*/ 869302 w 1279719"/>
                  <a:gd name="connsiteY10" fmla="*/ 1914716 h 2484263"/>
                  <a:gd name="connsiteX11" fmla="*/ 906062 w 1279719"/>
                  <a:gd name="connsiteY11" fmla="*/ 1703347 h 2484263"/>
                  <a:gd name="connsiteX12" fmla="*/ 699288 w 1279719"/>
                  <a:gd name="connsiteY12" fmla="*/ 1946881 h 2484263"/>
                  <a:gd name="connsiteX13" fmla="*/ 676314 w 1279719"/>
                  <a:gd name="connsiteY13" fmla="*/ 2410974 h 2484263"/>
                  <a:gd name="connsiteX14" fmla="*/ 469540 w 1279719"/>
                  <a:gd name="connsiteY14" fmla="*/ 2424759 h 2484263"/>
                  <a:gd name="connsiteX15" fmla="*/ 460350 w 1279719"/>
                  <a:gd name="connsiteY15" fmla="*/ 1864172 h 2484263"/>
                  <a:gd name="connsiteX16" fmla="*/ 776323 w 1279719"/>
                  <a:gd name="connsiteY16" fmla="*/ 1516957 h 2484263"/>
                  <a:gd name="connsiteX17" fmla="*/ 625769 w 1279719"/>
                  <a:gd name="connsiteY17" fmla="*/ 991127 h 2484263"/>
                  <a:gd name="connsiteX18" fmla="*/ 294931 w 1279719"/>
                  <a:gd name="connsiteY18" fmla="*/ 945177 h 2484263"/>
                  <a:gd name="connsiteX19" fmla="*/ 5447 w 1279719"/>
                  <a:gd name="connsiteY19" fmla="*/ 632719 h 2484263"/>
                  <a:gd name="connsiteX20" fmla="*/ 69777 w 1279719"/>
                  <a:gd name="connsiteY20" fmla="*/ 494870 h 2484263"/>
                  <a:gd name="connsiteX21" fmla="*/ 377640 w 1279719"/>
                  <a:gd name="connsiteY21" fmla="*/ 811923 h 2484263"/>
                  <a:gd name="connsiteX22" fmla="*/ 537384 w 1279719"/>
                  <a:gd name="connsiteY22" fmla="*/ 854666 h 2484263"/>
                  <a:gd name="connsiteX0" fmla="*/ 537384 w 1283656"/>
                  <a:gd name="connsiteY0" fmla="*/ 854666 h 2484263"/>
                  <a:gd name="connsiteX1" fmla="*/ 965797 w 1283656"/>
                  <a:gd name="connsiteY1" fmla="*/ 798138 h 2484263"/>
                  <a:gd name="connsiteX2" fmla="*/ 1020937 w 1283656"/>
                  <a:gd name="connsiteY2" fmla="*/ 784353 h 2484263"/>
                  <a:gd name="connsiteX3" fmla="*/ 1103646 w 1283656"/>
                  <a:gd name="connsiteY3" fmla="*/ 485680 h 2484263"/>
                  <a:gd name="connsiteX4" fmla="*/ 974987 w 1283656"/>
                  <a:gd name="connsiteY4" fmla="*/ 62942 h 2484263"/>
                  <a:gd name="connsiteX5" fmla="*/ 1104488 w 1283656"/>
                  <a:gd name="connsiteY5" fmla="*/ 0 h 2484263"/>
                  <a:gd name="connsiteX6" fmla="*/ 1269065 w 1283656"/>
                  <a:gd name="connsiteY6" fmla="*/ 462705 h 2484263"/>
                  <a:gd name="connsiteX7" fmla="*/ 1269065 w 1283656"/>
                  <a:gd name="connsiteY7" fmla="*/ 1528738 h 2484263"/>
                  <a:gd name="connsiteX8" fmla="*/ 1095299 w 1283656"/>
                  <a:gd name="connsiteY8" fmla="*/ 1912125 h 2484263"/>
                  <a:gd name="connsiteX9" fmla="*/ 1278255 w 1283656"/>
                  <a:gd name="connsiteY9" fmla="*/ 2365023 h 2484263"/>
                  <a:gd name="connsiteX10" fmla="*/ 1099051 w 1283656"/>
                  <a:gd name="connsiteY10" fmla="*/ 2452328 h 2484263"/>
                  <a:gd name="connsiteX11" fmla="*/ 869302 w 1283656"/>
                  <a:gd name="connsiteY11" fmla="*/ 1914716 h 2484263"/>
                  <a:gd name="connsiteX12" fmla="*/ 906062 w 1283656"/>
                  <a:gd name="connsiteY12" fmla="*/ 1703347 h 2484263"/>
                  <a:gd name="connsiteX13" fmla="*/ 699288 w 1283656"/>
                  <a:gd name="connsiteY13" fmla="*/ 1946881 h 2484263"/>
                  <a:gd name="connsiteX14" fmla="*/ 676314 w 1283656"/>
                  <a:gd name="connsiteY14" fmla="*/ 2410974 h 2484263"/>
                  <a:gd name="connsiteX15" fmla="*/ 469540 w 1283656"/>
                  <a:gd name="connsiteY15" fmla="*/ 2424759 h 2484263"/>
                  <a:gd name="connsiteX16" fmla="*/ 460350 w 1283656"/>
                  <a:gd name="connsiteY16" fmla="*/ 1864172 h 2484263"/>
                  <a:gd name="connsiteX17" fmla="*/ 776323 w 1283656"/>
                  <a:gd name="connsiteY17" fmla="*/ 1516957 h 2484263"/>
                  <a:gd name="connsiteX18" fmla="*/ 625769 w 1283656"/>
                  <a:gd name="connsiteY18" fmla="*/ 991127 h 2484263"/>
                  <a:gd name="connsiteX19" fmla="*/ 294931 w 1283656"/>
                  <a:gd name="connsiteY19" fmla="*/ 945177 h 2484263"/>
                  <a:gd name="connsiteX20" fmla="*/ 5447 w 1283656"/>
                  <a:gd name="connsiteY20" fmla="*/ 632719 h 2484263"/>
                  <a:gd name="connsiteX21" fmla="*/ 69777 w 1283656"/>
                  <a:gd name="connsiteY21" fmla="*/ 494870 h 2484263"/>
                  <a:gd name="connsiteX22" fmla="*/ 377640 w 1283656"/>
                  <a:gd name="connsiteY22" fmla="*/ 811923 h 2484263"/>
                  <a:gd name="connsiteX23" fmla="*/ 537384 w 1283656"/>
                  <a:gd name="connsiteY23" fmla="*/ 854666 h 2484263"/>
                  <a:gd name="connsiteX0" fmla="*/ 537384 w 1279719"/>
                  <a:gd name="connsiteY0" fmla="*/ 854666 h 2484263"/>
                  <a:gd name="connsiteX1" fmla="*/ 965797 w 1279719"/>
                  <a:gd name="connsiteY1" fmla="*/ 798138 h 2484263"/>
                  <a:gd name="connsiteX2" fmla="*/ 1020937 w 1279719"/>
                  <a:gd name="connsiteY2" fmla="*/ 784353 h 2484263"/>
                  <a:gd name="connsiteX3" fmla="*/ 1103646 w 1279719"/>
                  <a:gd name="connsiteY3" fmla="*/ 485680 h 2484263"/>
                  <a:gd name="connsiteX4" fmla="*/ 974987 w 1279719"/>
                  <a:gd name="connsiteY4" fmla="*/ 62942 h 2484263"/>
                  <a:gd name="connsiteX5" fmla="*/ 1104488 w 1279719"/>
                  <a:gd name="connsiteY5" fmla="*/ 0 h 2484263"/>
                  <a:gd name="connsiteX6" fmla="*/ 1269065 w 1279719"/>
                  <a:gd name="connsiteY6" fmla="*/ 462705 h 2484263"/>
                  <a:gd name="connsiteX7" fmla="*/ 1131215 w 1279719"/>
                  <a:gd name="connsiteY7" fmla="*/ 890036 h 2484263"/>
                  <a:gd name="connsiteX8" fmla="*/ 1269065 w 1279719"/>
                  <a:gd name="connsiteY8" fmla="*/ 1528738 h 2484263"/>
                  <a:gd name="connsiteX9" fmla="*/ 1095299 w 1279719"/>
                  <a:gd name="connsiteY9" fmla="*/ 1912125 h 2484263"/>
                  <a:gd name="connsiteX10" fmla="*/ 1278255 w 1279719"/>
                  <a:gd name="connsiteY10" fmla="*/ 2365023 h 2484263"/>
                  <a:gd name="connsiteX11" fmla="*/ 1099051 w 1279719"/>
                  <a:gd name="connsiteY11" fmla="*/ 2452328 h 2484263"/>
                  <a:gd name="connsiteX12" fmla="*/ 869302 w 1279719"/>
                  <a:gd name="connsiteY12" fmla="*/ 1914716 h 2484263"/>
                  <a:gd name="connsiteX13" fmla="*/ 906062 w 1279719"/>
                  <a:gd name="connsiteY13" fmla="*/ 1703347 h 2484263"/>
                  <a:gd name="connsiteX14" fmla="*/ 699288 w 1279719"/>
                  <a:gd name="connsiteY14" fmla="*/ 1946881 h 2484263"/>
                  <a:gd name="connsiteX15" fmla="*/ 676314 w 1279719"/>
                  <a:gd name="connsiteY15" fmla="*/ 2410974 h 2484263"/>
                  <a:gd name="connsiteX16" fmla="*/ 469540 w 1279719"/>
                  <a:gd name="connsiteY16" fmla="*/ 2424759 h 2484263"/>
                  <a:gd name="connsiteX17" fmla="*/ 460350 w 1279719"/>
                  <a:gd name="connsiteY17" fmla="*/ 1864172 h 2484263"/>
                  <a:gd name="connsiteX18" fmla="*/ 776323 w 1279719"/>
                  <a:gd name="connsiteY18" fmla="*/ 1516957 h 2484263"/>
                  <a:gd name="connsiteX19" fmla="*/ 625769 w 1279719"/>
                  <a:gd name="connsiteY19" fmla="*/ 991127 h 2484263"/>
                  <a:gd name="connsiteX20" fmla="*/ 294931 w 1279719"/>
                  <a:gd name="connsiteY20" fmla="*/ 945177 h 2484263"/>
                  <a:gd name="connsiteX21" fmla="*/ 5447 w 1279719"/>
                  <a:gd name="connsiteY21" fmla="*/ 632719 h 2484263"/>
                  <a:gd name="connsiteX22" fmla="*/ 69777 w 1279719"/>
                  <a:gd name="connsiteY22" fmla="*/ 494870 h 2484263"/>
                  <a:gd name="connsiteX23" fmla="*/ 377640 w 1279719"/>
                  <a:gd name="connsiteY23" fmla="*/ 811923 h 2484263"/>
                  <a:gd name="connsiteX24" fmla="*/ 537384 w 1279719"/>
                  <a:gd name="connsiteY24" fmla="*/ 854666 h 2484263"/>
                  <a:gd name="connsiteX0" fmla="*/ 537384 w 1279719"/>
                  <a:gd name="connsiteY0" fmla="*/ 885454 h 2515051"/>
                  <a:gd name="connsiteX1" fmla="*/ 965797 w 1279719"/>
                  <a:gd name="connsiteY1" fmla="*/ 828926 h 2515051"/>
                  <a:gd name="connsiteX2" fmla="*/ 1020937 w 1279719"/>
                  <a:gd name="connsiteY2" fmla="*/ 815141 h 2515051"/>
                  <a:gd name="connsiteX3" fmla="*/ 1103646 w 1279719"/>
                  <a:gd name="connsiteY3" fmla="*/ 516468 h 2515051"/>
                  <a:gd name="connsiteX4" fmla="*/ 974987 w 1279719"/>
                  <a:gd name="connsiteY4" fmla="*/ 93730 h 2515051"/>
                  <a:gd name="connsiteX5" fmla="*/ 1104488 w 1279719"/>
                  <a:gd name="connsiteY5" fmla="*/ 30788 h 2515051"/>
                  <a:gd name="connsiteX6" fmla="*/ 1269065 w 1279719"/>
                  <a:gd name="connsiteY6" fmla="*/ 493493 h 2515051"/>
                  <a:gd name="connsiteX7" fmla="*/ 1131215 w 1279719"/>
                  <a:gd name="connsiteY7" fmla="*/ 920824 h 2515051"/>
                  <a:gd name="connsiteX8" fmla="*/ 1269065 w 1279719"/>
                  <a:gd name="connsiteY8" fmla="*/ 1559526 h 2515051"/>
                  <a:gd name="connsiteX9" fmla="*/ 1095299 w 1279719"/>
                  <a:gd name="connsiteY9" fmla="*/ 1942913 h 2515051"/>
                  <a:gd name="connsiteX10" fmla="*/ 1278255 w 1279719"/>
                  <a:gd name="connsiteY10" fmla="*/ 2395811 h 2515051"/>
                  <a:gd name="connsiteX11" fmla="*/ 1099051 w 1279719"/>
                  <a:gd name="connsiteY11" fmla="*/ 2483116 h 2515051"/>
                  <a:gd name="connsiteX12" fmla="*/ 869302 w 1279719"/>
                  <a:gd name="connsiteY12" fmla="*/ 1945504 h 2515051"/>
                  <a:gd name="connsiteX13" fmla="*/ 906062 w 1279719"/>
                  <a:gd name="connsiteY13" fmla="*/ 1734135 h 2515051"/>
                  <a:gd name="connsiteX14" fmla="*/ 699288 w 1279719"/>
                  <a:gd name="connsiteY14" fmla="*/ 1977669 h 2515051"/>
                  <a:gd name="connsiteX15" fmla="*/ 676314 w 1279719"/>
                  <a:gd name="connsiteY15" fmla="*/ 2441762 h 2515051"/>
                  <a:gd name="connsiteX16" fmla="*/ 469540 w 1279719"/>
                  <a:gd name="connsiteY16" fmla="*/ 2455547 h 2515051"/>
                  <a:gd name="connsiteX17" fmla="*/ 460350 w 1279719"/>
                  <a:gd name="connsiteY17" fmla="*/ 1894960 h 2515051"/>
                  <a:gd name="connsiteX18" fmla="*/ 776323 w 1279719"/>
                  <a:gd name="connsiteY18" fmla="*/ 1547745 h 2515051"/>
                  <a:gd name="connsiteX19" fmla="*/ 625769 w 1279719"/>
                  <a:gd name="connsiteY19" fmla="*/ 1021915 h 2515051"/>
                  <a:gd name="connsiteX20" fmla="*/ 294931 w 1279719"/>
                  <a:gd name="connsiteY20" fmla="*/ 975965 h 2515051"/>
                  <a:gd name="connsiteX21" fmla="*/ 5447 w 1279719"/>
                  <a:gd name="connsiteY21" fmla="*/ 663507 h 2515051"/>
                  <a:gd name="connsiteX22" fmla="*/ 69777 w 1279719"/>
                  <a:gd name="connsiteY22" fmla="*/ 525658 h 2515051"/>
                  <a:gd name="connsiteX23" fmla="*/ 377640 w 1279719"/>
                  <a:gd name="connsiteY23" fmla="*/ 842711 h 2515051"/>
                  <a:gd name="connsiteX24" fmla="*/ 537384 w 1279719"/>
                  <a:gd name="connsiteY24" fmla="*/ 885454 h 2515051"/>
                  <a:gd name="connsiteX0" fmla="*/ 537384 w 1279719"/>
                  <a:gd name="connsiteY0" fmla="*/ 896995 h 2526592"/>
                  <a:gd name="connsiteX1" fmla="*/ 965797 w 1279719"/>
                  <a:gd name="connsiteY1" fmla="*/ 840467 h 2526592"/>
                  <a:gd name="connsiteX2" fmla="*/ 1020937 w 1279719"/>
                  <a:gd name="connsiteY2" fmla="*/ 826682 h 2526592"/>
                  <a:gd name="connsiteX3" fmla="*/ 1103646 w 1279719"/>
                  <a:gd name="connsiteY3" fmla="*/ 528009 h 2526592"/>
                  <a:gd name="connsiteX4" fmla="*/ 974987 w 1279719"/>
                  <a:gd name="connsiteY4" fmla="*/ 105271 h 2526592"/>
                  <a:gd name="connsiteX5" fmla="*/ 1104488 w 1279719"/>
                  <a:gd name="connsiteY5" fmla="*/ 42329 h 2526592"/>
                  <a:gd name="connsiteX6" fmla="*/ 1269065 w 1279719"/>
                  <a:gd name="connsiteY6" fmla="*/ 505034 h 2526592"/>
                  <a:gd name="connsiteX7" fmla="*/ 1131215 w 1279719"/>
                  <a:gd name="connsiteY7" fmla="*/ 932365 h 2526592"/>
                  <a:gd name="connsiteX8" fmla="*/ 1269065 w 1279719"/>
                  <a:gd name="connsiteY8" fmla="*/ 1571067 h 2526592"/>
                  <a:gd name="connsiteX9" fmla="*/ 1095299 w 1279719"/>
                  <a:gd name="connsiteY9" fmla="*/ 1954454 h 2526592"/>
                  <a:gd name="connsiteX10" fmla="*/ 1278255 w 1279719"/>
                  <a:gd name="connsiteY10" fmla="*/ 2407352 h 2526592"/>
                  <a:gd name="connsiteX11" fmla="*/ 1099051 w 1279719"/>
                  <a:gd name="connsiteY11" fmla="*/ 2494657 h 2526592"/>
                  <a:gd name="connsiteX12" fmla="*/ 869302 w 1279719"/>
                  <a:gd name="connsiteY12" fmla="*/ 1957045 h 2526592"/>
                  <a:gd name="connsiteX13" fmla="*/ 906062 w 1279719"/>
                  <a:gd name="connsiteY13" fmla="*/ 1745676 h 2526592"/>
                  <a:gd name="connsiteX14" fmla="*/ 699288 w 1279719"/>
                  <a:gd name="connsiteY14" fmla="*/ 1989210 h 2526592"/>
                  <a:gd name="connsiteX15" fmla="*/ 676314 w 1279719"/>
                  <a:gd name="connsiteY15" fmla="*/ 2453303 h 2526592"/>
                  <a:gd name="connsiteX16" fmla="*/ 469540 w 1279719"/>
                  <a:gd name="connsiteY16" fmla="*/ 2467088 h 2526592"/>
                  <a:gd name="connsiteX17" fmla="*/ 460350 w 1279719"/>
                  <a:gd name="connsiteY17" fmla="*/ 1906501 h 2526592"/>
                  <a:gd name="connsiteX18" fmla="*/ 776323 w 1279719"/>
                  <a:gd name="connsiteY18" fmla="*/ 1559286 h 2526592"/>
                  <a:gd name="connsiteX19" fmla="*/ 625769 w 1279719"/>
                  <a:gd name="connsiteY19" fmla="*/ 1033456 h 2526592"/>
                  <a:gd name="connsiteX20" fmla="*/ 294931 w 1279719"/>
                  <a:gd name="connsiteY20" fmla="*/ 987506 h 2526592"/>
                  <a:gd name="connsiteX21" fmla="*/ 5447 w 1279719"/>
                  <a:gd name="connsiteY21" fmla="*/ 675048 h 2526592"/>
                  <a:gd name="connsiteX22" fmla="*/ 69777 w 1279719"/>
                  <a:gd name="connsiteY22" fmla="*/ 537199 h 2526592"/>
                  <a:gd name="connsiteX23" fmla="*/ 377640 w 1279719"/>
                  <a:gd name="connsiteY23" fmla="*/ 854252 h 2526592"/>
                  <a:gd name="connsiteX24" fmla="*/ 537384 w 1279719"/>
                  <a:gd name="connsiteY24" fmla="*/ 896995 h 2526592"/>
                  <a:gd name="connsiteX0" fmla="*/ 537384 w 1279719"/>
                  <a:gd name="connsiteY0" fmla="*/ 896995 h 2526592"/>
                  <a:gd name="connsiteX1" fmla="*/ 965797 w 1279719"/>
                  <a:gd name="connsiteY1" fmla="*/ 840467 h 2526592"/>
                  <a:gd name="connsiteX2" fmla="*/ 1020937 w 1279719"/>
                  <a:gd name="connsiteY2" fmla="*/ 826682 h 2526592"/>
                  <a:gd name="connsiteX3" fmla="*/ 1103646 w 1279719"/>
                  <a:gd name="connsiteY3" fmla="*/ 528009 h 2526592"/>
                  <a:gd name="connsiteX4" fmla="*/ 974987 w 1279719"/>
                  <a:gd name="connsiteY4" fmla="*/ 105271 h 2526592"/>
                  <a:gd name="connsiteX5" fmla="*/ 1104488 w 1279719"/>
                  <a:gd name="connsiteY5" fmla="*/ 42329 h 2526592"/>
                  <a:gd name="connsiteX6" fmla="*/ 1269065 w 1279719"/>
                  <a:gd name="connsiteY6" fmla="*/ 505034 h 2526592"/>
                  <a:gd name="connsiteX7" fmla="*/ 1131215 w 1279719"/>
                  <a:gd name="connsiteY7" fmla="*/ 932365 h 2526592"/>
                  <a:gd name="connsiteX8" fmla="*/ 1269065 w 1279719"/>
                  <a:gd name="connsiteY8" fmla="*/ 1571067 h 2526592"/>
                  <a:gd name="connsiteX9" fmla="*/ 1095299 w 1279719"/>
                  <a:gd name="connsiteY9" fmla="*/ 1954454 h 2526592"/>
                  <a:gd name="connsiteX10" fmla="*/ 1278255 w 1279719"/>
                  <a:gd name="connsiteY10" fmla="*/ 2407352 h 2526592"/>
                  <a:gd name="connsiteX11" fmla="*/ 1099051 w 1279719"/>
                  <a:gd name="connsiteY11" fmla="*/ 2494657 h 2526592"/>
                  <a:gd name="connsiteX12" fmla="*/ 869302 w 1279719"/>
                  <a:gd name="connsiteY12" fmla="*/ 1957045 h 2526592"/>
                  <a:gd name="connsiteX13" fmla="*/ 906062 w 1279719"/>
                  <a:gd name="connsiteY13" fmla="*/ 1745676 h 2526592"/>
                  <a:gd name="connsiteX14" fmla="*/ 699288 w 1279719"/>
                  <a:gd name="connsiteY14" fmla="*/ 1989210 h 2526592"/>
                  <a:gd name="connsiteX15" fmla="*/ 676314 w 1279719"/>
                  <a:gd name="connsiteY15" fmla="*/ 2453303 h 2526592"/>
                  <a:gd name="connsiteX16" fmla="*/ 469540 w 1279719"/>
                  <a:gd name="connsiteY16" fmla="*/ 2467088 h 2526592"/>
                  <a:gd name="connsiteX17" fmla="*/ 460350 w 1279719"/>
                  <a:gd name="connsiteY17" fmla="*/ 1906501 h 2526592"/>
                  <a:gd name="connsiteX18" fmla="*/ 776323 w 1279719"/>
                  <a:gd name="connsiteY18" fmla="*/ 1559286 h 2526592"/>
                  <a:gd name="connsiteX19" fmla="*/ 625769 w 1279719"/>
                  <a:gd name="connsiteY19" fmla="*/ 1033456 h 2526592"/>
                  <a:gd name="connsiteX20" fmla="*/ 294931 w 1279719"/>
                  <a:gd name="connsiteY20" fmla="*/ 987506 h 2526592"/>
                  <a:gd name="connsiteX21" fmla="*/ 5447 w 1279719"/>
                  <a:gd name="connsiteY21" fmla="*/ 675048 h 2526592"/>
                  <a:gd name="connsiteX22" fmla="*/ 69777 w 1279719"/>
                  <a:gd name="connsiteY22" fmla="*/ 537199 h 2526592"/>
                  <a:gd name="connsiteX23" fmla="*/ 377640 w 1279719"/>
                  <a:gd name="connsiteY23" fmla="*/ 854252 h 2526592"/>
                  <a:gd name="connsiteX24" fmla="*/ 537384 w 1279719"/>
                  <a:gd name="connsiteY24" fmla="*/ 896995 h 2526592"/>
                  <a:gd name="connsiteX0" fmla="*/ 537384 w 1279719"/>
                  <a:gd name="connsiteY0" fmla="*/ 896995 h 2526592"/>
                  <a:gd name="connsiteX1" fmla="*/ 965797 w 1279719"/>
                  <a:gd name="connsiteY1" fmla="*/ 840467 h 2526592"/>
                  <a:gd name="connsiteX2" fmla="*/ 1020937 w 1279719"/>
                  <a:gd name="connsiteY2" fmla="*/ 826682 h 2526592"/>
                  <a:gd name="connsiteX3" fmla="*/ 1103646 w 1279719"/>
                  <a:gd name="connsiteY3" fmla="*/ 528009 h 2526592"/>
                  <a:gd name="connsiteX4" fmla="*/ 974987 w 1279719"/>
                  <a:gd name="connsiteY4" fmla="*/ 105271 h 2526592"/>
                  <a:gd name="connsiteX5" fmla="*/ 1104488 w 1279719"/>
                  <a:gd name="connsiteY5" fmla="*/ 42329 h 2526592"/>
                  <a:gd name="connsiteX6" fmla="*/ 1269065 w 1279719"/>
                  <a:gd name="connsiteY6" fmla="*/ 505034 h 2526592"/>
                  <a:gd name="connsiteX7" fmla="*/ 1131215 w 1279719"/>
                  <a:gd name="connsiteY7" fmla="*/ 932365 h 2526592"/>
                  <a:gd name="connsiteX8" fmla="*/ 1269065 w 1279719"/>
                  <a:gd name="connsiteY8" fmla="*/ 1571067 h 2526592"/>
                  <a:gd name="connsiteX9" fmla="*/ 1095299 w 1279719"/>
                  <a:gd name="connsiteY9" fmla="*/ 1954454 h 2526592"/>
                  <a:gd name="connsiteX10" fmla="*/ 1278255 w 1279719"/>
                  <a:gd name="connsiteY10" fmla="*/ 2407352 h 2526592"/>
                  <a:gd name="connsiteX11" fmla="*/ 1099051 w 1279719"/>
                  <a:gd name="connsiteY11" fmla="*/ 2494657 h 2526592"/>
                  <a:gd name="connsiteX12" fmla="*/ 869302 w 1279719"/>
                  <a:gd name="connsiteY12" fmla="*/ 1957045 h 2526592"/>
                  <a:gd name="connsiteX13" fmla="*/ 906062 w 1279719"/>
                  <a:gd name="connsiteY13" fmla="*/ 1745676 h 2526592"/>
                  <a:gd name="connsiteX14" fmla="*/ 699288 w 1279719"/>
                  <a:gd name="connsiteY14" fmla="*/ 1989210 h 2526592"/>
                  <a:gd name="connsiteX15" fmla="*/ 676314 w 1279719"/>
                  <a:gd name="connsiteY15" fmla="*/ 2453303 h 2526592"/>
                  <a:gd name="connsiteX16" fmla="*/ 469540 w 1279719"/>
                  <a:gd name="connsiteY16" fmla="*/ 2467088 h 2526592"/>
                  <a:gd name="connsiteX17" fmla="*/ 460350 w 1279719"/>
                  <a:gd name="connsiteY17" fmla="*/ 1906501 h 2526592"/>
                  <a:gd name="connsiteX18" fmla="*/ 776323 w 1279719"/>
                  <a:gd name="connsiteY18" fmla="*/ 1559286 h 2526592"/>
                  <a:gd name="connsiteX19" fmla="*/ 625769 w 1279719"/>
                  <a:gd name="connsiteY19" fmla="*/ 1033456 h 2526592"/>
                  <a:gd name="connsiteX20" fmla="*/ 294931 w 1279719"/>
                  <a:gd name="connsiteY20" fmla="*/ 987506 h 2526592"/>
                  <a:gd name="connsiteX21" fmla="*/ 5447 w 1279719"/>
                  <a:gd name="connsiteY21" fmla="*/ 675048 h 2526592"/>
                  <a:gd name="connsiteX22" fmla="*/ 69777 w 1279719"/>
                  <a:gd name="connsiteY22" fmla="*/ 537199 h 2526592"/>
                  <a:gd name="connsiteX23" fmla="*/ 377640 w 1279719"/>
                  <a:gd name="connsiteY23" fmla="*/ 854252 h 2526592"/>
                  <a:gd name="connsiteX24" fmla="*/ 537384 w 1279719"/>
                  <a:gd name="connsiteY24" fmla="*/ 896995 h 2526592"/>
                  <a:gd name="connsiteX0" fmla="*/ 537384 w 1279719"/>
                  <a:gd name="connsiteY0" fmla="*/ 900879 h 2530476"/>
                  <a:gd name="connsiteX1" fmla="*/ 965797 w 1279719"/>
                  <a:gd name="connsiteY1" fmla="*/ 844351 h 2530476"/>
                  <a:gd name="connsiteX2" fmla="*/ 1020937 w 1279719"/>
                  <a:gd name="connsiteY2" fmla="*/ 830566 h 2530476"/>
                  <a:gd name="connsiteX3" fmla="*/ 1103646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3646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20937 w 1279719"/>
                  <a:gd name="connsiteY2" fmla="*/ 830566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37384 w 1279719"/>
                  <a:gd name="connsiteY0" fmla="*/ 900879 h 2530476"/>
                  <a:gd name="connsiteX1" fmla="*/ 965797 w 1279719"/>
                  <a:gd name="connsiteY1" fmla="*/ 844351 h 2530476"/>
                  <a:gd name="connsiteX2" fmla="*/ 1007153 w 1279719"/>
                  <a:gd name="connsiteY2" fmla="*/ 835161 h 2530476"/>
                  <a:gd name="connsiteX3" fmla="*/ 1108241 w 1279719"/>
                  <a:gd name="connsiteY3" fmla="*/ 531893 h 2530476"/>
                  <a:gd name="connsiteX4" fmla="*/ 965797 w 1279719"/>
                  <a:gd name="connsiteY4" fmla="*/ 95370 h 2530476"/>
                  <a:gd name="connsiteX5" fmla="*/ 1104488 w 1279719"/>
                  <a:gd name="connsiteY5" fmla="*/ 46213 h 2530476"/>
                  <a:gd name="connsiteX6" fmla="*/ 1269065 w 1279719"/>
                  <a:gd name="connsiteY6" fmla="*/ 508918 h 2530476"/>
                  <a:gd name="connsiteX7" fmla="*/ 1131215 w 1279719"/>
                  <a:gd name="connsiteY7" fmla="*/ 936249 h 2530476"/>
                  <a:gd name="connsiteX8" fmla="*/ 1269065 w 1279719"/>
                  <a:gd name="connsiteY8" fmla="*/ 1574951 h 2530476"/>
                  <a:gd name="connsiteX9" fmla="*/ 1095299 w 1279719"/>
                  <a:gd name="connsiteY9" fmla="*/ 1958338 h 2530476"/>
                  <a:gd name="connsiteX10" fmla="*/ 1278255 w 1279719"/>
                  <a:gd name="connsiteY10" fmla="*/ 2411236 h 2530476"/>
                  <a:gd name="connsiteX11" fmla="*/ 1099051 w 1279719"/>
                  <a:gd name="connsiteY11" fmla="*/ 2498541 h 2530476"/>
                  <a:gd name="connsiteX12" fmla="*/ 869302 w 1279719"/>
                  <a:gd name="connsiteY12" fmla="*/ 1960929 h 2530476"/>
                  <a:gd name="connsiteX13" fmla="*/ 906062 w 1279719"/>
                  <a:gd name="connsiteY13" fmla="*/ 1749560 h 2530476"/>
                  <a:gd name="connsiteX14" fmla="*/ 699288 w 1279719"/>
                  <a:gd name="connsiteY14" fmla="*/ 1993094 h 2530476"/>
                  <a:gd name="connsiteX15" fmla="*/ 676314 w 1279719"/>
                  <a:gd name="connsiteY15" fmla="*/ 2457187 h 2530476"/>
                  <a:gd name="connsiteX16" fmla="*/ 469540 w 1279719"/>
                  <a:gd name="connsiteY16" fmla="*/ 2470972 h 2530476"/>
                  <a:gd name="connsiteX17" fmla="*/ 460350 w 1279719"/>
                  <a:gd name="connsiteY17" fmla="*/ 1910385 h 2530476"/>
                  <a:gd name="connsiteX18" fmla="*/ 776323 w 1279719"/>
                  <a:gd name="connsiteY18" fmla="*/ 1563170 h 2530476"/>
                  <a:gd name="connsiteX19" fmla="*/ 625769 w 1279719"/>
                  <a:gd name="connsiteY19" fmla="*/ 1037340 h 2530476"/>
                  <a:gd name="connsiteX20" fmla="*/ 294931 w 1279719"/>
                  <a:gd name="connsiteY20" fmla="*/ 991390 h 2530476"/>
                  <a:gd name="connsiteX21" fmla="*/ 5447 w 1279719"/>
                  <a:gd name="connsiteY21" fmla="*/ 678932 h 2530476"/>
                  <a:gd name="connsiteX22" fmla="*/ 69777 w 1279719"/>
                  <a:gd name="connsiteY22" fmla="*/ 541083 h 2530476"/>
                  <a:gd name="connsiteX23" fmla="*/ 377640 w 1279719"/>
                  <a:gd name="connsiteY23" fmla="*/ 858136 h 2530476"/>
                  <a:gd name="connsiteX24" fmla="*/ 537384 w 1279719"/>
                  <a:gd name="connsiteY24" fmla="*/ 900879 h 2530476"/>
                  <a:gd name="connsiteX0" fmla="*/ 542939 w 1285274"/>
                  <a:gd name="connsiteY0" fmla="*/ 900879 h 2530476"/>
                  <a:gd name="connsiteX1" fmla="*/ 971352 w 1285274"/>
                  <a:gd name="connsiteY1" fmla="*/ 844351 h 2530476"/>
                  <a:gd name="connsiteX2" fmla="*/ 1012708 w 1285274"/>
                  <a:gd name="connsiteY2" fmla="*/ 835161 h 2530476"/>
                  <a:gd name="connsiteX3" fmla="*/ 1113796 w 1285274"/>
                  <a:gd name="connsiteY3" fmla="*/ 531893 h 2530476"/>
                  <a:gd name="connsiteX4" fmla="*/ 971352 w 1285274"/>
                  <a:gd name="connsiteY4" fmla="*/ 95370 h 2530476"/>
                  <a:gd name="connsiteX5" fmla="*/ 1110043 w 1285274"/>
                  <a:gd name="connsiteY5" fmla="*/ 46213 h 2530476"/>
                  <a:gd name="connsiteX6" fmla="*/ 1274620 w 1285274"/>
                  <a:gd name="connsiteY6" fmla="*/ 508918 h 2530476"/>
                  <a:gd name="connsiteX7" fmla="*/ 1136770 w 1285274"/>
                  <a:gd name="connsiteY7" fmla="*/ 936249 h 2530476"/>
                  <a:gd name="connsiteX8" fmla="*/ 1274620 w 1285274"/>
                  <a:gd name="connsiteY8" fmla="*/ 1574951 h 2530476"/>
                  <a:gd name="connsiteX9" fmla="*/ 1100854 w 1285274"/>
                  <a:gd name="connsiteY9" fmla="*/ 1958338 h 2530476"/>
                  <a:gd name="connsiteX10" fmla="*/ 1283810 w 1285274"/>
                  <a:gd name="connsiteY10" fmla="*/ 2411236 h 2530476"/>
                  <a:gd name="connsiteX11" fmla="*/ 1104606 w 1285274"/>
                  <a:gd name="connsiteY11" fmla="*/ 2498541 h 2530476"/>
                  <a:gd name="connsiteX12" fmla="*/ 874857 w 1285274"/>
                  <a:gd name="connsiteY12" fmla="*/ 1960929 h 2530476"/>
                  <a:gd name="connsiteX13" fmla="*/ 911617 w 1285274"/>
                  <a:gd name="connsiteY13" fmla="*/ 1749560 h 2530476"/>
                  <a:gd name="connsiteX14" fmla="*/ 704843 w 1285274"/>
                  <a:gd name="connsiteY14" fmla="*/ 1993094 h 2530476"/>
                  <a:gd name="connsiteX15" fmla="*/ 681869 w 1285274"/>
                  <a:gd name="connsiteY15" fmla="*/ 2457187 h 2530476"/>
                  <a:gd name="connsiteX16" fmla="*/ 475095 w 1285274"/>
                  <a:gd name="connsiteY16" fmla="*/ 2470972 h 2530476"/>
                  <a:gd name="connsiteX17" fmla="*/ 465905 w 1285274"/>
                  <a:gd name="connsiteY17" fmla="*/ 1910385 h 2530476"/>
                  <a:gd name="connsiteX18" fmla="*/ 781878 w 1285274"/>
                  <a:gd name="connsiteY18" fmla="*/ 1563170 h 2530476"/>
                  <a:gd name="connsiteX19" fmla="*/ 631324 w 1285274"/>
                  <a:gd name="connsiteY19" fmla="*/ 1037340 h 2530476"/>
                  <a:gd name="connsiteX20" fmla="*/ 300486 w 1285274"/>
                  <a:gd name="connsiteY20" fmla="*/ 991390 h 2530476"/>
                  <a:gd name="connsiteX21" fmla="*/ 11002 w 1285274"/>
                  <a:gd name="connsiteY21" fmla="*/ 678932 h 2530476"/>
                  <a:gd name="connsiteX22" fmla="*/ 75332 w 1285274"/>
                  <a:gd name="connsiteY22" fmla="*/ 541083 h 2530476"/>
                  <a:gd name="connsiteX23" fmla="*/ 383195 w 1285274"/>
                  <a:gd name="connsiteY23" fmla="*/ 858136 h 2530476"/>
                  <a:gd name="connsiteX24" fmla="*/ 542939 w 1285274"/>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0476"/>
                  <a:gd name="connsiteX1" fmla="*/ 1005998 w 1319920"/>
                  <a:gd name="connsiteY1" fmla="*/ 844351 h 2530476"/>
                  <a:gd name="connsiteX2" fmla="*/ 1047354 w 1319920"/>
                  <a:gd name="connsiteY2" fmla="*/ 835161 h 2530476"/>
                  <a:gd name="connsiteX3" fmla="*/ 1148442 w 1319920"/>
                  <a:gd name="connsiteY3" fmla="*/ 531893 h 2530476"/>
                  <a:gd name="connsiteX4" fmla="*/ 1005998 w 1319920"/>
                  <a:gd name="connsiteY4" fmla="*/ 95370 h 2530476"/>
                  <a:gd name="connsiteX5" fmla="*/ 1144689 w 1319920"/>
                  <a:gd name="connsiteY5" fmla="*/ 46213 h 2530476"/>
                  <a:gd name="connsiteX6" fmla="*/ 1309266 w 1319920"/>
                  <a:gd name="connsiteY6" fmla="*/ 508918 h 2530476"/>
                  <a:gd name="connsiteX7" fmla="*/ 1171416 w 1319920"/>
                  <a:gd name="connsiteY7" fmla="*/ 936249 h 2530476"/>
                  <a:gd name="connsiteX8" fmla="*/ 1309266 w 1319920"/>
                  <a:gd name="connsiteY8" fmla="*/ 1574951 h 2530476"/>
                  <a:gd name="connsiteX9" fmla="*/ 1135500 w 1319920"/>
                  <a:gd name="connsiteY9" fmla="*/ 1958338 h 2530476"/>
                  <a:gd name="connsiteX10" fmla="*/ 1318456 w 1319920"/>
                  <a:gd name="connsiteY10" fmla="*/ 2411236 h 2530476"/>
                  <a:gd name="connsiteX11" fmla="*/ 1139252 w 1319920"/>
                  <a:gd name="connsiteY11" fmla="*/ 2498541 h 2530476"/>
                  <a:gd name="connsiteX12" fmla="*/ 909503 w 1319920"/>
                  <a:gd name="connsiteY12" fmla="*/ 1960929 h 2530476"/>
                  <a:gd name="connsiteX13" fmla="*/ 946263 w 1319920"/>
                  <a:gd name="connsiteY13" fmla="*/ 1749560 h 2530476"/>
                  <a:gd name="connsiteX14" fmla="*/ 739489 w 1319920"/>
                  <a:gd name="connsiteY14" fmla="*/ 1993094 h 2530476"/>
                  <a:gd name="connsiteX15" fmla="*/ 716515 w 1319920"/>
                  <a:gd name="connsiteY15" fmla="*/ 2457187 h 2530476"/>
                  <a:gd name="connsiteX16" fmla="*/ 509741 w 1319920"/>
                  <a:gd name="connsiteY16" fmla="*/ 2470972 h 2530476"/>
                  <a:gd name="connsiteX17" fmla="*/ 500551 w 1319920"/>
                  <a:gd name="connsiteY17" fmla="*/ 1910385 h 2530476"/>
                  <a:gd name="connsiteX18" fmla="*/ 816524 w 1319920"/>
                  <a:gd name="connsiteY18" fmla="*/ 1563170 h 2530476"/>
                  <a:gd name="connsiteX19" fmla="*/ 665970 w 1319920"/>
                  <a:gd name="connsiteY19" fmla="*/ 1037340 h 2530476"/>
                  <a:gd name="connsiteX20" fmla="*/ 335132 w 1319920"/>
                  <a:gd name="connsiteY20" fmla="*/ 991390 h 2530476"/>
                  <a:gd name="connsiteX21" fmla="*/ 45648 w 1319920"/>
                  <a:gd name="connsiteY21" fmla="*/ 678932 h 2530476"/>
                  <a:gd name="connsiteX22" fmla="*/ 109978 w 1319920"/>
                  <a:gd name="connsiteY22" fmla="*/ 541083 h 2530476"/>
                  <a:gd name="connsiteX23" fmla="*/ 417841 w 1319920"/>
                  <a:gd name="connsiteY23" fmla="*/ 858136 h 2530476"/>
                  <a:gd name="connsiteX24" fmla="*/ 577585 w 1319920"/>
                  <a:gd name="connsiteY24" fmla="*/ 900879 h 2530476"/>
                  <a:gd name="connsiteX0" fmla="*/ 577585 w 1319920"/>
                  <a:gd name="connsiteY0" fmla="*/ 900879 h 2532120"/>
                  <a:gd name="connsiteX1" fmla="*/ 1005998 w 1319920"/>
                  <a:gd name="connsiteY1" fmla="*/ 844351 h 2532120"/>
                  <a:gd name="connsiteX2" fmla="*/ 1047354 w 1319920"/>
                  <a:gd name="connsiteY2" fmla="*/ 835161 h 2532120"/>
                  <a:gd name="connsiteX3" fmla="*/ 1148442 w 1319920"/>
                  <a:gd name="connsiteY3" fmla="*/ 531893 h 2532120"/>
                  <a:gd name="connsiteX4" fmla="*/ 1005998 w 1319920"/>
                  <a:gd name="connsiteY4" fmla="*/ 95370 h 2532120"/>
                  <a:gd name="connsiteX5" fmla="*/ 1144689 w 1319920"/>
                  <a:gd name="connsiteY5" fmla="*/ 46213 h 2532120"/>
                  <a:gd name="connsiteX6" fmla="*/ 1309266 w 1319920"/>
                  <a:gd name="connsiteY6" fmla="*/ 508918 h 2532120"/>
                  <a:gd name="connsiteX7" fmla="*/ 1171416 w 1319920"/>
                  <a:gd name="connsiteY7" fmla="*/ 936249 h 2532120"/>
                  <a:gd name="connsiteX8" fmla="*/ 1309266 w 1319920"/>
                  <a:gd name="connsiteY8" fmla="*/ 1574951 h 2532120"/>
                  <a:gd name="connsiteX9" fmla="*/ 1135500 w 1319920"/>
                  <a:gd name="connsiteY9" fmla="*/ 1958338 h 2532120"/>
                  <a:gd name="connsiteX10" fmla="*/ 1318456 w 1319920"/>
                  <a:gd name="connsiteY10" fmla="*/ 2411236 h 2532120"/>
                  <a:gd name="connsiteX11" fmla="*/ 1139252 w 1319920"/>
                  <a:gd name="connsiteY11" fmla="*/ 2498541 h 2532120"/>
                  <a:gd name="connsiteX12" fmla="*/ 909503 w 1319920"/>
                  <a:gd name="connsiteY12" fmla="*/ 1960929 h 2532120"/>
                  <a:gd name="connsiteX13" fmla="*/ 946263 w 1319920"/>
                  <a:gd name="connsiteY13" fmla="*/ 1749560 h 2532120"/>
                  <a:gd name="connsiteX14" fmla="*/ 739489 w 1319920"/>
                  <a:gd name="connsiteY14" fmla="*/ 1993094 h 2532120"/>
                  <a:gd name="connsiteX15" fmla="*/ 716515 w 1319920"/>
                  <a:gd name="connsiteY15" fmla="*/ 2457187 h 2532120"/>
                  <a:gd name="connsiteX16" fmla="*/ 509741 w 1319920"/>
                  <a:gd name="connsiteY16" fmla="*/ 2470972 h 2532120"/>
                  <a:gd name="connsiteX17" fmla="*/ 500551 w 1319920"/>
                  <a:gd name="connsiteY17" fmla="*/ 1910385 h 2532120"/>
                  <a:gd name="connsiteX18" fmla="*/ 816524 w 1319920"/>
                  <a:gd name="connsiteY18" fmla="*/ 1563170 h 2532120"/>
                  <a:gd name="connsiteX19" fmla="*/ 665970 w 1319920"/>
                  <a:gd name="connsiteY19" fmla="*/ 1037340 h 2532120"/>
                  <a:gd name="connsiteX20" fmla="*/ 335132 w 1319920"/>
                  <a:gd name="connsiteY20" fmla="*/ 991390 h 2532120"/>
                  <a:gd name="connsiteX21" fmla="*/ 45648 w 1319920"/>
                  <a:gd name="connsiteY21" fmla="*/ 678932 h 2532120"/>
                  <a:gd name="connsiteX22" fmla="*/ 109978 w 1319920"/>
                  <a:gd name="connsiteY22" fmla="*/ 541083 h 2532120"/>
                  <a:gd name="connsiteX23" fmla="*/ 417841 w 1319920"/>
                  <a:gd name="connsiteY23" fmla="*/ 858136 h 2532120"/>
                  <a:gd name="connsiteX24" fmla="*/ 577585 w 1319920"/>
                  <a:gd name="connsiteY24" fmla="*/ 900879 h 2532120"/>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909503 w 1319920"/>
                  <a:gd name="connsiteY12" fmla="*/ 196092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881934 w 1319920"/>
                  <a:gd name="connsiteY12" fmla="*/ 197011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881934 w 1319920"/>
                  <a:gd name="connsiteY12" fmla="*/ 197011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19920"/>
                  <a:gd name="connsiteY0" fmla="*/ 900879 h 2549783"/>
                  <a:gd name="connsiteX1" fmla="*/ 1005998 w 1319920"/>
                  <a:gd name="connsiteY1" fmla="*/ 844351 h 2549783"/>
                  <a:gd name="connsiteX2" fmla="*/ 1047354 w 1319920"/>
                  <a:gd name="connsiteY2" fmla="*/ 835161 h 2549783"/>
                  <a:gd name="connsiteX3" fmla="*/ 1148442 w 1319920"/>
                  <a:gd name="connsiteY3" fmla="*/ 531893 h 2549783"/>
                  <a:gd name="connsiteX4" fmla="*/ 1005998 w 1319920"/>
                  <a:gd name="connsiteY4" fmla="*/ 95370 h 2549783"/>
                  <a:gd name="connsiteX5" fmla="*/ 1144689 w 1319920"/>
                  <a:gd name="connsiteY5" fmla="*/ 46213 h 2549783"/>
                  <a:gd name="connsiteX6" fmla="*/ 1309266 w 1319920"/>
                  <a:gd name="connsiteY6" fmla="*/ 508918 h 2549783"/>
                  <a:gd name="connsiteX7" fmla="*/ 1171416 w 1319920"/>
                  <a:gd name="connsiteY7" fmla="*/ 936249 h 2549783"/>
                  <a:gd name="connsiteX8" fmla="*/ 1309266 w 1319920"/>
                  <a:gd name="connsiteY8" fmla="*/ 1574951 h 2549783"/>
                  <a:gd name="connsiteX9" fmla="*/ 1135500 w 1319920"/>
                  <a:gd name="connsiteY9" fmla="*/ 1958338 h 2549783"/>
                  <a:gd name="connsiteX10" fmla="*/ 1318456 w 1319920"/>
                  <a:gd name="connsiteY10" fmla="*/ 2411236 h 2549783"/>
                  <a:gd name="connsiteX11" fmla="*/ 1139252 w 1319920"/>
                  <a:gd name="connsiteY11" fmla="*/ 2498541 h 2549783"/>
                  <a:gd name="connsiteX12" fmla="*/ 881934 w 1319920"/>
                  <a:gd name="connsiteY12" fmla="*/ 1970119 h 2549783"/>
                  <a:gd name="connsiteX13" fmla="*/ 946263 w 1319920"/>
                  <a:gd name="connsiteY13" fmla="*/ 1749560 h 2549783"/>
                  <a:gd name="connsiteX14" fmla="*/ 739489 w 1319920"/>
                  <a:gd name="connsiteY14" fmla="*/ 1993094 h 2549783"/>
                  <a:gd name="connsiteX15" fmla="*/ 716515 w 1319920"/>
                  <a:gd name="connsiteY15" fmla="*/ 2457187 h 2549783"/>
                  <a:gd name="connsiteX16" fmla="*/ 509741 w 1319920"/>
                  <a:gd name="connsiteY16" fmla="*/ 2470972 h 2549783"/>
                  <a:gd name="connsiteX17" fmla="*/ 500551 w 1319920"/>
                  <a:gd name="connsiteY17" fmla="*/ 1910385 h 2549783"/>
                  <a:gd name="connsiteX18" fmla="*/ 816524 w 1319920"/>
                  <a:gd name="connsiteY18" fmla="*/ 1563170 h 2549783"/>
                  <a:gd name="connsiteX19" fmla="*/ 665970 w 1319920"/>
                  <a:gd name="connsiteY19" fmla="*/ 1037340 h 2549783"/>
                  <a:gd name="connsiteX20" fmla="*/ 335132 w 1319920"/>
                  <a:gd name="connsiteY20" fmla="*/ 991390 h 2549783"/>
                  <a:gd name="connsiteX21" fmla="*/ 45648 w 1319920"/>
                  <a:gd name="connsiteY21" fmla="*/ 678932 h 2549783"/>
                  <a:gd name="connsiteX22" fmla="*/ 109978 w 1319920"/>
                  <a:gd name="connsiteY22" fmla="*/ 541083 h 2549783"/>
                  <a:gd name="connsiteX23" fmla="*/ 417841 w 1319920"/>
                  <a:gd name="connsiteY23" fmla="*/ 858136 h 2549783"/>
                  <a:gd name="connsiteX24" fmla="*/ 577585 w 1319920"/>
                  <a:gd name="connsiteY24" fmla="*/ 900879 h 2549783"/>
                  <a:gd name="connsiteX0" fmla="*/ 577585 w 1321009"/>
                  <a:gd name="connsiteY0" fmla="*/ 900879 h 2549783"/>
                  <a:gd name="connsiteX1" fmla="*/ 1005998 w 1321009"/>
                  <a:gd name="connsiteY1" fmla="*/ 844351 h 2549783"/>
                  <a:gd name="connsiteX2" fmla="*/ 1047354 w 1321009"/>
                  <a:gd name="connsiteY2" fmla="*/ 835161 h 2549783"/>
                  <a:gd name="connsiteX3" fmla="*/ 1148442 w 1321009"/>
                  <a:gd name="connsiteY3" fmla="*/ 531893 h 2549783"/>
                  <a:gd name="connsiteX4" fmla="*/ 1005998 w 1321009"/>
                  <a:gd name="connsiteY4" fmla="*/ 95370 h 2549783"/>
                  <a:gd name="connsiteX5" fmla="*/ 1144689 w 1321009"/>
                  <a:gd name="connsiteY5" fmla="*/ 46213 h 2549783"/>
                  <a:gd name="connsiteX6" fmla="*/ 1309266 w 1321009"/>
                  <a:gd name="connsiteY6" fmla="*/ 508918 h 2549783"/>
                  <a:gd name="connsiteX7" fmla="*/ 1171416 w 1321009"/>
                  <a:gd name="connsiteY7" fmla="*/ 936249 h 2549783"/>
                  <a:gd name="connsiteX8" fmla="*/ 1309266 w 1321009"/>
                  <a:gd name="connsiteY8" fmla="*/ 1574951 h 2549783"/>
                  <a:gd name="connsiteX9" fmla="*/ 1135500 w 1321009"/>
                  <a:gd name="connsiteY9" fmla="*/ 1958338 h 2549783"/>
                  <a:gd name="connsiteX10" fmla="*/ 1318456 w 1321009"/>
                  <a:gd name="connsiteY10" fmla="*/ 2411236 h 2549783"/>
                  <a:gd name="connsiteX11" fmla="*/ 1139252 w 1321009"/>
                  <a:gd name="connsiteY11" fmla="*/ 2498541 h 2549783"/>
                  <a:gd name="connsiteX12" fmla="*/ 881934 w 1321009"/>
                  <a:gd name="connsiteY12" fmla="*/ 1970119 h 2549783"/>
                  <a:gd name="connsiteX13" fmla="*/ 946263 w 1321009"/>
                  <a:gd name="connsiteY13" fmla="*/ 1749560 h 2549783"/>
                  <a:gd name="connsiteX14" fmla="*/ 739489 w 1321009"/>
                  <a:gd name="connsiteY14" fmla="*/ 1993094 h 2549783"/>
                  <a:gd name="connsiteX15" fmla="*/ 716515 w 1321009"/>
                  <a:gd name="connsiteY15" fmla="*/ 2457187 h 2549783"/>
                  <a:gd name="connsiteX16" fmla="*/ 509741 w 1321009"/>
                  <a:gd name="connsiteY16" fmla="*/ 2470972 h 2549783"/>
                  <a:gd name="connsiteX17" fmla="*/ 500551 w 1321009"/>
                  <a:gd name="connsiteY17" fmla="*/ 1910385 h 2549783"/>
                  <a:gd name="connsiteX18" fmla="*/ 816524 w 1321009"/>
                  <a:gd name="connsiteY18" fmla="*/ 1563170 h 2549783"/>
                  <a:gd name="connsiteX19" fmla="*/ 665970 w 1321009"/>
                  <a:gd name="connsiteY19" fmla="*/ 1037340 h 2549783"/>
                  <a:gd name="connsiteX20" fmla="*/ 335132 w 1321009"/>
                  <a:gd name="connsiteY20" fmla="*/ 991390 h 2549783"/>
                  <a:gd name="connsiteX21" fmla="*/ 45648 w 1321009"/>
                  <a:gd name="connsiteY21" fmla="*/ 678932 h 2549783"/>
                  <a:gd name="connsiteX22" fmla="*/ 109978 w 1321009"/>
                  <a:gd name="connsiteY22" fmla="*/ 541083 h 2549783"/>
                  <a:gd name="connsiteX23" fmla="*/ 417841 w 1321009"/>
                  <a:gd name="connsiteY23" fmla="*/ 858136 h 2549783"/>
                  <a:gd name="connsiteX24" fmla="*/ 577585 w 1321009"/>
                  <a:gd name="connsiteY24" fmla="*/ 900879 h 2549783"/>
                  <a:gd name="connsiteX0" fmla="*/ 577585 w 1320772"/>
                  <a:gd name="connsiteY0" fmla="*/ 900879 h 2550779"/>
                  <a:gd name="connsiteX1" fmla="*/ 1005998 w 1320772"/>
                  <a:gd name="connsiteY1" fmla="*/ 844351 h 2550779"/>
                  <a:gd name="connsiteX2" fmla="*/ 1047354 w 1320772"/>
                  <a:gd name="connsiteY2" fmla="*/ 835161 h 2550779"/>
                  <a:gd name="connsiteX3" fmla="*/ 1148442 w 1320772"/>
                  <a:gd name="connsiteY3" fmla="*/ 531893 h 2550779"/>
                  <a:gd name="connsiteX4" fmla="*/ 1005998 w 1320772"/>
                  <a:gd name="connsiteY4" fmla="*/ 95370 h 2550779"/>
                  <a:gd name="connsiteX5" fmla="*/ 1144689 w 1320772"/>
                  <a:gd name="connsiteY5" fmla="*/ 46213 h 2550779"/>
                  <a:gd name="connsiteX6" fmla="*/ 1309266 w 1320772"/>
                  <a:gd name="connsiteY6" fmla="*/ 508918 h 2550779"/>
                  <a:gd name="connsiteX7" fmla="*/ 1171416 w 1320772"/>
                  <a:gd name="connsiteY7" fmla="*/ 936249 h 2550779"/>
                  <a:gd name="connsiteX8" fmla="*/ 1309266 w 1320772"/>
                  <a:gd name="connsiteY8" fmla="*/ 1574951 h 2550779"/>
                  <a:gd name="connsiteX9" fmla="*/ 1135500 w 1320772"/>
                  <a:gd name="connsiteY9" fmla="*/ 1958338 h 2550779"/>
                  <a:gd name="connsiteX10" fmla="*/ 1318456 w 1320772"/>
                  <a:gd name="connsiteY10" fmla="*/ 2411236 h 2550779"/>
                  <a:gd name="connsiteX11" fmla="*/ 1139252 w 1320772"/>
                  <a:gd name="connsiteY11" fmla="*/ 2498541 h 2550779"/>
                  <a:gd name="connsiteX12" fmla="*/ 881934 w 1320772"/>
                  <a:gd name="connsiteY12" fmla="*/ 1970119 h 2550779"/>
                  <a:gd name="connsiteX13" fmla="*/ 946263 w 1320772"/>
                  <a:gd name="connsiteY13" fmla="*/ 1749560 h 2550779"/>
                  <a:gd name="connsiteX14" fmla="*/ 739489 w 1320772"/>
                  <a:gd name="connsiteY14" fmla="*/ 1993094 h 2550779"/>
                  <a:gd name="connsiteX15" fmla="*/ 716515 w 1320772"/>
                  <a:gd name="connsiteY15" fmla="*/ 2457187 h 2550779"/>
                  <a:gd name="connsiteX16" fmla="*/ 509741 w 1320772"/>
                  <a:gd name="connsiteY16" fmla="*/ 2470972 h 2550779"/>
                  <a:gd name="connsiteX17" fmla="*/ 500551 w 1320772"/>
                  <a:gd name="connsiteY17" fmla="*/ 1910385 h 2550779"/>
                  <a:gd name="connsiteX18" fmla="*/ 816524 w 1320772"/>
                  <a:gd name="connsiteY18" fmla="*/ 1563170 h 2550779"/>
                  <a:gd name="connsiteX19" fmla="*/ 665970 w 1320772"/>
                  <a:gd name="connsiteY19" fmla="*/ 1037340 h 2550779"/>
                  <a:gd name="connsiteX20" fmla="*/ 335132 w 1320772"/>
                  <a:gd name="connsiteY20" fmla="*/ 991390 h 2550779"/>
                  <a:gd name="connsiteX21" fmla="*/ 45648 w 1320772"/>
                  <a:gd name="connsiteY21" fmla="*/ 678932 h 2550779"/>
                  <a:gd name="connsiteX22" fmla="*/ 109978 w 1320772"/>
                  <a:gd name="connsiteY22" fmla="*/ 541083 h 2550779"/>
                  <a:gd name="connsiteX23" fmla="*/ 417841 w 1320772"/>
                  <a:gd name="connsiteY23" fmla="*/ 858136 h 2550779"/>
                  <a:gd name="connsiteX24" fmla="*/ 577585 w 1320772"/>
                  <a:gd name="connsiteY24" fmla="*/ 900879 h 2550779"/>
                  <a:gd name="connsiteX0" fmla="*/ 577585 w 1320772"/>
                  <a:gd name="connsiteY0" fmla="*/ 900879 h 2550779"/>
                  <a:gd name="connsiteX1" fmla="*/ 1005998 w 1320772"/>
                  <a:gd name="connsiteY1" fmla="*/ 844351 h 2550779"/>
                  <a:gd name="connsiteX2" fmla="*/ 1047354 w 1320772"/>
                  <a:gd name="connsiteY2" fmla="*/ 835161 h 2550779"/>
                  <a:gd name="connsiteX3" fmla="*/ 1148442 w 1320772"/>
                  <a:gd name="connsiteY3" fmla="*/ 531893 h 2550779"/>
                  <a:gd name="connsiteX4" fmla="*/ 1005998 w 1320772"/>
                  <a:gd name="connsiteY4" fmla="*/ 95370 h 2550779"/>
                  <a:gd name="connsiteX5" fmla="*/ 1144689 w 1320772"/>
                  <a:gd name="connsiteY5" fmla="*/ 46213 h 2550779"/>
                  <a:gd name="connsiteX6" fmla="*/ 1309266 w 1320772"/>
                  <a:gd name="connsiteY6" fmla="*/ 508918 h 2550779"/>
                  <a:gd name="connsiteX7" fmla="*/ 1171416 w 1320772"/>
                  <a:gd name="connsiteY7" fmla="*/ 936249 h 2550779"/>
                  <a:gd name="connsiteX8" fmla="*/ 1309266 w 1320772"/>
                  <a:gd name="connsiteY8" fmla="*/ 1574951 h 2550779"/>
                  <a:gd name="connsiteX9" fmla="*/ 1135500 w 1320772"/>
                  <a:gd name="connsiteY9" fmla="*/ 1958338 h 2550779"/>
                  <a:gd name="connsiteX10" fmla="*/ 1318456 w 1320772"/>
                  <a:gd name="connsiteY10" fmla="*/ 2411236 h 2550779"/>
                  <a:gd name="connsiteX11" fmla="*/ 1139252 w 1320772"/>
                  <a:gd name="connsiteY11" fmla="*/ 2498541 h 2550779"/>
                  <a:gd name="connsiteX12" fmla="*/ 881934 w 1320772"/>
                  <a:gd name="connsiteY12" fmla="*/ 1970119 h 2550779"/>
                  <a:gd name="connsiteX13" fmla="*/ 946263 w 1320772"/>
                  <a:gd name="connsiteY13" fmla="*/ 1749560 h 2550779"/>
                  <a:gd name="connsiteX14" fmla="*/ 739489 w 1320772"/>
                  <a:gd name="connsiteY14" fmla="*/ 1993094 h 2550779"/>
                  <a:gd name="connsiteX15" fmla="*/ 716515 w 1320772"/>
                  <a:gd name="connsiteY15" fmla="*/ 2457187 h 2550779"/>
                  <a:gd name="connsiteX16" fmla="*/ 509741 w 1320772"/>
                  <a:gd name="connsiteY16" fmla="*/ 2470972 h 2550779"/>
                  <a:gd name="connsiteX17" fmla="*/ 500551 w 1320772"/>
                  <a:gd name="connsiteY17" fmla="*/ 1910385 h 2550779"/>
                  <a:gd name="connsiteX18" fmla="*/ 816524 w 1320772"/>
                  <a:gd name="connsiteY18" fmla="*/ 1563170 h 2550779"/>
                  <a:gd name="connsiteX19" fmla="*/ 665970 w 1320772"/>
                  <a:gd name="connsiteY19" fmla="*/ 1037340 h 2550779"/>
                  <a:gd name="connsiteX20" fmla="*/ 335132 w 1320772"/>
                  <a:gd name="connsiteY20" fmla="*/ 991390 h 2550779"/>
                  <a:gd name="connsiteX21" fmla="*/ 45648 w 1320772"/>
                  <a:gd name="connsiteY21" fmla="*/ 678932 h 2550779"/>
                  <a:gd name="connsiteX22" fmla="*/ 109978 w 1320772"/>
                  <a:gd name="connsiteY22" fmla="*/ 541083 h 2550779"/>
                  <a:gd name="connsiteX23" fmla="*/ 417841 w 1320772"/>
                  <a:gd name="connsiteY23" fmla="*/ 858136 h 2550779"/>
                  <a:gd name="connsiteX24" fmla="*/ 577585 w 1320772"/>
                  <a:gd name="connsiteY24" fmla="*/ 900879 h 2550779"/>
                  <a:gd name="connsiteX0" fmla="*/ 577585 w 1320772"/>
                  <a:gd name="connsiteY0" fmla="*/ 900879 h 2550779"/>
                  <a:gd name="connsiteX1" fmla="*/ 1005998 w 1320772"/>
                  <a:gd name="connsiteY1" fmla="*/ 844351 h 2550779"/>
                  <a:gd name="connsiteX2" fmla="*/ 1047354 w 1320772"/>
                  <a:gd name="connsiteY2" fmla="*/ 835161 h 2550779"/>
                  <a:gd name="connsiteX3" fmla="*/ 1148442 w 1320772"/>
                  <a:gd name="connsiteY3" fmla="*/ 531893 h 2550779"/>
                  <a:gd name="connsiteX4" fmla="*/ 1005998 w 1320772"/>
                  <a:gd name="connsiteY4" fmla="*/ 95370 h 2550779"/>
                  <a:gd name="connsiteX5" fmla="*/ 1144689 w 1320772"/>
                  <a:gd name="connsiteY5" fmla="*/ 46213 h 2550779"/>
                  <a:gd name="connsiteX6" fmla="*/ 1309266 w 1320772"/>
                  <a:gd name="connsiteY6" fmla="*/ 508918 h 2550779"/>
                  <a:gd name="connsiteX7" fmla="*/ 1171416 w 1320772"/>
                  <a:gd name="connsiteY7" fmla="*/ 936249 h 2550779"/>
                  <a:gd name="connsiteX8" fmla="*/ 1309266 w 1320772"/>
                  <a:gd name="connsiteY8" fmla="*/ 1574951 h 2550779"/>
                  <a:gd name="connsiteX9" fmla="*/ 1135500 w 1320772"/>
                  <a:gd name="connsiteY9" fmla="*/ 1958338 h 2550779"/>
                  <a:gd name="connsiteX10" fmla="*/ 1318456 w 1320772"/>
                  <a:gd name="connsiteY10" fmla="*/ 2411236 h 2550779"/>
                  <a:gd name="connsiteX11" fmla="*/ 1139252 w 1320772"/>
                  <a:gd name="connsiteY11" fmla="*/ 2498541 h 2550779"/>
                  <a:gd name="connsiteX12" fmla="*/ 881934 w 1320772"/>
                  <a:gd name="connsiteY12" fmla="*/ 1970119 h 2550779"/>
                  <a:gd name="connsiteX13" fmla="*/ 946263 w 1320772"/>
                  <a:gd name="connsiteY13" fmla="*/ 1749560 h 2550779"/>
                  <a:gd name="connsiteX14" fmla="*/ 739489 w 1320772"/>
                  <a:gd name="connsiteY14" fmla="*/ 1993094 h 2550779"/>
                  <a:gd name="connsiteX15" fmla="*/ 716515 w 1320772"/>
                  <a:gd name="connsiteY15" fmla="*/ 2457187 h 2550779"/>
                  <a:gd name="connsiteX16" fmla="*/ 509741 w 1320772"/>
                  <a:gd name="connsiteY16" fmla="*/ 2470972 h 2550779"/>
                  <a:gd name="connsiteX17" fmla="*/ 500551 w 1320772"/>
                  <a:gd name="connsiteY17" fmla="*/ 1910385 h 2550779"/>
                  <a:gd name="connsiteX18" fmla="*/ 816524 w 1320772"/>
                  <a:gd name="connsiteY18" fmla="*/ 1563170 h 2550779"/>
                  <a:gd name="connsiteX19" fmla="*/ 665970 w 1320772"/>
                  <a:gd name="connsiteY19" fmla="*/ 1037340 h 2550779"/>
                  <a:gd name="connsiteX20" fmla="*/ 335132 w 1320772"/>
                  <a:gd name="connsiteY20" fmla="*/ 991390 h 2550779"/>
                  <a:gd name="connsiteX21" fmla="*/ 45648 w 1320772"/>
                  <a:gd name="connsiteY21" fmla="*/ 678932 h 2550779"/>
                  <a:gd name="connsiteX22" fmla="*/ 109978 w 1320772"/>
                  <a:gd name="connsiteY22" fmla="*/ 541083 h 2550779"/>
                  <a:gd name="connsiteX23" fmla="*/ 417841 w 1320772"/>
                  <a:gd name="connsiteY23" fmla="*/ 858136 h 2550779"/>
                  <a:gd name="connsiteX24" fmla="*/ 577585 w 1320772"/>
                  <a:gd name="connsiteY24" fmla="*/ 900879 h 2550779"/>
                  <a:gd name="connsiteX0" fmla="*/ 577585 w 1320772"/>
                  <a:gd name="connsiteY0" fmla="*/ 900879 h 2550779"/>
                  <a:gd name="connsiteX1" fmla="*/ 1005998 w 1320772"/>
                  <a:gd name="connsiteY1" fmla="*/ 844351 h 2550779"/>
                  <a:gd name="connsiteX2" fmla="*/ 1047354 w 1320772"/>
                  <a:gd name="connsiteY2" fmla="*/ 835161 h 2550779"/>
                  <a:gd name="connsiteX3" fmla="*/ 1148442 w 1320772"/>
                  <a:gd name="connsiteY3" fmla="*/ 531893 h 2550779"/>
                  <a:gd name="connsiteX4" fmla="*/ 1005998 w 1320772"/>
                  <a:gd name="connsiteY4" fmla="*/ 95370 h 2550779"/>
                  <a:gd name="connsiteX5" fmla="*/ 1144689 w 1320772"/>
                  <a:gd name="connsiteY5" fmla="*/ 46213 h 2550779"/>
                  <a:gd name="connsiteX6" fmla="*/ 1309266 w 1320772"/>
                  <a:gd name="connsiteY6" fmla="*/ 508918 h 2550779"/>
                  <a:gd name="connsiteX7" fmla="*/ 1171416 w 1320772"/>
                  <a:gd name="connsiteY7" fmla="*/ 936249 h 2550779"/>
                  <a:gd name="connsiteX8" fmla="*/ 1309266 w 1320772"/>
                  <a:gd name="connsiteY8" fmla="*/ 1574951 h 2550779"/>
                  <a:gd name="connsiteX9" fmla="*/ 1135500 w 1320772"/>
                  <a:gd name="connsiteY9" fmla="*/ 1958338 h 2550779"/>
                  <a:gd name="connsiteX10" fmla="*/ 1318456 w 1320772"/>
                  <a:gd name="connsiteY10" fmla="*/ 2411236 h 2550779"/>
                  <a:gd name="connsiteX11" fmla="*/ 1139252 w 1320772"/>
                  <a:gd name="connsiteY11" fmla="*/ 2498541 h 2550779"/>
                  <a:gd name="connsiteX12" fmla="*/ 881934 w 1320772"/>
                  <a:gd name="connsiteY12" fmla="*/ 1970119 h 2550779"/>
                  <a:gd name="connsiteX13" fmla="*/ 946263 w 1320772"/>
                  <a:gd name="connsiteY13" fmla="*/ 1749560 h 2550779"/>
                  <a:gd name="connsiteX14" fmla="*/ 739489 w 1320772"/>
                  <a:gd name="connsiteY14" fmla="*/ 1993094 h 2550779"/>
                  <a:gd name="connsiteX15" fmla="*/ 716515 w 1320772"/>
                  <a:gd name="connsiteY15" fmla="*/ 2457187 h 2550779"/>
                  <a:gd name="connsiteX16" fmla="*/ 509741 w 1320772"/>
                  <a:gd name="connsiteY16" fmla="*/ 2470972 h 2550779"/>
                  <a:gd name="connsiteX17" fmla="*/ 500551 w 1320772"/>
                  <a:gd name="connsiteY17" fmla="*/ 1910385 h 2550779"/>
                  <a:gd name="connsiteX18" fmla="*/ 816524 w 1320772"/>
                  <a:gd name="connsiteY18" fmla="*/ 1563170 h 2550779"/>
                  <a:gd name="connsiteX19" fmla="*/ 665970 w 1320772"/>
                  <a:gd name="connsiteY19" fmla="*/ 1037340 h 2550779"/>
                  <a:gd name="connsiteX20" fmla="*/ 335132 w 1320772"/>
                  <a:gd name="connsiteY20" fmla="*/ 991390 h 2550779"/>
                  <a:gd name="connsiteX21" fmla="*/ 45648 w 1320772"/>
                  <a:gd name="connsiteY21" fmla="*/ 678932 h 2550779"/>
                  <a:gd name="connsiteX22" fmla="*/ 109978 w 1320772"/>
                  <a:gd name="connsiteY22" fmla="*/ 541083 h 2550779"/>
                  <a:gd name="connsiteX23" fmla="*/ 417841 w 1320772"/>
                  <a:gd name="connsiteY23" fmla="*/ 858136 h 2550779"/>
                  <a:gd name="connsiteX24" fmla="*/ 577585 w 1320772"/>
                  <a:gd name="connsiteY24" fmla="*/ 900879 h 255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20772" h="2550779">
                    <a:moveTo>
                      <a:pt x="577585" y="900879"/>
                    </a:moveTo>
                    <a:cubicBezTo>
                      <a:pt x="794494" y="1031502"/>
                      <a:pt x="925406" y="980134"/>
                      <a:pt x="1005998" y="844351"/>
                    </a:cubicBezTo>
                    <a:cubicBezTo>
                      <a:pt x="1086590" y="832632"/>
                      <a:pt x="999873" y="855072"/>
                      <a:pt x="1047354" y="835161"/>
                    </a:cubicBezTo>
                    <a:cubicBezTo>
                      <a:pt x="1071860" y="783085"/>
                      <a:pt x="1121638" y="627622"/>
                      <a:pt x="1148442" y="531893"/>
                    </a:cubicBezTo>
                    <a:cubicBezTo>
                      <a:pt x="1156866" y="449949"/>
                      <a:pt x="998200" y="155639"/>
                      <a:pt x="1005998" y="95370"/>
                    </a:cubicBezTo>
                    <a:cubicBezTo>
                      <a:pt x="989430" y="10059"/>
                      <a:pt x="1064763" y="-43085"/>
                      <a:pt x="1144689" y="46213"/>
                    </a:cubicBezTo>
                    <a:cubicBezTo>
                      <a:pt x="1184232" y="198917"/>
                      <a:pt x="1260534" y="347025"/>
                      <a:pt x="1309266" y="508918"/>
                    </a:cubicBezTo>
                    <a:cubicBezTo>
                      <a:pt x="1335164" y="670277"/>
                      <a:pt x="1171416" y="758577"/>
                      <a:pt x="1171416" y="936249"/>
                    </a:cubicBezTo>
                    <a:cubicBezTo>
                      <a:pt x="1171416" y="1113921"/>
                      <a:pt x="1336695" y="1417622"/>
                      <a:pt x="1309266" y="1574951"/>
                    </a:cubicBezTo>
                    <a:cubicBezTo>
                      <a:pt x="1251344" y="1702747"/>
                      <a:pt x="1179637" y="1821352"/>
                      <a:pt x="1135500" y="1958338"/>
                    </a:cubicBezTo>
                    <a:cubicBezTo>
                      <a:pt x="1239653" y="2271562"/>
                      <a:pt x="1248141" y="2202499"/>
                      <a:pt x="1318456" y="2411236"/>
                    </a:cubicBezTo>
                    <a:cubicBezTo>
                      <a:pt x="1342822" y="2578618"/>
                      <a:pt x="1167588" y="2578953"/>
                      <a:pt x="1139252" y="2498541"/>
                    </a:cubicBezTo>
                    <a:cubicBezTo>
                      <a:pt x="1092536" y="2431914"/>
                      <a:pt x="901080" y="2009942"/>
                      <a:pt x="881934" y="1970119"/>
                    </a:cubicBezTo>
                    <a:cubicBezTo>
                      <a:pt x="894952" y="1925701"/>
                      <a:pt x="974599" y="1780193"/>
                      <a:pt x="946263" y="1749560"/>
                    </a:cubicBezTo>
                    <a:cubicBezTo>
                      <a:pt x="885763" y="1787852"/>
                      <a:pt x="809180" y="1921106"/>
                      <a:pt x="739489" y="1993094"/>
                    </a:cubicBezTo>
                    <a:cubicBezTo>
                      <a:pt x="706559" y="2074272"/>
                      <a:pt x="734895" y="2374478"/>
                      <a:pt x="716515" y="2457187"/>
                    </a:cubicBezTo>
                    <a:cubicBezTo>
                      <a:pt x="679755" y="2549087"/>
                      <a:pt x="580198" y="2602694"/>
                      <a:pt x="509741" y="2470972"/>
                    </a:cubicBezTo>
                    <a:cubicBezTo>
                      <a:pt x="480639" y="2389794"/>
                      <a:pt x="516048" y="2002717"/>
                      <a:pt x="500551" y="1910385"/>
                    </a:cubicBezTo>
                    <a:lnTo>
                      <a:pt x="816524" y="1563170"/>
                    </a:lnTo>
                    <a:cubicBezTo>
                      <a:pt x="760478" y="1415798"/>
                      <a:pt x="733948" y="1171694"/>
                      <a:pt x="665970" y="1037340"/>
                    </a:cubicBezTo>
                    <a:cubicBezTo>
                      <a:pt x="519877" y="1013265"/>
                      <a:pt x="519697" y="1030447"/>
                      <a:pt x="335132" y="991390"/>
                    </a:cubicBezTo>
                    <a:cubicBezTo>
                      <a:pt x="274632" y="878813"/>
                      <a:pt x="151333" y="756280"/>
                      <a:pt x="45648" y="678932"/>
                    </a:cubicBezTo>
                    <a:cubicBezTo>
                      <a:pt x="-55441" y="551039"/>
                      <a:pt x="31863" y="453778"/>
                      <a:pt x="109978" y="541083"/>
                    </a:cubicBezTo>
                    <a:cubicBezTo>
                      <a:pt x="197282" y="587032"/>
                      <a:pt x="355990" y="796639"/>
                      <a:pt x="417841" y="858136"/>
                    </a:cubicBezTo>
                    <a:lnTo>
                      <a:pt x="577585" y="900879"/>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00">
                  <a:latin typeface="Times New Roman" panose="02020603050405020304" pitchFamily="18" charset="0"/>
                  <a:cs typeface="Times New Roman" panose="02020603050405020304" pitchFamily="18" charset="0"/>
                </a:endParaRPr>
              </a:p>
            </p:txBody>
          </p:sp>
          <p:sp>
            <p:nvSpPr>
              <p:cNvPr id="16" name="Овал 15">
                <a:extLst>
                  <a:ext uri="{FF2B5EF4-FFF2-40B4-BE49-F238E27FC236}">
                    <a16:creationId xmlns:a16="http://schemas.microsoft.com/office/drawing/2014/main" id="{F97D959A-0BE6-46B8-80BA-C4775850EE3E}"/>
                  </a:ext>
                </a:extLst>
              </p:cNvPr>
              <p:cNvSpPr/>
              <p:nvPr/>
            </p:nvSpPr>
            <p:spPr>
              <a:xfrm>
                <a:off x="-2237752" y="3719012"/>
                <a:ext cx="407578" cy="402679"/>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00">
                  <a:latin typeface="Times New Roman" panose="02020603050405020304" pitchFamily="18" charset="0"/>
                  <a:cs typeface="Times New Roman" panose="02020603050405020304" pitchFamily="18" charset="0"/>
                </a:endParaRPr>
              </a:p>
            </p:txBody>
          </p:sp>
          <p:sp>
            <p:nvSpPr>
              <p:cNvPr id="38" name="Прямоугольник: скругленные углы 37">
                <a:extLst>
                  <a:ext uri="{FF2B5EF4-FFF2-40B4-BE49-F238E27FC236}">
                    <a16:creationId xmlns:a16="http://schemas.microsoft.com/office/drawing/2014/main" id="{29B143A5-7463-456C-96BE-8FA6E688E192}"/>
                  </a:ext>
                </a:extLst>
              </p:cNvPr>
              <p:cNvSpPr/>
              <p:nvPr/>
            </p:nvSpPr>
            <p:spPr>
              <a:xfrm>
                <a:off x="-2174686" y="3911250"/>
                <a:ext cx="240854" cy="166038"/>
              </a:xfrm>
              <a:custGeom>
                <a:avLst/>
                <a:gdLst>
                  <a:gd name="connsiteX0" fmla="*/ 0 w 189046"/>
                  <a:gd name="connsiteY0" fmla="*/ 12331 h 73983"/>
                  <a:gd name="connsiteX1" fmla="*/ 12331 w 189046"/>
                  <a:gd name="connsiteY1" fmla="*/ 0 h 73983"/>
                  <a:gd name="connsiteX2" fmla="*/ 176715 w 189046"/>
                  <a:gd name="connsiteY2" fmla="*/ 0 h 73983"/>
                  <a:gd name="connsiteX3" fmla="*/ 189046 w 189046"/>
                  <a:gd name="connsiteY3" fmla="*/ 12331 h 73983"/>
                  <a:gd name="connsiteX4" fmla="*/ 189046 w 189046"/>
                  <a:gd name="connsiteY4" fmla="*/ 61652 h 73983"/>
                  <a:gd name="connsiteX5" fmla="*/ 176715 w 189046"/>
                  <a:gd name="connsiteY5" fmla="*/ 73983 h 73983"/>
                  <a:gd name="connsiteX6" fmla="*/ 12331 w 189046"/>
                  <a:gd name="connsiteY6" fmla="*/ 73983 h 73983"/>
                  <a:gd name="connsiteX7" fmla="*/ 0 w 189046"/>
                  <a:gd name="connsiteY7" fmla="*/ 61652 h 73983"/>
                  <a:gd name="connsiteX8" fmla="*/ 0 w 189046"/>
                  <a:gd name="connsiteY8" fmla="*/ 12331 h 73983"/>
                  <a:gd name="connsiteX0" fmla="*/ 0 w 193994"/>
                  <a:gd name="connsiteY0" fmla="*/ 12331 h 73983"/>
                  <a:gd name="connsiteX1" fmla="*/ 12331 w 193994"/>
                  <a:gd name="connsiteY1" fmla="*/ 0 h 73983"/>
                  <a:gd name="connsiteX2" fmla="*/ 176715 w 193994"/>
                  <a:gd name="connsiteY2" fmla="*/ 0 h 73983"/>
                  <a:gd name="connsiteX3" fmla="*/ 189046 w 193994"/>
                  <a:gd name="connsiteY3" fmla="*/ 61652 h 73983"/>
                  <a:gd name="connsiteX4" fmla="*/ 176715 w 193994"/>
                  <a:gd name="connsiteY4" fmla="*/ 73983 h 73983"/>
                  <a:gd name="connsiteX5" fmla="*/ 12331 w 193994"/>
                  <a:gd name="connsiteY5" fmla="*/ 73983 h 73983"/>
                  <a:gd name="connsiteX6" fmla="*/ 0 w 193994"/>
                  <a:gd name="connsiteY6" fmla="*/ 61652 h 73983"/>
                  <a:gd name="connsiteX7" fmla="*/ 0 w 193994"/>
                  <a:gd name="connsiteY7" fmla="*/ 12331 h 73983"/>
                  <a:gd name="connsiteX0" fmla="*/ 0 w 193994"/>
                  <a:gd name="connsiteY0" fmla="*/ 39900 h 101552"/>
                  <a:gd name="connsiteX1" fmla="*/ 12331 w 193994"/>
                  <a:gd name="connsiteY1" fmla="*/ 27569 h 101552"/>
                  <a:gd name="connsiteX2" fmla="*/ 176715 w 193994"/>
                  <a:gd name="connsiteY2" fmla="*/ 0 h 101552"/>
                  <a:gd name="connsiteX3" fmla="*/ 189046 w 193994"/>
                  <a:gd name="connsiteY3" fmla="*/ 89221 h 101552"/>
                  <a:gd name="connsiteX4" fmla="*/ 176715 w 193994"/>
                  <a:gd name="connsiteY4" fmla="*/ 101552 h 101552"/>
                  <a:gd name="connsiteX5" fmla="*/ 12331 w 193994"/>
                  <a:gd name="connsiteY5" fmla="*/ 101552 h 101552"/>
                  <a:gd name="connsiteX6" fmla="*/ 0 w 193994"/>
                  <a:gd name="connsiteY6" fmla="*/ 89221 h 101552"/>
                  <a:gd name="connsiteX7" fmla="*/ 0 w 193994"/>
                  <a:gd name="connsiteY7" fmla="*/ 39900 h 101552"/>
                  <a:gd name="connsiteX0" fmla="*/ 0 w 193994"/>
                  <a:gd name="connsiteY0" fmla="*/ 89221 h 101552"/>
                  <a:gd name="connsiteX1" fmla="*/ 12331 w 193994"/>
                  <a:gd name="connsiteY1" fmla="*/ 27569 h 101552"/>
                  <a:gd name="connsiteX2" fmla="*/ 176715 w 193994"/>
                  <a:gd name="connsiteY2" fmla="*/ 0 h 101552"/>
                  <a:gd name="connsiteX3" fmla="*/ 189046 w 193994"/>
                  <a:gd name="connsiteY3" fmla="*/ 89221 h 101552"/>
                  <a:gd name="connsiteX4" fmla="*/ 176715 w 193994"/>
                  <a:gd name="connsiteY4" fmla="*/ 101552 h 101552"/>
                  <a:gd name="connsiteX5" fmla="*/ 12331 w 193994"/>
                  <a:gd name="connsiteY5" fmla="*/ 101552 h 101552"/>
                  <a:gd name="connsiteX6" fmla="*/ 0 w 193994"/>
                  <a:gd name="connsiteY6" fmla="*/ 89221 h 101552"/>
                  <a:gd name="connsiteX0" fmla="*/ 20547 w 202210"/>
                  <a:gd name="connsiteY0" fmla="*/ 101552 h 101552"/>
                  <a:gd name="connsiteX1" fmla="*/ 20547 w 202210"/>
                  <a:gd name="connsiteY1" fmla="*/ 27569 h 101552"/>
                  <a:gd name="connsiteX2" fmla="*/ 184931 w 202210"/>
                  <a:gd name="connsiteY2" fmla="*/ 0 h 101552"/>
                  <a:gd name="connsiteX3" fmla="*/ 197262 w 202210"/>
                  <a:gd name="connsiteY3" fmla="*/ 89221 h 101552"/>
                  <a:gd name="connsiteX4" fmla="*/ 184931 w 202210"/>
                  <a:gd name="connsiteY4" fmla="*/ 101552 h 101552"/>
                  <a:gd name="connsiteX5" fmla="*/ 20547 w 202210"/>
                  <a:gd name="connsiteY5" fmla="*/ 101552 h 101552"/>
                  <a:gd name="connsiteX0" fmla="*/ 38883 w 192976"/>
                  <a:gd name="connsiteY0" fmla="*/ 165882 h 165882"/>
                  <a:gd name="connsiteX1" fmla="*/ 11313 w 192976"/>
                  <a:gd name="connsiteY1" fmla="*/ 27569 h 165882"/>
                  <a:gd name="connsiteX2" fmla="*/ 175697 w 192976"/>
                  <a:gd name="connsiteY2" fmla="*/ 0 h 165882"/>
                  <a:gd name="connsiteX3" fmla="*/ 188028 w 192976"/>
                  <a:gd name="connsiteY3" fmla="*/ 89221 h 165882"/>
                  <a:gd name="connsiteX4" fmla="*/ 175697 w 192976"/>
                  <a:gd name="connsiteY4" fmla="*/ 101552 h 165882"/>
                  <a:gd name="connsiteX5" fmla="*/ 38883 w 192976"/>
                  <a:gd name="connsiteY5" fmla="*/ 165882 h 165882"/>
                  <a:gd name="connsiteX0" fmla="*/ 50354 w 204447"/>
                  <a:gd name="connsiteY0" fmla="*/ 165882 h 165882"/>
                  <a:gd name="connsiteX1" fmla="*/ 8999 w 204447"/>
                  <a:gd name="connsiteY1" fmla="*/ 68924 h 165882"/>
                  <a:gd name="connsiteX2" fmla="*/ 187168 w 204447"/>
                  <a:gd name="connsiteY2" fmla="*/ 0 h 165882"/>
                  <a:gd name="connsiteX3" fmla="*/ 199499 w 204447"/>
                  <a:gd name="connsiteY3" fmla="*/ 89221 h 165882"/>
                  <a:gd name="connsiteX4" fmla="*/ 187168 w 204447"/>
                  <a:gd name="connsiteY4" fmla="*/ 101552 h 165882"/>
                  <a:gd name="connsiteX5" fmla="*/ 50354 w 204447"/>
                  <a:gd name="connsiteY5" fmla="*/ 165882 h 165882"/>
                  <a:gd name="connsiteX0" fmla="*/ 50354 w 204447"/>
                  <a:gd name="connsiteY0" fmla="*/ 165882 h 166038"/>
                  <a:gd name="connsiteX1" fmla="*/ 8999 w 204447"/>
                  <a:gd name="connsiteY1" fmla="*/ 68924 h 166038"/>
                  <a:gd name="connsiteX2" fmla="*/ 187168 w 204447"/>
                  <a:gd name="connsiteY2" fmla="*/ 0 h 166038"/>
                  <a:gd name="connsiteX3" fmla="*/ 199499 w 204447"/>
                  <a:gd name="connsiteY3" fmla="*/ 89221 h 166038"/>
                  <a:gd name="connsiteX4" fmla="*/ 50354 w 204447"/>
                  <a:gd name="connsiteY4" fmla="*/ 165882 h 166038"/>
                  <a:gd name="connsiteX0" fmla="*/ 50354 w 240854"/>
                  <a:gd name="connsiteY0" fmla="*/ 165882 h 166038"/>
                  <a:gd name="connsiteX1" fmla="*/ 8999 w 240854"/>
                  <a:gd name="connsiteY1" fmla="*/ 68924 h 166038"/>
                  <a:gd name="connsiteX2" fmla="*/ 187168 w 240854"/>
                  <a:gd name="connsiteY2" fmla="*/ 0 h 166038"/>
                  <a:gd name="connsiteX3" fmla="*/ 240854 w 240854"/>
                  <a:gd name="connsiteY3" fmla="*/ 89221 h 166038"/>
                  <a:gd name="connsiteX4" fmla="*/ 50354 w 240854"/>
                  <a:gd name="connsiteY4" fmla="*/ 165882 h 16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54" h="166038">
                    <a:moveTo>
                      <a:pt x="50354" y="165882"/>
                    </a:moveTo>
                    <a:cubicBezTo>
                      <a:pt x="22957" y="153552"/>
                      <a:pt x="-18398" y="85849"/>
                      <a:pt x="8999" y="68924"/>
                    </a:cubicBezTo>
                    <a:lnTo>
                      <a:pt x="187168" y="0"/>
                    </a:lnTo>
                    <a:cubicBezTo>
                      <a:pt x="216620" y="10275"/>
                      <a:pt x="240854" y="76891"/>
                      <a:pt x="240854" y="89221"/>
                    </a:cubicBezTo>
                    <a:cubicBezTo>
                      <a:pt x="218052" y="116868"/>
                      <a:pt x="82104" y="169265"/>
                      <a:pt x="50354" y="16588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00">
                  <a:latin typeface="Times New Roman" panose="02020603050405020304" pitchFamily="18" charset="0"/>
                  <a:cs typeface="Times New Roman" panose="02020603050405020304" pitchFamily="18" charset="0"/>
                </a:endParaRPr>
              </a:p>
            </p:txBody>
          </p:sp>
          <p:sp>
            <p:nvSpPr>
              <p:cNvPr id="95" name="Прямоугольник 94">
                <a:extLst>
                  <a:ext uri="{FF2B5EF4-FFF2-40B4-BE49-F238E27FC236}">
                    <a16:creationId xmlns:a16="http://schemas.microsoft.com/office/drawing/2014/main" id="{9EC596EC-E62C-4F02-B5D6-1ECAD178429D}"/>
                  </a:ext>
                </a:extLst>
              </p:cNvPr>
              <p:cNvSpPr/>
              <p:nvPr/>
            </p:nvSpPr>
            <p:spPr>
              <a:xfrm>
                <a:off x="-2728224" y="4333981"/>
                <a:ext cx="416951" cy="390846"/>
              </a:xfrm>
              <a:custGeom>
                <a:avLst/>
                <a:gdLst>
                  <a:gd name="connsiteX0" fmla="*/ 0 w 330839"/>
                  <a:gd name="connsiteY0" fmla="*/ 0 h 326487"/>
                  <a:gd name="connsiteX1" fmla="*/ 330839 w 330839"/>
                  <a:gd name="connsiteY1" fmla="*/ 0 h 326487"/>
                  <a:gd name="connsiteX2" fmla="*/ 330839 w 330839"/>
                  <a:gd name="connsiteY2" fmla="*/ 326487 h 326487"/>
                  <a:gd name="connsiteX3" fmla="*/ 0 w 330839"/>
                  <a:gd name="connsiteY3" fmla="*/ 326487 h 326487"/>
                  <a:gd name="connsiteX4" fmla="*/ 0 w 330839"/>
                  <a:gd name="connsiteY4" fmla="*/ 0 h 326487"/>
                  <a:gd name="connsiteX0" fmla="*/ 9190 w 340029"/>
                  <a:gd name="connsiteY0" fmla="*/ 0 h 326487"/>
                  <a:gd name="connsiteX1" fmla="*/ 340029 w 340029"/>
                  <a:gd name="connsiteY1" fmla="*/ 0 h 326487"/>
                  <a:gd name="connsiteX2" fmla="*/ 340029 w 340029"/>
                  <a:gd name="connsiteY2" fmla="*/ 326487 h 326487"/>
                  <a:gd name="connsiteX3" fmla="*/ 0 w 340029"/>
                  <a:gd name="connsiteY3" fmla="*/ 303513 h 326487"/>
                  <a:gd name="connsiteX4" fmla="*/ 9190 w 340029"/>
                  <a:gd name="connsiteY4" fmla="*/ 0 h 326487"/>
                  <a:gd name="connsiteX0" fmla="*/ 9190 w 340029"/>
                  <a:gd name="connsiteY0" fmla="*/ 0 h 336541"/>
                  <a:gd name="connsiteX1" fmla="*/ 340029 w 340029"/>
                  <a:gd name="connsiteY1" fmla="*/ 0 h 336541"/>
                  <a:gd name="connsiteX2" fmla="*/ 340029 w 340029"/>
                  <a:gd name="connsiteY2" fmla="*/ 326487 h 336541"/>
                  <a:gd name="connsiteX3" fmla="*/ 0 w 340029"/>
                  <a:gd name="connsiteY3" fmla="*/ 303513 h 336541"/>
                  <a:gd name="connsiteX4" fmla="*/ 9190 w 340029"/>
                  <a:gd name="connsiteY4" fmla="*/ 0 h 336541"/>
                  <a:gd name="connsiteX0" fmla="*/ 16625 w 347464"/>
                  <a:gd name="connsiteY0" fmla="*/ 0 h 336541"/>
                  <a:gd name="connsiteX1" fmla="*/ 347464 w 347464"/>
                  <a:gd name="connsiteY1" fmla="*/ 0 h 336541"/>
                  <a:gd name="connsiteX2" fmla="*/ 347464 w 347464"/>
                  <a:gd name="connsiteY2" fmla="*/ 326487 h 336541"/>
                  <a:gd name="connsiteX3" fmla="*/ 7435 w 347464"/>
                  <a:gd name="connsiteY3" fmla="*/ 303513 h 336541"/>
                  <a:gd name="connsiteX4" fmla="*/ 16625 w 347464"/>
                  <a:gd name="connsiteY4" fmla="*/ 0 h 336541"/>
                  <a:gd name="connsiteX0" fmla="*/ 24722 w 355561"/>
                  <a:gd name="connsiteY0" fmla="*/ 0 h 336541"/>
                  <a:gd name="connsiteX1" fmla="*/ 355561 w 355561"/>
                  <a:gd name="connsiteY1" fmla="*/ 0 h 336541"/>
                  <a:gd name="connsiteX2" fmla="*/ 355561 w 355561"/>
                  <a:gd name="connsiteY2" fmla="*/ 326487 h 336541"/>
                  <a:gd name="connsiteX3" fmla="*/ 15532 w 355561"/>
                  <a:gd name="connsiteY3" fmla="*/ 303513 h 336541"/>
                  <a:gd name="connsiteX4" fmla="*/ 79862 w 355561"/>
                  <a:gd name="connsiteY4" fmla="*/ 167734 h 336541"/>
                  <a:gd name="connsiteX5" fmla="*/ 24722 w 355561"/>
                  <a:gd name="connsiteY5" fmla="*/ 0 h 336541"/>
                  <a:gd name="connsiteX0" fmla="*/ 34837 w 365676"/>
                  <a:gd name="connsiteY0" fmla="*/ 0 h 336541"/>
                  <a:gd name="connsiteX1" fmla="*/ 365676 w 365676"/>
                  <a:gd name="connsiteY1" fmla="*/ 0 h 336541"/>
                  <a:gd name="connsiteX2" fmla="*/ 365676 w 365676"/>
                  <a:gd name="connsiteY2" fmla="*/ 326487 h 336541"/>
                  <a:gd name="connsiteX3" fmla="*/ 25647 w 365676"/>
                  <a:gd name="connsiteY3" fmla="*/ 303513 h 336541"/>
                  <a:gd name="connsiteX4" fmla="*/ 89977 w 365676"/>
                  <a:gd name="connsiteY4" fmla="*/ 167734 h 336541"/>
                  <a:gd name="connsiteX5" fmla="*/ 34837 w 365676"/>
                  <a:gd name="connsiteY5" fmla="*/ 0 h 336541"/>
                  <a:gd name="connsiteX0" fmla="*/ 89977 w 365676"/>
                  <a:gd name="connsiteY0" fmla="*/ 0 h 336541"/>
                  <a:gd name="connsiteX1" fmla="*/ 365676 w 365676"/>
                  <a:gd name="connsiteY1" fmla="*/ 0 h 336541"/>
                  <a:gd name="connsiteX2" fmla="*/ 365676 w 365676"/>
                  <a:gd name="connsiteY2" fmla="*/ 326487 h 336541"/>
                  <a:gd name="connsiteX3" fmla="*/ 25647 w 365676"/>
                  <a:gd name="connsiteY3" fmla="*/ 303513 h 336541"/>
                  <a:gd name="connsiteX4" fmla="*/ 89977 w 365676"/>
                  <a:gd name="connsiteY4" fmla="*/ 167734 h 336541"/>
                  <a:gd name="connsiteX5" fmla="*/ 89977 w 365676"/>
                  <a:gd name="connsiteY5" fmla="*/ 0 h 336541"/>
                  <a:gd name="connsiteX0" fmla="*/ 89977 w 365676"/>
                  <a:gd name="connsiteY0" fmla="*/ 0 h 336541"/>
                  <a:gd name="connsiteX1" fmla="*/ 365676 w 365676"/>
                  <a:gd name="connsiteY1" fmla="*/ 0 h 336541"/>
                  <a:gd name="connsiteX2" fmla="*/ 365676 w 365676"/>
                  <a:gd name="connsiteY2" fmla="*/ 326487 h 336541"/>
                  <a:gd name="connsiteX3" fmla="*/ 25647 w 365676"/>
                  <a:gd name="connsiteY3" fmla="*/ 303513 h 336541"/>
                  <a:gd name="connsiteX4" fmla="*/ 89977 w 365676"/>
                  <a:gd name="connsiteY4" fmla="*/ 167734 h 336541"/>
                  <a:gd name="connsiteX5" fmla="*/ 89977 w 365676"/>
                  <a:gd name="connsiteY5" fmla="*/ 0 h 336541"/>
                  <a:gd name="connsiteX0" fmla="*/ 89977 w 365676"/>
                  <a:gd name="connsiteY0" fmla="*/ 0 h 336541"/>
                  <a:gd name="connsiteX1" fmla="*/ 365676 w 365676"/>
                  <a:gd name="connsiteY1" fmla="*/ 0 h 336541"/>
                  <a:gd name="connsiteX2" fmla="*/ 365676 w 365676"/>
                  <a:gd name="connsiteY2" fmla="*/ 326487 h 336541"/>
                  <a:gd name="connsiteX3" fmla="*/ 25647 w 365676"/>
                  <a:gd name="connsiteY3" fmla="*/ 303513 h 336541"/>
                  <a:gd name="connsiteX4" fmla="*/ 89977 w 365676"/>
                  <a:gd name="connsiteY4" fmla="*/ 167734 h 336541"/>
                  <a:gd name="connsiteX5" fmla="*/ 89977 w 365676"/>
                  <a:gd name="connsiteY5" fmla="*/ 0 h 336541"/>
                  <a:gd name="connsiteX0" fmla="*/ 89977 w 365676"/>
                  <a:gd name="connsiteY0" fmla="*/ 8362 h 344903"/>
                  <a:gd name="connsiteX1" fmla="*/ 177283 w 365676"/>
                  <a:gd name="connsiteY1" fmla="*/ 139337 h 344903"/>
                  <a:gd name="connsiteX2" fmla="*/ 365676 w 365676"/>
                  <a:gd name="connsiteY2" fmla="*/ 8362 h 344903"/>
                  <a:gd name="connsiteX3" fmla="*/ 365676 w 365676"/>
                  <a:gd name="connsiteY3" fmla="*/ 334849 h 344903"/>
                  <a:gd name="connsiteX4" fmla="*/ 25647 w 365676"/>
                  <a:gd name="connsiteY4" fmla="*/ 311875 h 344903"/>
                  <a:gd name="connsiteX5" fmla="*/ 89977 w 365676"/>
                  <a:gd name="connsiteY5" fmla="*/ 176096 h 344903"/>
                  <a:gd name="connsiteX6" fmla="*/ 89977 w 365676"/>
                  <a:gd name="connsiteY6" fmla="*/ 8362 h 344903"/>
                  <a:gd name="connsiteX0" fmla="*/ 89977 w 365676"/>
                  <a:gd name="connsiteY0" fmla="*/ 12783 h 349324"/>
                  <a:gd name="connsiteX1" fmla="*/ 177283 w 365676"/>
                  <a:gd name="connsiteY1" fmla="*/ 143758 h 349324"/>
                  <a:gd name="connsiteX2" fmla="*/ 365676 w 365676"/>
                  <a:gd name="connsiteY2" fmla="*/ 12783 h 349324"/>
                  <a:gd name="connsiteX3" fmla="*/ 365676 w 365676"/>
                  <a:gd name="connsiteY3" fmla="*/ 339270 h 349324"/>
                  <a:gd name="connsiteX4" fmla="*/ 25647 w 365676"/>
                  <a:gd name="connsiteY4" fmla="*/ 316296 h 349324"/>
                  <a:gd name="connsiteX5" fmla="*/ 89977 w 365676"/>
                  <a:gd name="connsiteY5" fmla="*/ 180517 h 349324"/>
                  <a:gd name="connsiteX6" fmla="*/ 89977 w 365676"/>
                  <a:gd name="connsiteY6" fmla="*/ 12783 h 349324"/>
                  <a:gd name="connsiteX0" fmla="*/ 29707 w 369736"/>
                  <a:gd name="connsiteY0" fmla="*/ 17553 h 344904"/>
                  <a:gd name="connsiteX1" fmla="*/ 181343 w 369736"/>
                  <a:gd name="connsiteY1" fmla="*/ 139338 h 344904"/>
                  <a:gd name="connsiteX2" fmla="*/ 369736 w 369736"/>
                  <a:gd name="connsiteY2" fmla="*/ 8363 h 344904"/>
                  <a:gd name="connsiteX3" fmla="*/ 369736 w 369736"/>
                  <a:gd name="connsiteY3" fmla="*/ 334850 h 344904"/>
                  <a:gd name="connsiteX4" fmla="*/ 29707 w 369736"/>
                  <a:gd name="connsiteY4" fmla="*/ 311876 h 344904"/>
                  <a:gd name="connsiteX5" fmla="*/ 94037 w 369736"/>
                  <a:gd name="connsiteY5" fmla="*/ 176097 h 344904"/>
                  <a:gd name="connsiteX6" fmla="*/ 29707 w 369736"/>
                  <a:gd name="connsiteY6" fmla="*/ 17553 h 344904"/>
                  <a:gd name="connsiteX0" fmla="*/ 48576 w 388605"/>
                  <a:gd name="connsiteY0" fmla="*/ 17553 h 344904"/>
                  <a:gd name="connsiteX1" fmla="*/ 200212 w 388605"/>
                  <a:gd name="connsiteY1" fmla="*/ 139338 h 344904"/>
                  <a:gd name="connsiteX2" fmla="*/ 388605 w 388605"/>
                  <a:gd name="connsiteY2" fmla="*/ 8363 h 344904"/>
                  <a:gd name="connsiteX3" fmla="*/ 388605 w 388605"/>
                  <a:gd name="connsiteY3" fmla="*/ 334850 h 344904"/>
                  <a:gd name="connsiteX4" fmla="*/ 48576 w 388605"/>
                  <a:gd name="connsiteY4" fmla="*/ 311876 h 344904"/>
                  <a:gd name="connsiteX5" fmla="*/ 112906 w 388605"/>
                  <a:gd name="connsiteY5" fmla="*/ 176097 h 344904"/>
                  <a:gd name="connsiteX6" fmla="*/ 48576 w 388605"/>
                  <a:gd name="connsiteY6" fmla="*/ 17553 h 344904"/>
                  <a:gd name="connsiteX0" fmla="*/ 48576 w 388605"/>
                  <a:gd name="connsiteY0" fmla="*/ 17553 h 344904"/>
                  <a:gd name="connsiteX1" fmla="*/ 200212 w 388605"/>
                  <a:gd name="connsiteY1" fmla="*/ 139338 h 344904"/>
                  <a:gd name="connsiteX2" fmla="*/ 388605 w 388605"/>
                  <a:gd name="connsiteY2" fmla="*/ 8363 h 344904"/>
                  <a:gd name="connsiteX3" fmla="*/ 388605 w 388605"/>
                  <a:gd name="connsiteY3" fmla="*/ 334850 h 344904"/>
                  <a:gd name="connsiteX4" fmla="*/ 48576 w 388605"/>
                  <a:gd name="connsiteY4" fmla="*/ 311876 h 344904"/>
                  <a:gd name="connsiteX5" fmla="*/ 112906 w 388605"/>
                  <a:gd name="connsiteY5" fmla="*/ 176097 h 344904"/>
                  <a:gd name="connsiteX6" fmla="*/ 48576 w 388605"/>
                  <a:gd name="connsiteY6" fmla="*/ 17553 h 344904"/>
                  <a:gd name="connsiteX0" fmla="*/ 60077 w 400106"/>
                  <a:gd name="connsiteY0" fmla="*/ 17553 h 344904"/>
                  <a:gd name="connsiteX1" fmla="*/ 211713 w 400106"/>
                  <a:gd name="connsiteY1" fmla="*/ 139338 h 344904"/>
                  <a:gd name="connsiteX2" fmla="*/ 400106 w 400106"/>
                  <a:gd name="connsiteY2" fmla="*/ 8363 h 344904"/>
                  <a:gd name="connsiteX3" fmla="*/ 400106 w 400106"/>
                  <a:gd name="connsiteY3" fmla="*/ 334850 h 344904"/>
                  <a:gd name="connsiteX4" fmla="*/ 60077 w 400106"/>
                  <a:gd name="connsiteY4" fmla="*/ 311876 h 344904"/>
                  <a:gd name="connsiteX5" fmla="*/ 124407 w 400106"/>
                  <a:gd name="connsiteY5" fmla="*/ 176097 h 344904"/>
                  <a:gd name="connsiteX6" fmla="*/ 60077 w 400106"/>
                  <a:gd name="connsiteY6" fmla="*/ 17553 h 344904"/>
                  <a:gd name="connsiteX0" fmla="*/ 46813 w 428196"/>
                  <a:gd name="connsiteY0" fmla="*/ 17553 h 344904"/>
                  <a:gd name="connsiteX1" fmla="*/ 239803 w 428196"/>
                  <a:gd name="connsiteY1" fmla="*/ 139338 h 344904"/>
                  <a:gd name="connsiteX2" fmla="*/ 428196 w 428196"/>
                  <a:gd name="connsiteY2" fmla="*/ 8363 h 344904"/>
                  <a:gd name="connsiteX3" fmla="*/ 428196 w 428196"/>
                  <a:gd name="connsiteY3" fmla="*/ 334850 h 344904"/>
                  <a:gd name="connsiteX4" fmla="*/ 88167 w 428196"/>
                  <a:gd name="connsiteY4" fmla="*/ 311876 h 344904"/>
                  <a:gd name="connsiteX5" fmla="*/ 152497 w 428196"/>
                  <a:gd name="connsiteY5" fmla="*/ 176097 h 344904"/>
                  <a:gd name="connsiteX6" fmla="*/ 46813 w 428196"/>
                  <a:gd name="connsiteY6" fmla="*/ 17553 h 344904"/>
                  <a:gd name="connsiteX0" fmla="*/ 46813 w 428196"/>
                  <a:gd name="connsiteY0" fmla="*/ 17553 h 451958"/>
                  <a:gd name="connsiteX1" fmla="*/ 239803 w 428196"/>
                  <a:gd name="connsiteY1" fmla="*/ 139338 h 451958"/>
                  <a:gd name="connsiteX2" fmla="*/ 428196 w 428196"/>
                  <a:gd name="connsiteY2" fmla="*/ 8363 h 451958"/>
                  <a:gd name="connsiteX3" fmla="*/ 428196 w 428196"/>
                  <a:gd name="connsiteY3" fmla="*/ 334850 h 451958"/>
                  <a:gd name="connsiteX4" fmla="*/ 184664 w 428196"/>
                  <a:gd name="connsiteY4" fmla="*/ 451796 h 451958"/>
                  <a:gd name="connsiteX5" fmla="*/ 88167 w 428196"/>
                  <a:gd name="connsiteY5" fmla="*/ 311876 h 451958"/>
                  <a:gd name="connsiteX6" fmla="*/ 152497 w 428196"/>
                  <a:gd name="connsiteY6" fmla="*/ 176097 h 451958"/>
                  <a:gd name="connsiteX7" fmla="*/ 46813 w 428196"/>
                  <a:gd name="connsiteY7" fmla="*/ 17553 h 451958"/>
                  <a:gd name="connsiteX0" fmla="*/ 46813 w 428196"/>
                  <a:gd name="connsiteY0" fmla="*/ 17553 h 452186"/>
                  <a:gd name="connsiteX1" fmla="*/ 239803 w 428196"/>
                  <a:gd name="connsiteY1" fmla="*/ 139338 h 452186"/>
                  <a:gd name="connsiteX2" fmla="*/ 428196 w 428196"/>
                  <a:gd name="connsiteY2" fmla="*/ 8363 h 452186"/>
                  <a:gd name="connsiteX3" fmla="*/ 428196 w 428196"/>
                  <a:gd name="connsiteY3" fmla="*/ 334850 h 452186"/>
                  <a:gd name="connsiteX4" fmla="*/ 184664 w 428196"/>
                  <a:gd name="connsiteY4" fmla="*/ 451796 h 452186"/>
                  <a:gd name="connsiteX5" fmla="*/ 189259 w 428196"/>
                  <a:gd name="connsiteY5" fmla="*/ 295567 h 452186"/>
                  <a:gd name="connsiteX6" fmla="*/ 88167 w 428196"/>
                  <a:gd name="connsiteY6" fmla="*/ 311876 h 452186"/>
                  <a:gd name="connsiteX7" fmla="*/ 152497 w 428196"/>
                  <a:gd name="connsiteY7" fmla="*/ 176097 h 452186"/>
                  <a:gd name="connsiteX8" fmla="*/ 46813 w 428196"/>
                  <a:gd name="connsiteY8" fmla="*/ 17553 h 452186"/>
                  <a:gd name="connsiteX0" fmla="*/ 46813 w 428196"/>
                  <a:gd name="connsiteY0" fmla="*/ 17553 h 452174"/>
                  <a:gd name="connsiteX1" fmla="*/ 239803 w 428196"/>
                  <a:gd name="connsiteY1" fmla="*/ 139338 h 452174"/>
                  <a:gd name="connsiteX2" fmla="*/ 428196 w 428196"/>
                  <a:gd name="connsiteY2" fmla="*/ 8363 h 452174"/>
                  <a:gd name="connsiteX3" fmla="*/ 428196 w 428196"/>
                  <a:gd name="connsiteY3" fmla="*/ 334850 h 452174"/>
                  <a:gd name="connsiteX4" fmla="*/ 184664 w 428196"/>
                  <a:gd name="connsiteY4" fmla="*/ 451796 h 452174"/>
                  <a:gd name="connsiteX5" fmla="*/ 180069 w 428196"/>
                  <a:gd name="connsiteY5" fmla="*/ 290972 h 452174"/>
                  <a:gd name="connsiteX6" fmla="*/ 88167 w 428196"/>
                  <a:gd name="connsiteY6" fmla="*/ 311876 h 452174"/>
                  <a:gd name="connsiteX7" fmla="*/ 152497 w 428196"/>
                  <a:gd name="connsiteY7" fmla="*/ 176097 h 452174"/>
                  <a:gd name="connsiteX8" fmla="*/ 46813 w 428196"/>
                  <a:gd name="connsiteY8" fmla="*/ 17553 h 452174"/>
                  <a:gd name="connsiteX0" fmla="*/ 46813 w 428196"/>
                  <a:gd name="connsiteY0" fmla="*/ 17553 h 452411"/>
                  <a:gd name="connsiteX1" fmla="*/ 239803 w 428196"/>
                  <a:gd name="connsiteY1" fmla="*/ 139338 h 452411"/>
                  <a:gd name="connsiteX2" fmla="*/ 428196 w 428196"/>
                  <a:gd name="connsiteY2" fmla="*/ 8363 h 452411"/>
                  <a:gd name="connsiteX3" fmla="*/ 428196 w 428196"/>
                  <a:gd name="connsiteY3" fmla="*/ 334850 h 452411"/>
                  <a:gd name="connsiteX4" fmla="*/ 184664 w 428196"/>
                  <a:gd name="connsiteY4" fmla="*/ 451796 h 452411"/>
                  <a:gd name="connsiteX5" fmla="*/ 180069 w 428196"/>
                  <a:gd name="connsiteY5" fmla="*/ 290972 h 452411"/>
                  <a:gd name="connsiteX6" fmla="*/ 88167 w 428196"/>
                  <a:gd name="connsiteY6" fmla="*/ 311876 h 452411"/>
                  <a:gd name="connsiteX7" fmla="*/ 152497 w 428196"/>
                  <a:gd name="connsiteY7" fmla="*/ 176097 h 452411"/>
                  <a:gd name="connsiteX8" fmla="*/ 46813 w 428196"/>
                  <a:gd name="connsiteY8" fmla="*/ 17553 h 452411"/>
                  <a:gd name="connsiteX0" fmla="*/ 46813 w 428196"/>
                  <a:gd name="connsiteY0" fmla="*/ 17553 h 470691"/>
                  <a:gd name="connsiteX1" fmla="*/ 239803 w 428196"/>
                  <a:gd name="connsiteY1" fmla="*/ 139338 h 470691"/>
                  <a:gd name="connsiteX2" fmla="*/ 428196 w 428196"/>
                  <a:gd name="connsiteY2" fmla="*/ 8363 h 470691"/>
                  <a:gd name="connsiteX3" fmla="*/ 428196 w 428196"/>
                  <a:gd name="connsiteY3" fmla="*/ 334850 h 470691"/>
                  <a:gd name="connsiteX4" fmla="*/ 267374 w 428196"/>
                  <a:gd name="connsiteY4" fmla="*/ 470176 h 470691"/>
                  <a:gd name="connsiteX5" fmla="*/ 180069 w 428196"/>
                  <a:gd name="connsiteY5" fmla="*/ 290972 h 470691"/>
                  <a:gd name="connsiteX6" fmla="*/ 88167 w 428196"/>
                  <a:gd name="connsiteY6" fmla="*/ 311876 h 470691"/>
                  <a:gd name="connsiteX7" fmla="*/ 152497 w 428196"/>
                  <a:gd name="connsiteY7" fmla="*/ 176097 h 470691"/>
                  <a:gd name="connsiteX8" fmla="*/ 46813 w 428196"/>
                  <a:gd name="connsiteY8" fmla="*/ 17553 h 470691"/>
                  <a:gd name="connsiteX0" fmla="*/ 46813 w 428196"/>
                  <a:gd name="connsiteY0" fmla="*/ 17553 h 470691"/>
                  <a:gd name="connsiteX1" fmla="*/ 239803 w 428196"/>
                  <a:gd name="connsiteY1" fmla="*/ 139338 h 470691"/>
                  <a:gd name="connsiteX2" fmla="*/ 428196 w 428196"/>
                  <a:gd name="connsiteY2" fmla="*/ 8363 h 470691"/>
                  <a:gd name="connsiteX3" fmla="*/ 327106 w 428196"/>
                  <a:gd name="connsiteY3" fmla="*/ 238356 h 470691"/>
                  <a:gd name="connsiteX4" fmla="*/ 267374 w 428196"/>
                  <a:gd name="connsiteY4" fmla="*/ 470176 h 470691"/>
                  <a:gd name="connsiteX5" fmla="*/ 180069 w 428196"/>
                  <a:gd name="connsiteY5" fmla="*/ 290972 h 470691"/>
                  <a:gd name="connsiteX6" fmla="*/ 88167 w 428196"/>
                  <a:gd name="connsiteY6" fmla="*/ 311876 h 470691"/>
                  <a:gd name="connsiteX7" fmla="*/ 152497 w 428196"/>
                  <a:gd name="connsiteY7" fmla="*/ 176097 h 470691"/>
                  <a:gd name="connsiteX8" fmla="*/ 46813 w 428196"/>
                  <a:gd name="connsiteY8" fmla="*/ 17553 h 470691"/>
                  <a:gd name="connsiteX0" fmla="*/ 46813 w 428196"/>
                  <a:gd name="connsiteY0" fmla="*/ 17553 h 470691"/>
                  <a:gd name="connsiteX1" fmla="*/ 239803 w 428196"/>
                  <a:gd name="connsiteY1" fmla="*/ 139338 h 470691"/>
                  <a:gd name="connsiteX2" fmla="*/ 428196 w 428196"/>
                  <a:gd name="connsiteY2" fmla="*/ 8363 h 470691"/>
                  <a:gd name="connsiteX3" fmla="*/ 327106 w 428196"/>
                  <a:gd name="connsiteY3" fmla="*/ 238356 h 470691"/>
                  <a:gd name="connsiteX4" fmla="*/ 267374 w 428196"/>
                  <a:gd name="connsiteY4" fmla="*/ 470176 h 470691"/>
                  <a:gd name="connsiteX5" fmla="*/ 180069 w 428196"/>
                  <a:gd name="connsiteY5" fmla="*/ 290972 h 470691"/>
                  <a:gd name="connsiteX6" fmla="*/ 88167 w 428196"/>
                  <a:gd name="connsiteY6" fmla="*/ 311876 h 470691"/>
                  <a:gd name="connsiteX7" fmla="*/ 152497 w 428196"/>
                  <a:gd name="connsiteY7" fmla="*/ 176097 h 470691"/>
                  <a:gd name="connsiteX8" fmla="*/ 46813 w 428196"/>
                  <a:gd name="connsiteY8" fmla="*/ 17553 h 470691"/>
                  <a:gd name="connsiteX0" fmla="*/ 46813 w 428196"/>
                  <a:gd name="connsiteY0" fmla="*/ 17553 h 470691"/>
                  <a:gd name="connsiteX1" fmla="*/ 239803 w 428196"/>
                  <a:gd name="connsiteY1" fmla="*/ 139338 h 470691"/>
                  <a:gd name="connsiteX2" fmla="*/ 428196 w 428196"/>
                  <a:gd name="connsiteY2" fmla="*/ 8363 h 470691"/>
                  <a:gd name="connsiteX3" fmla="*/ 285751 w 428196"/>
                  <a:gd name="connsiteY3" fmla="*/ 206191 h 470691"/>
                  <a:gd name="connsiteX4" fmla="*/ 267374 w 428196"/>
                  <a:gd name="connsiteY4" fmla="*/ 470176 h 470691"/>
                  <a:gd name="connsiteX5" fmla="*/ 180069 w 428196"/>
                  <a:gd name="connsiteY5" fmla="*/ 290972 h 470691"/>
                  <a:gd name="connsiteX6" fmla="*/ 88167 w 428196"/>
                  <a:gd name="connsiteY6" fmla="*/ 311876 h 470691"/>
                  <a:gd name="connsiteX7" fmla="*/ 152497 w 428196"/>
                  <a:gd name="connsiteY7" fmla="*/ 176097 h 470691"/>
                  <a:gd name="connsiteX8" fmla="*/ 46813 w 428196"/>
                  <a:gd name="connsiteY8" fmla="*/ 17553 h 470691"/>
                  <a:gd name="connsiteX0" fmla="*/ 46813 w 428196"/>
                  <a:gd name="connsiteY0" fmla="*/ 17553 h 470713"/>
                  <a:gd name="connsiteX1" fmla="*/ 239803 w 428196"/>
                  <a:gd name="connsiteY1" fmla="*/ 139338 h 470713"/>
                  <a:gd name="connsiteX2" fmla="*/ 428196 w 428196"/>
                  <a:gd name="connsiteY2" fmla="*/ 8363 h 470713"/>
                  <a:gd name="connsiteX3" fmla="*/ 285751 w 428196"/>
                  <a:gd name="connsiteY3" fmla="*/ 206191 h 470713"/>
                  <a:gd name="connsiteX4" fmla="*/ 267374 w 428196"/>
                  <a:gd name="connsiteY4" fmla="*/ 470176 h 470713"/>
                  <a:gd name="connsiteX5" fmla="*/ 212234 w 428196"/>
                  <a:gd name="connsiteY5" fmla="*/ 295567 h 470713"/>
                  <a:gd name="connsiteX6" fmla="*/ 88167 w 428196"/>
                  <a:gd name="connsiteY6" fmla="*/ 311876 h 470713"/>
                  <a:gd name="connsiteX7" fmla="*/ 152497 w 428196"/>
                  <a:gd name="connsiteY7" fmla="*/ 176097 h 470713"/>
                  <a:gd name="connsiteX8" fmla="*/ 46813 w 428196"/>
                  <a:gd name="connsiteY8" fmla="*/ 17553 h 470713"/>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88167 w 428196"/>
                  <a:gd name="connsiteY6" fmla="*/ 311876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88167 w 428196"/>
                  <a:gd name="connsiteY6" fmla="*/ 311876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88167 w 428196"/>
                  <a:gd name="connsiteY6" fmla="*/ 311876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88167 w 428196"/>
                  <a:gd name="connsiteY6" fmla="*/ 311876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42218 w 428196"/>
                  <a:gd name="connsiteY6" fmla="*/ 330255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42218 w 428196"/>
                  <a:gd name="connsiteY6" fmla="*/ 330255 h 470605"/>
                  <a:gd name="connsiteX7" fmla="*/ 152497 w 428196"/>
                  <a:gd name="connsiteY7" fmla="*/ 176097 h 470605"/>
                  <a:gd name="connsiteX8" fmla="*/ 46813 w 428196"/>
                  <a:gd name="connsiteY8" fmla="*/ 17553 h 470605"/>
                  <a:gd name="connsiteX0" fmla="*/ 46813 w 428196"/>
                  <a:gd name="connsiteY0" fmla="*/ 17553 h 470605"/>
                  <a:gd name="connsiteX1" fmla="*/ 239803 w 428196"/>
                  <a:gd name="connsiteY1" fmla="*/ 139338 h 470605"/>
                  <a:gd name="connsiteX2" fmla="*/ 428196 w 428196"/>
                  <a:gd name="connsiteY2" fmla="*/ 8363 h 470605"/>
                  <a:gd name="connsiteX3" fmla="*/ 285751 w 428196"/>
                  <a:gd name="connsiteY3" fmla="*/ 206191 h 470605"/>
                  <a:gd name="connsiteX4" fmla="*/ 267374 w 428196"/>
                  <a:gd name="connsiteY4" fmla="*/ 470176 h 470605"/>
                  <a:gd name="connsiteX5" fmla="*/ 212234 w 428196"/>
                  <a:gd name="connsiteY5" fmla="*/ 295567 h 470605"/>
                  <a:gd name="connsiteX6" fmla="*/ 42218 w 428196"/>
                  <a:gd name="connsiteY6" fmla="*/ 330255 h 470605"/>
                  <a:gd name="connsiteX7" fmla="*/ 152497 w 428196"/>
                  <a:gd name="connsiteY7" fmla="*/ 176097 h 470605"/>
                  <a:gd name="connsiteX8" fmla="*/ 46813 w 428196"/>
                  <a:gd name="connsiteY8" fmla="*/ 17553 h 470605"/>
                  <a:gd name="connsiteX0" fmla="*/ 45780 w 427163"/>
                  <a:gd name="connsiteY0" fmla="*/ 17553 h 470605"/>
                  <a:gd name="connsiteX1" fmla="*/ 238770 w 427163"/>
                  <a:gd name="connsiteY1" fmla="*/ 139338 h 470605"/>
                  <a:gd name="connsiteX2" fmla="*/ 427163 w 427163"/>
                  <a:gd name="connsiteY2" fmla="*/ 8363 h 470605"/>
                  <a:gd name="connsiteX3" fmla="*/ 284718 w 427163"/>
                  <a:gd name="connsiteY3" fmla="*/ 206191 h 470605"/>
                  <a:gd name="connsiteX4" fmla="*/ 266341 w 427163"/>
                  <a:gd name="connsiteY4" fmla="*/ 470176 h 470605"/>
                  <a:gd name="connsiteX5" fmla="*/ 211201 w 427163"/>
                  <a:gd name="connsiteY5" fmla="*/ 295567 h 470605"/>
                  <a:gd name="connsiteX6" fmla="*/ 41185 w 427163"/>
                  <a:gd name="connsiteY6" fmla="*/ 330255 h 470605"/>
                  <a:gd name="connsiteX7" fmla="*/ 151464 w 427163"/>
                  <a:gd name="connsiteY7" fmla="*/ 176097 h 470605"/>
                  <a:gd name="connsiteX8" fmla="*/ 45780 w 427163"/>
                  <a:gd name="connsiteY8" fmla="*/ 17553 h 470605"/>
                  <a:gd name="connsiteX0" fmla="*/ 39653 w 421036"/>
                  <a:gd name="connsiteY0" fmla="*/ 17553 h 470605"/>
                  <a:gd name="connsiteX1" fmla="*/ 232643 w 421036"/>
                  <a:gd name="connsiteY1" fmla="*/ 139338 h 470605"/>
                  <a:gd name="connsiteX2" fmla="*/ 421036 w 421036"/>
                  <a:gd name="connsiteY2" fmla="*/ 8363 h 470605"/>
                  <a:gd name="connsiteX3" fmla="*/ 278591 w 421036"/>
                  <a:gd name="connsiteY3" fmla="*/ 206191 h 470605"/>
                  <a:gd name="connsiteX4" fmla="*/ 260214 w 421036"/>
                  <a:gd name="connsiteY4" fmla="*/ 470176 h 470605"/>
                  <a:gd name="connsiteX5" fmla="*/ 205074 w 421036"/>
                  <a:gd name="connsiteY5" fmla="*/ 295567 h 470605"/>
                  <a:gd name="connsiteX6" fmla="*/ 35058 w 421036"/>
                  <a:gd name="connsiteY6" fmla="*/ 330255 h 470605"/>
                  <a:gd name="connsiteX7" fmla="*/ 145337 w 421036"/>
                  <a:gd name="connsiteY7" fmla="*/ 176097 h 470605"/>
                  <a:gd name="connsiteX8" fmla="*/ 39653 w 421036"/>
                  <a:gd name="connsiteY8" fmla="*/ 17553 h 470605"/>
                  <a:gd name="connsiteX0" fmla="*/ 35568 w 416951"/>
                  <a:gd name="connsiteY0" fmla="*/ 17553 h 470605"/>
                  <a:gd name="connsiteX1" fmla="*/ 228558 w 416951"/>
                  <a:gd name="connsiteY1" fmla="*/ 139338 h 470605"/>
                  <a:gd name="connsiteX2" fmla="*/ 416951 w 416951"/>
                  <a:gd name="connsiteY2" fmla="*/ 8363 h 470605"/>
                  <a:gd name="connsiteX3" fmla="*/ 274506 w 416951"/>
                  <a:gd name="connsiteY3" fmla="*/ 206191 h 470605"/>
                  <a:gd name="connsiteX4" fmla="*/ 256129 w 416951"/>
                  <a:gd name="connsiteY4" fmla="*/ 470176 h 470605"/>
                  <a:gd name="connsiteX5" fmla="*/ 200989 w 416951"/>
                  <a:gd name="connsiteY5" fmla="*/ 295567 h 470605"/>
                  <a:gd name="connsiteX6" fmla="*/ 30973 w 416951"/>
                  <a:gd name="connsiteY6" fmla="*/ 330255 h 470605"/>
                  <a:gd name="connsiteX7" fmla="*/ 141252 w 416951"/>
                  <a:gd name="connsiteY7" fmla="*/ 176097 h 470605"/>
                  <a:gd name="connsiteX8" fmla="*/ 35568 w 416951"/>
                  <a:gd name="connsiteY8" fmla="*/ 17553 h 470605"/>
                  <a:gd name="connsiteX0" fmla="*/ 35568 w 416951"/>
                  <a:gd name="connsiteY0" fmla="*/ 24335 h 477387"/>
                  <a:gd name="connsiteX1" fmla="*/ 260722 w 416951"/>
                  <a:gd name="connsiteY1" fmla="*/ 118550 h 477387"/>
                  <a:gd name="connsiteX2" fmla="*/ 416951 w 416951"/>
                  <a:gd name="connsiteY2" fmla="*/ 15145 h 477387"/>
                  <a:gd name="connsiteX3" fmla="*/ 274506 w 416951"/>
                  <a:gd name="connsiteY3" fmla="*/ 212973 h 477387"/>
                  <a:gd name="connsiteX4" fmla="*/ 256129 w 416951"/>
                  <a:gd name="connsiteY4" fmla="*/ 476958 h 477387"/>
                  <a:gd name="connsiteX5" fmla="*/ 200989 w 416951"/>
                  <a:gd name="connsiteY5" fmla="*/ 302349 h 477387"/>
                  <a:gd name="connsiteX6" fmla="*/ 30973 w 416951"/>
                  <a:gd name="connsiteY6" fmla="*/ 337037 h 477387"/>
                  <a:gd name="connsiteX7" fmla="*/ 141252 w 416951"/>
                  <a:gd name="connsiteY7" fmla="*/ 182879 h 477387"/>
                  <a:gd name="connsiteX8" fmla="*/ 35568 w 416951"/>
                  <a:gd name="connsiteY8" fmla="*/ 24335 h 477387"/>
                  <a:gd name="connsiteX0" fmla="*/ 35568 w 416951"/>
                  <a:gd name="connsiteY0" fmla="*/ 24335 h 477387"/>
                  <a:gd name="connsiteX1" fmla="*/ 260722 w 416951"/>
                  <a:gd name="connsiteY1" fmla="*/ 118550 h 477387"/>
                  <a:gd name="connsiteX2" fmla="*/ 416951 w 416951"/>
                  <a:gd name="connsiteY2" fmla="*/ 15145 h 477387"/>
                  <a:gd name="connsiteX3" fmla="*/ 302076 w 416951"/>
                  <a:gd name="connsiteY3" fmla="*/ 171618 h 477387"/>
                  <a:gd name="connsiteX4" fmla="*/ 256129 w 416951"/>
                  <a:gd name="connsiteY4" fmla="*/ 476958 h 477387"/>
                  <a:gd name="connsiteX5" fmla="*/ 200989 w 416951"/>
                  <a:gd name="connsiteY5" fmla="*/ 302349 h 477387"/>
                  <a:gd name="connsiteX6" fmla="*/ 30973 w 416951"/>
                  <a:gd name="connsiteY6" fmla="*/ 337037 h 477387"/>
                  <a:gd name="connsiteX7" fmla="*/ 141252 w 416951"/>
                  <a:gd name="connsiteY7" fmla="*/ 182879 h 477387"/>
                  <a:gd name="connsiteX8" fmla="*/ 35568 w 416951"/>
                  <a:gd name="connsiteY8" fmla="*/ 24335 h 477387"/>
                  <a:gd name="connsiteX0" fmla="*/ 35568 w 416951"/>
                  <a:gd name="connsiteY0" fmla="*/ 24335 h 390846"/>
                  <a:gd name="connsiteX1" fmla="*/ 260722 w 416951"/>
                  <a:gd name="connsiteY1" fmla="*/ 118550 h 390846"/>
                  <a:gd name="connsiteX2" fmla="*/ 416951 w 416951"/>
                  <a:gd name="connsiteY2" fmla="*/ 15145 h 390846"/>
                  <a:gd name="connsiteX3" fmla="*/ 302076 w 416951"/>
                  <a:gd name="connsiteY3" fmla="*/ 171618 h 390846"/>
                  <a:gd name="connsiteX4" fmla="*/ 288294 w 416951"/>
                  <a:gd name="connsiteY4" fmla="*/ 389653 h 390846"/>
                  <a:gd name="connsiteX5" fmla="*/ 200989 w 416951"/>
                  <a:gd name="connsiteY5" fmla="*/ 302349 h 390846"/>
                  <a:gd name="connsiteX6" fmla="*/ 30973 w 416951"/>
                  <a:gd name="connsiteY6" fmla="*/ 337037 h 390846"/>
                  <a:gd name="connsiteX7" fmla="*/ 141252 w 416951"/>
                  <a:gd name="connsiteY7" fmla="*/ 182879 h 390846"/>
                  <a:gd name="connsiteX8" fmla="*/ 35568 w 416951"/>
                  <a:gd name="connsiteY8" fmla="*/ 24335 h 39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6951" h="390846">
                    <a:moveTo>
                      <a:pt x="35568" y="24335"/>
                    </a:moveTo>
                    <a:cubicBezTo>
                      <a:pt x="55480" y="2126"/>
                      <a:pt x="297482" y="-46870"/>
                      <a:pt x="260722" y="118550"/>
                    </a:cubicBezTo>
                    <a:cubicBezTo>
                      <a:pt x="306672" y="118550"/>
                      <a:pt x="390913" y="-33523"/>
                      <a:pt x="416951" y="15145"/>
                    </a:cubicBezTo>
                    <a:lnTo>
                      <a:pt x="302076" y="171618"/>
                    </a:lnTo>
                    <a:cubicBezTo>
                      <a:pt x="492768" y="227909"/>
                      <a:pt x="344966" y="393482"/>
                      <a:pt x="288294" y="389653"/>
                    </a:cubicBezTo>
                    <a:cubicBezTo>
                      <a:pt x="236218" y="398422"/>
                      <a:pt x="138957" y="357834"/>
                      <a:pt x="200989" y="302349"/>
                    </a:cubicBezTo>
                    <a:cubicBezTo>
                      <a:pt x="157336" y="334169"/>
                      <a:pt x="153506" y="399835"/>
                      <a:pt x="30973" y="337037"/>
                    </a:cubicBezTo>
                    <a:cubicBezTo>
                      <a:pt x="-21869" y="198001"/>
                      <a:pt x="47821" y="228869"/>
                      <a:pt x="141252" y="182879"/>
                    </a:cubicBezTo>
                    <a:cubicBezTo>
                      <a:pt x="340" y="219598"/>
                      <a:pt x="-35653" y="155677"/>
                      <a:pt x="35568" y="24335"/>
                    </a:cubicBezTo>
                    <a:close/>
                  </a:path>
                </a:pathLst>
              </a:custGeom>
              <a:solidFill>
                <a:schemeClr val="bg1"/>
              </a:solidFill>
              <a:ln w="3175">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00">
                  <a:latin typeface="Times New Roman" panose="02020603050405020304" pitchFamily="18" charset="0"/>
                  <a:cs typeface="Times New Roman" panose="02020603050405020304" pitchFamily="18" charset="0"/>
                </a:endParaRPr>
              </a:p>
            </p:txBody>
          </p:sp>
        </p:grpSp>
        <p:pic>
          <p:nvPicPr>
            <p:cNvPr id="98" name="Рисунок 97">
              <a:extLst>
                <a:ext uri="{FF2B5EF4-FFF2-40B4-BE49-F238E27FC236}">
                  <a16:creationId xmlns:a16="http://schemas.microsoft.com/office/drawing/2014/main" id="{D6C94930-C1C5-4361-A040-C58D8F8FB4D8}"/>
                </a:ext>
              </a:extLst>
            </p:cNvPr>
            <p:cNvPicPr>
              <a:picLocks noChangeAspect="1"/>
            </p:cNvPicPr>
            <p:nvPr/>
          </p:nvPicPr>
          <p:blipFill>
            <a:blip r:embed="rId11" cstate="print">
              <a:extLst>
                <a:ext uri="{96DAC541-7B7A-43D3-8B79-37D633B846F1}">
                  <asvg:svgBlip xmlns:asvg="http://schemas.microsoft.com/office/drawing/2016/SVG/main" r:embed="rId12"/>
                </a:ext>
              </a:extLst>
            </a:blip>
            <a:stretch>
              <a:fillRect/>
            </a:stretch>
          </p:blipFill>
          <p:spPr>
            <a:xfrm>
              <a:off x="-2934591" y="3218991"/>
              <a:ext cx="635891" cy="650679"/>
            </a:xfrm>
            <a:prstGeom prst="rect">
              <a:avLst/>
            </a:prstGeom>
          </p:spPr>
        </p:pic>
      </p:grpSp>
      <p:sp>
        <p:nvSpPr>
          <p:cNvPr id="580" name="TextBox 579">
            <a:extLst>
              <a:ext uri="{FF2B5EF4-FFF2-40B4-BE49-F238E27FC236}">
                <a16:creationId xmlns:a16="http://schemas.microsoft.com/office/drawing/2014/main" id="{25956091-2F92-4562-B065-79520D171649}"/>
              </a:ext>
            </a:extLst>
          </p:cNvPr>
          <p:cNvSpPr txBox="1"/>
          <p:nvPr/>
        </p:nvSpPr>
        <p:spPr>
          <a:xfrm>
            <a:off x="8042490" y="3720290"/>
            <a:ext cx="3486326" cy="1815882"/>
          </a:xfrm>
          <a:prstGeom prst="rect">
            <a:avLst/>
          </a:prstGeom>
          <a:noFill/>
        </p:spPr>
        <p:txBody>
          <a:bodyPr wrap="square" rtlCol="0">
            <a:spAutoFit/>
          </a:bodyPr>
          <a:lstStyle/>
          <a:p>
            <a:r>
              <a:rPr lang="en-US" sz="1600" dirty="0">
                <a:solidFill>
                  <a:srgbClr val="0C183B"/>
                </a:solidFill>
                <a:latin typeface="Times New Roman" pitchFamily="18" charset="0"/>
                <a:cs typeface="Times New Roman" pitchFamily="18" charset="0"/>
              </a:rPr>
              <a:t>T</a:t>
            </a:r>
            <a:r>
              <a:rPr lang="uk-UA" sz="1600" dirty="0">
                <a:solidFill>
                  <a:srgbClr val="0C183B"/>
                </a:solidFill>
                <a:latin typeface="Times New Roman" pitchFamily="18" charset="0"/>
                <a:cs typeface="Times New Roman" pitchFamily="18" charset="0"/>
              </a:rPr>
              <a:t>иповий злочинець:</a:t>
            </a:r>
          </a:p>
          <a:p>
            <a:endParaRPr lang="uk-UA" sz="1600" dirty="0">
              <a:solidFill>
                <a:srgbClr val="0C183B"/>
              </a:solidFill>
              <a:latin typeface="Times New Roman" pitchFamily="18" charset="0"/>
              <a:cs typeface="Times New Roman" pitchFamily="18" charset="0"/>
            </a:endParaRPr>
          </a:p>
          <a:p>
            <a:r>
              <a:rPr lang="uk-UA" sz="1600" dirty="0">
                <a:solidFill>
                  <a:srgbClr val="0C183B"/>
                </a:solidFill>
                <a:latin typeface="Times New Roman" pitchFamily="18" charset="0"/>
                <a:cs typeface="Times New Roman" pitchFamily="18" charset="0"/>
              </a:rPr>
              <a:t>- не працює;</a:t>
            </a:r>
          </a:p>
          <a:p>
            <a:r>
              <a:rPr lang="ru-RU" sz="1600" dirty="0">
                <a:solidFill>
                  <a:srgbClr val="0C183B"/>
                </a:solidFill>
                <a:latin typeface="Times New Roman" pitchFamily="18" charset="0"/>
                <a:cs typeface="Times New Roman" pitchFamily="18" charset="0"/>
              </a:rPr>
              <a:t>- </a:t>
            </a:r>
            <a:r>
              <a:rPr lang="uk-UA" sz="1600" dirty="0">
                <a:solidFill>
                  <a:srgbClr val="0C183B"/>
                </a:solidFill>
                <a:latin typeface="Times New Roman" pitchFamily="18" charset="0"/>
                <a:cs typeface="Times New Roman" pitchFamily="18" charset="0"/>
              </a:rPr>
              <a:t>зловживає алкоголем, наркотиками;</a:t>
            </a:r>
          </a:p>
          <a:p>
            <a:r>
              <a:rPr lang="ru-RU" sz="1600" dirty="0">
                <a:solidFill>
                  <a:srgbClr val="0C183B"/>
                </a:solidFill>
                <a:latin typeface="Times New Roman" pitchFamily="18" charset="0"/>
                <a:cs typeface="Times New Roman" pitchFamily="18" charset="0"/>
              </a:rPr>
              <a:t>- </a:t>
            </a:r>
            <a:r>
              <a:rPr lang="uk-UA" sz="1600" dirty="0">
                <a:solidFill>
                  <a:srgbClr val="0C183B"/>
                </a:solidFill>
                <a:latin typeface="Times New Roman" pitchFamily="18" charset="0"/>
                <a:cs typeface="Times New Roman" pitchFamily="18" charset="0"/>
              </a:rPr>
              <a:t>раніше притягувався до відповідальності;</a:t>
            </a:r>
          </a:p>
          <a:p>
            <a:r>
              <a:rPr lang="ru-RU" sz="1600" dirty="0">
                <a:solidFill>
                  <a:srgbClr val="0C183B"/>
                </a:solidFill>
                <a:latin typeface="Times New Roman" pitchFamily="18" charset="0"/>
                <a:cs typeface="Times New Roman" pitchFamily="18" charset="0"/>
              </a:rPr>
              <a:t>- </a:t>
            </a:r>
            <a:r>
              <a:rPr lang="uk-UA" sz="1600" dirty="0">
                <a:solidFill>
                  <a:srgbClr val="0C183B"/>
                </a:solidFill>
                <a:latin typeface="Times New Roman" pitchFamily="18" charset="0"/>
                <a:cs typeface="Times New Roman" pitchFamily="18" charset="0"/>
              </a:rPr>
              <a:t>вік 17 – 40 років.</a:t>
            </a:r>
          </a:p>
        </p:txBody>
      </p:sp>
    </p:spTree>
    <p:extLst>
      <p:ext uri="{BB962C8B-B14F-4D97-AF65-F5344CB8AC3E}">
        <p14:creationId xmlns:p14="http://schemas.microsoft.com/office/powerpoint/2010/main" val="3321265298"/>
      </p:ext>
    </p:extLst>
  </p:cSld>
  <p:clrMapOvr>
    <a:masterClrMapping/>
  </p:clrMapOvr>
  <p:transition spd="slow">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64646" y="206827"/>
            <a:ext cx="3605151"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3" y="743273"/>
            <a:ext cx="2203348" cy="350865"/>
          </a:xfrm>
          <a:prstGeom prst="rect">
            <a:avLst/>
          </a:prstGeom>
          <a:noFill/>
        </p:spPr>
        <p:txBody>
          <a:bodyPr wrap="square" rtlCol="0">
            <a:spAutoFit/>
          </a:bodyPr>
          <a:lstStyle/>
          <a:p>
            <a:pPr algn="ctr">
              <a:lnSpc>
                <a:spcPct val="80000"/>
              </a:lnSpc>
            </a:pPr>
            <a:r>
              <a:rPr lang="uk-UA" sz="2100" dirty="0">
                <a:solidFill>
                  <a:srgbClr val="0C183B"/>
                </a:solidFill>
                <a:latin typeface="Times New Roman" pitchFamily="18" charset="0"/>
                <a:cs typeface="Times New Roman" pitchFamily="18" charset="0"/>
              </a:rPr>
              <a:t>Безпечні вулиці</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489324" y="1772716"/>
            <a:ext cx="1676609" cy="60939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МІСЦЕ СКОЄННЯ ЗЛОЧИНУ</a:t>
            </a:r>
            <a:endParaRPr lang="x-none" sz="1400" b="1" dirty="0">
              <a:solidFill>
                <a:srgbClr val="0C183B"/>
              </a:solidFill>
              <a:latin typeface="Times New Roman" pitchFamily="18" charset="0"/>
              <a:cs typeface="Times New Roman" pitchFamily="18" charset="0"/>
            </a:endParaRPr>
          </a:p>
        </p:txBody>
      </p:sp>
      <p:sp>
        <p:nvSpPr>
          <p:cNvPr id="623" name="TextBox 622">
            <a:extLst>
              <a:ext uri="{FF2B5EF4-FFF2-40B4-BE49-F238E27FC236}">
                <a16:creationId xmlns:a16="http://schemas.microsoft.com/office/drawing/2014/main" id="{F19B1D31-AD5F-4527-B37A-5E6BE9B89683}"/>
              </a:ext>
            </a:extLst>
          </p:cNvPr>
          <p:cNvSpPr txBox="1"/>
          <p:nvPr/>
        </p:nvSpPr>
        <p:spPr>
          <a:xfrm>
            <a:off x="8016236" y="476650"/>
            <a:ext cx="3320042" cy="369332"/>
          </a:xfrm>
          <a:prstGeom prst="rect">
            <a:avLst/>
          </a:prstGeom>
          <a:noFill/>
        </p:spPr>
        <p:txBody>
          <a:bodyPr wrap="square" rtlCol="0">
            <a:spAutoFit/>
          </a:bodyPr>
          <a:lstStyle/>
          <a:p>
            <a:pPr algn="ctr"/>
            <a:r>
              <a:rPr lang="uk-UA" b="1" dirty="0">
                <a:solidFill>
                  <a:schemeClr val="bg1"/>
                </a:solidFill>
                <a:latin typeface="Times New Roman" pitchFamily="18" charset="0"/>
                <a:cs typeface="Times New Roman" pitchFamily="18" charset="0"/>
              </a:rPr>
              <a:t>Що треба зробити?</a:t>
            </a:r>
          </a:p>
        </p:txBody>
      </p:sp>
      <p:sp>
        <p:nvSpPr>
          <p:cNvPr id="550" name="TextBox 549">
            <a:extLst>
              <a:ext uri="{FF2B5EF4-FFF2-40B4-BE49-F238E27FC236}">
                <a16:creationId xmlns:a16="http://schemas.microsoft.com/office/drawing/2014/main" id="{AB534911-D4A9-4C92-87CF-B90FD7D6A885}"/>
              </a:ext>
            </a:extLst>
          </p:cNvPr>
          <p:cNvSpPr txBox="1"/>
          <p:nvPr/>
        </p:nvSpPr>
        <p:spPr>
          <a:xfrm>
            <a:off x="2781154" y="1806653"/>
            <a:ext cx="4788170"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ПРИКЛАДИ ЗЛОЧИНІВ Й РОБОТИ ПОЛІЦІЇ ПО НИХ</a:t>
            </a:r>
            <a:endParaRPr lang="x-none" sz="1400" b="1" dirty="0">
              <a:solidFill>
                <a:srgbClr val="0C183B"/>
              </a:solidFill>
              <a:latin typeface="Times New Roman" pitchFamily="18" charset="0"/>
              <a:cs typeface="Times New Roman" pitchFamily="18" charset="0"/>
            </a:endParaRPr>
          </a:p>
        </p:txBody>
      </p:sp>
      <p:sp>
        <p:nvSpPr>
          <p:cNvPr id="549" name="TextBox 548">
            <a:extLst>
              <a:ext uri="{FF2B5EF4-FFF2-40B4-BE49-F238E27FC236}">
                <a16:creationId xmlns:a16="http://schemas.microsoft.com/office/drawing/2014/main" id="{D77A0274-A039-472B-AB9B-5ED285A9834A}"/>
              </a:ext>
            </a:extLst>
          </p:cNvPr>
          <p:cNvSpPr txBox="1"/>
          <p:nvPr/>
        </p:nvSpPr>
        <p:spPr>
          <a:xfrm>
            <a:off x="2555115" y="2371587"/>
            <a:ext cx="5270448" cy="3323987"/>
          </a:xfrm>
          <a:prstGeom prst="rect">
            <a:avLst/>
          </a:prstGeom>
          <a:noFill/>
          <a:ln>
            <a:solidFill>
              <a:srgbClr val="FFFF00"/>
            </a:solidFill>
          </a:ln>
        </p:spPr>
        <p:txBody>
          <a:bodyPr wrap="square" rtlCol="0">
            <a:spAutoFit/>
          </a:bodyPr>
          <a:lstStyle/>
          <a:p>
            <a:pPr algn="just"/>
            <a:r>
              <a:rPr lang="uk-UA" sz="1400" dirty="0">
                <a:latin typeface="Times New Roman" pitchFamily="18" charset="0"/>
                <a:cs typeface="Times New Roman" pitchFamily="18" charset="0"/>
              </a:rPr>
              <a:t>	20.02.2025 до Вознесенського РУП надійшла заява громадянина Г., в якій він просить притягнути до відповідальності  невідому особу, яка 20.02.2025 приблизно о 12:00 год. перебуваючи на вул. Травнева в м. Вознесенськ відкрито заволоділа його мобільним телефоном марки «</a:t>
            </a:r>
            <a:r>
              <a:rPr lang="en-US" sz="1400" dirty="0">
                <a:latin typeface="Times New Roman" pitchFamily="18" charset="0"/>
                <a:cs typeface="Times New Roman" pitchFamily="18" charset="0"/>
              </a:rPr>
              <a:t>Samsung Galaxy A</a:t>
            </a:r>
            <a:r>
              <a:rPr lang="uk-UA" sz="1400" dirty="0">
                <a:latin typeface="Times New Roman" pitchFamily="18" charset="0"/>
                <a:cs typeface="Times New Roman" pitchFamily="18" charset="0"/>
              </a:rPr>
              <a:t>25». </a:t>
            </a:r>
          </a:p>
          <a:p>
            <a:pPr algn="just"/>
            <a:r>
              <a:rPr lang="uk-UA" sz="1400" dirty="0">
                <a:latin typeface="Times New Roman" pitchFamily="18" charset="0"/>
                <a:cs typeface="Times New Roman" pitchFamily="18" charset="0"/>
              </a:rPr>
              <a:t>	У ході проведення оперативних заходів встановлено, що правопорушник, рухаючись на автомобілі білого кольору по</a:t>
            </a:r>
            <a:br>
              <a:rPr lang="uk-UA" sz="1400" dirty="0">
                <a:latin typeface="Times New Roman" pitchFamily="18" charset="0"/>
                <a:cs typeface="Times New Roman" pitchFamily="18" charset="0"/>
              </a:rPr>
            </a:br>
            <a:r>
              <a:rPr lang="uk-UA" sz="1400" dirty="0">
                <a:latin typeface="Times New Roman" pitchFamily="18" charset="0"/>
                <a:cs typeface="Times New Roman" pitchFamily="18" charset="0"/>
              </a:rPr>
              <a:t>вул. Травневій у м. Вознесенську, приблизно о 12:00 годині попрохав заявника дати йому свій мобільний телефон. Заявник  передав свій телефон правопорушнику через вікно автомобіля зі сторони водійського сидіння та правопорушник відразу з місця події зник. Вжитими заходами злочинця встановлено та затримано в порядку ст. 208 КПК України.</a:t>
            </a:r>
          </a:p>
          <a:p>
            <a:pPr algn="just"/>
            <a:endParaRPr lang="uk-UA" sz="1400" dirty="0"/>
          </a:p>
        </p:txBody>
      </p:sp>
      <p:sp>
        <p:nvSpPr>
          <p:cNvPr id="552" name="TextBox 551">
            <a:extLst>
              <a:ext uri="{FF2B5EF4-FFF2-40B4-BE49-F238E27FC236}">
                <a16:creationId xmlns:a16="http://schemas.microsoft.com/office/drawing/2014/main" id="{A6B49C8F-6EC5-4EA2-96F5-19B15ECF823D}"/>
              </a:ext>
            </a:extLst>
          </p:cNvPr>
          <p:cNvSpPr txBox="1"/>
          <p:nvPr/>
        </p:nvSpPr>
        <p:spPr>
          <a:xfrm>
            <a:off x="343175" y="2381120"/>
            <a:ext cx="2598957" cy="1600438"/>
          </a:xfrm>
          <a:prstGeom prst="rect">
            <a:avLst/>
          </a:prstGeom>
          <a:noFill/>
        </p:spPr>
        <p:txBody>
          <a:bodyPr wrap="square" rtlCol="0">
            <a:spAutoFit/>
          </a:bodyPr>
          <a:lstStyle/>
          <a:p>
            <a:r>
              <a:rPr lang="uk-UA" sz="1400" dirty="0">
                <a:latin typeface="Times New Roman" pitchFamily="18" charset="0"/>
                <a:cs typeface="Times New Roman" pitchFamily="18" charset="0"/>
              </a:rPr>
              <a:t>центр</a:t>
            </a:r>
            <a:r>
              <a:rPr lang="uk-UA" sz="1400" dirty="0">
                <a:solidFill>
                  <a:srgbClr val="FF0000"/>
                </a:solidFill>
                <a:latin typeface="Times New Roman" pitchFamily="18" charset="0"/>
                <a:cs typeface="Times New Roman" pitchFamily="18" charset="0"/>
              </a:rPr>
              <a:t> </a:t>
            </a:r>
            <a:r>
              <a:rPr lang="uk-UA" sz="1400" dirty="0">
                <a:latin typeface="Times New Roman" pitchFamily="18" charset="0"/>
                <a:cs typeface="Times New Roman" pitchFamily="18" charset="0"/>
              </a:rPr>
              <a:t>міста,</a:t>
            </a:r>
          </a:p>
          <a:p>
            <a:r>
              <a:rPr lang="uk-UA" sz="1400" dirty="0">
                <a:latin typeface="Times New Roman" pitchFamily="18" charset="0"/>
                <a:cs typeface="Times New Roman" pitchFamily="18" charset="0"/>
              </a:rPr>
              <a:t>вул. Соборності,</a:t>
            </a:r>
          </a:p>
          <a:p>
            <a:r>
              <a:rPr lang="uk-UA" sz="1400" dirty="0">
                <a:latin typeface="Times New Roman" pitchFamily="18" charset="0"/>
                <a:cs typeface="Times New Roman" pitchFamily="18" charset="0"/>
              </a:rPr>
              <a:t>вул. Шевченка,</a:t>
            </a:r>
          </a:p>
          <a:p>
            <a:r>
              <a:rPr lang="uk-UA" sz="1400" dirty="0">
                <a:latin typeface="Times New Roman" pitchFamily="18" charset="0"/>
                <a:cs typeface="Times New Roman" pitchFamily="18" charset="0"/>
              </a:rPr>
              <a:t>вул. Київська,</a:t>
            </a:r>
          </a:p>
          <a:p>
            <a:r>
              <a:rPr lang="uk-UA" sz="1400" dirty="0">
                <a:latin typeface="Times New Roman" pitchFamily="18" charset="0"/>
                <a:cs typeface="Times New Roman" pitchFamily="18" charset="0"/>
              </a:rPr>
              <a:t>вул. Героїв України,</a:t>
            </a:r>
          </a:p>
          <a:p>
            <a:r>
              <a:rPr lang="uk-UA" sz="1400" dirty="0">
                <a:latin typeface="Times New Roman" pitchFamily="18" charset="0"/>
                <a:cs typeface="Times New Roman" pitchFamily="18" charset="0"/>
              </a:rPr>
              <a:t>район магазину «АТБ»,</a:t>
            </a:r>
          </a:p>
          <a:p>
            <a:r>
              <a:rPr lang="uk-UA" sz="1400" dirty="0">
                <a:latin typeface="Times New Roman" pitchFamily="18" charset="0"/>
                <a:cs typeface="Times New Roman" pitchFamily="18" charset="0"/>
              </a:rPr>
              <a:t>район центрального ринку.</a:t>
            </a:r>
          </a:p>
        </p:txBody>
      </p:sp>
      <p:sp>
        <p:nvSpPr>
          <p:cNvPr id="553" name="TextBox 552">
            <a:extLst>
              <a:ext uri="{FF2B5EF4-FFF2-40B4-BE49-F238E27FC236}">
                <a16:creationId xmlns:a16="http://schemas.microsoft.com/office/drawing/2014/main" id="{ABE069F0-EEE2-4892-A89F-CFF8D5533CD1}"/>
              </a:ext>
            </a:extLst>
          </p:cNvPr>
          <p:cNvSpPr txBox="1"/>
          <p:nvPr/>
        </p:nvSpPr>
        <p:spPr>
          <a:xfrm>
            <a:off x="7996063" y="835049"/>
            <a:ext cx="3330855" cy="4365298"/>
          </a:xfrm>
          <a:prstGeom prst="rect">
            <a:avLst/>
          </a:prstGeom>
          <a:noFill/>
        </p:spPr>
        <p:txBody>
          <a:bodyPr wrap="square" rtlCol="0">
            <a:spAutoFit/>
          </a:bodyPr>
          <a:lstStyle/>
          <a:p>
            <a:pPr algn="just">
              <a:spcBef>
                <a:spcPts val="1288"/>
              </a:spcBef>
            </a:pPr>
            <a:r>
              <a:rPr lang="uk-UA" altLang="uk-UA" sz="1600" dirty="0">
                <a:solidFill>
                  <a:schemeClr val="bg1"/>
                </a:solidFill>
                <a:latin typeface="Times New Roman" pitchFamily="18" charset="0"/>
                <a:cs typeface="Times New Roman" pitchFamily="18" charset="0"/>
              </a:rPr>
              <a:t>- збільшити кількість патрулів у зазначених місцях у темний час доби</a:t>
            </a:r>
            <a:r>
              <a:rPr lang="en-US" altLang="uk-UA" sz="1600" dirty="0">
                <a:solidFill>
                  <a:schemeClr val="bg1"/>
                </a:solidFill>
                <a:latin typeface="Times New Roman" pitchFamily="18" charset="0"/>
                <a:cs typeface="Times New Roman" pitchFamily="18" charset="0"/>
              </a:rPr>
              <a:t>;</a:t>
            </a:r>
            <a:endParaRPr lang="uk-UA" altLang="uk-UA" sz="1600" dirty="0">
              <a:solidFill>
                <a:schemeClr val="bg1"/>
              </a:solidFill>
              <a:latin typeface="Times New Roman" pitchFamily="18" charset="0"/>
              <a:cs typeface="Times New Roman" pitchFamily="18" charset="0"/>
            </a:endParaRPr>
          </a:p>
          <a:p>
            <a:pPr algn="just">
              <a:spcBef>
                <a:spcPts val="1288"/>
              </a:spcBef>
              <a:buFontTx/>
              <a:buChar char="-"/>
            </a:pPr>
            <a:r>
              <a:rPr lang="uk-UA" altLang="uk-UA" sz="1600" dirty="0">
                <a:solidFill>
                  <a:schemeClr val="bg1"/>
                </a:solidFill>
                <a:latin typeface="Times New Roman" pitchFamily="18" charset="0"/>
                <a:cs typeface="Times New Roman" pitchFamily="18" charset="0"/>
              </a:rPr>
              <a:t>     завернутись до місцевої влади з клопотанням про встановлення камер відеоспостереження та відновлення освітлення в місцях, де найчастіше вчиняють кримінальні правопорушення</a:t>
            </a:r>
            <a:r>
              <a:rPr lang="en-US" altLang="uk-UA" sz="1600" dirty="0">
                <a:solidFill>
                  <a:schemeClr val="bg1"/>
                </a:solidFill>
                <a:latin typeface="Times New Roman" pitchFamily="18" charset="0"/>
                <a:cs typeface="Times New Roman" pitchFamily="18" charset="0"/>
              </a:rPr>
              <a:t>;</a:t>
            </a:r>
            <a:endParaRPr lang="uk-UA" altLang="uk-UA" sz="1600" dirty="0">
              <a:solidFill>
                <a:schemeClr val="bg1"/>
              </a:solidFill>
              <a:latin typeface="Times New Roman" pitchFamily="18" charset="0"/>
              <a:cs typeface="Times New Roman" pitchFamily="18" charset="0"/>
            </a:endParaRPr>
          </a:p>
          <a:p>
            <a:pPr algn="just">
              <a:spcBef>
                <a:spcPts val="1288"/>
              </a:spcBef>
              <a:buFontTx/>
              <a:buChar char="-"/>
            </a:pPr>
            <a:r>
              <a:rPr lang="uk-UA" altLang="uk-UA" sz="1600" dirty="0">
                <a:solidFill>
                  <a:schemeClr val="bg1"/>
                </a:solidFill>
                <a:latin typeface="Times New Roman" pitchFamily="18" charset="0"/>
                <a:cs typeface="Times New Roman" pitchFamily="18" charset="0"/>
              </a:rPr>
              <a:t>     проводити роз’яснювальну роботу серед громадян, здійснювати виступи у ЗМІ за темами: «Як не стати об’єктом злочинного посягання», «Первинні дії потерпілого в разі скоєння стосовно нього злочину» тощо.</a:t>
            </a:r>
          </a:p>
        </p:txBody>
      </p:sp>
    </p:spTree>
    <p:extLst>
      <p:ext uri="{BB962C8B-B14F-4D97-AF65-F5344CB8AC3E}">
        <p14:creationId xmlns:p14="http://schemas.microsoft.com/office/powerpoint/2010/main" val="3696397064"/>
      </p:ext>
    </p:extLst>
  </p:cSld>
  <p:clrMapOvr>
    <a:masterClrMapping/>
  </p:clrMapOvr>
  <p:transition spd="slow">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8018312" y="163242"/>
            <a:ext cx="3605151"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3" y="743273"/>
            <a:ext cx="2358140" cy="350865"/>
          </a:xfrm>
          <a:prstGeom prst="rect">
            <a:avLst/>
          </a:prstGeom>
          <a:noFill/>
        </p:spPr>
        <p:txBody>
          <a:bodyPr wrap="square" rtlCol="0">
            <a:spAutoFit/>
          </a:bodyPr>
          <a:lstStyle/>
          <a:p>
            <a:pPr algn="ctr">
              <a:lnSpc>
                <a:spcPct val="80000"/>
              </a:lnSpc>
            </a:pPr>
            <a:r>
              <a:rPr lang="uk-UA" sz="2100" dirty="0">
                <a:solidFill>
                  <a:srgbClr val="0C183B"/>
                </a:solidFill>
                <a:latin typeface="Times New Roman" pitchFamily="18" charset="0"/>
                <a:cs typeface="Times New Roman" pitchFamily="18" charset="0"/>
              </a:rPr>
              <a:t>Безпечні вулиці</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4290157" y="2201734"/>
            <a:ext cx="3701449"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НЕЗАКОННА ТОРГІВЛЯ  АЛКОГОЛЕМ</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8030235" y="335991"/>
            <a:ext cx="3320042" cy="369332"/>
          </a:xfrm>
          <a:prstGeom prst="rect">
            <a:avLst/>
          </a:prstGeom>
          <a:noFill/>
        </p:spPr>
        <p:txBody>
          <a:bodyPr wrap="square" rtlCol="0">
            <a:spAutoFit/>
          </a:bodyPr>
          <a:lstStyle/>
          <a:p>
            <a:pPr algn="ctr"/>
            <a:r>
              <a:rPr lang="uk-UA" b="1" dirty="0">
                <a:solidFill>
                  <a:schemeClr val="bg1"/>
                </a:solidFill>
                <a:latin typeface="Times New Roman" pitchFamily="18" charset="0"/>
                <a:cs typeface="Times New Roman" pitchFamily="18" charset="0"/>
              </a:rPr>
              <a:t>Що треба зробити?</a:t>
            </a:r>
          </a:p>
        </p:txBody>
      </p:sp>
      <p:sp>
        <p:nvSpPr>
          <p:cNvPr id="551" name="TextBox 550">
            <a:extLst>
              <a:ext uri="{FF2B5EF4-FFF2-40B4-BE49-F238E27FC236}">
                <a16:creationId xmlns:a16="http://schemas.microsoft.com/office/drawing/2014/main" id="{DF62EF94-F93C-47D4-AEE1-665AB86E9B08}"/>
              </a:ext>
            </a:extLst>
          </p:cNvPr>
          <p:cNvSpPr txBox="1"/>
          <p:nvPr/>
        </p:nvSpPr>
        <p:spPr>
          <a:xfrm>
            <a:off x="406995" y="4188547"/>
            <a:ext cx="2026509" cy="243785"/>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НЕБЕЗПЕЧНІ МІСЦЯ</a:t>
            </a:r>
            <a:endParaRPr lang="x-none" sz="1200" b="1" dirty="0">
              <a:solidFill>
                <a:srgbClr val="0C183B"/>
              </a:solidFill>
              <a:latin typeface="Times New Roman" pitchFamily="18" charset="0"/>
              <a:cs typeface="Times New Roman" pitchFamily="18" charset="0"/>
            </a:endParaRPr>
          </a:p>
        </p:txBody>
      </p:sp>
      <p:sp>
        <p:nvSpPr>
          <p:cNvPr id="552" name="TextBox 551">
            <a:extLst>
              <a:ext uri="{FF2B5EF4-FFF2-40B4-BE49-F238E27FC236}">
                <a16:creationId xmlns:a16="http://schemas.microsoft.com/office/drawing/2014/main" id="{8749830D-9BEA-4782-B423-04095DD4243C}"/>
              </a:ext>
            </a:extLst>
          </p:cNvPr>
          <p:cNvSpPr txBox="1"/>
          <p:nvPr/>
        </p:nvSpPr>
        <p:spPr>
          <a:xfrm>
            <a:off x="2951130" y="4188547"/>
            <a:ext cx="2282351" cy="240066"/>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ПІДОБЛІКОВИЙ ЕЛЕМЕНТ</a:t>
            </a:r>
          </a:p>
        </p:txBody>
      </p:sp>
      <p:sp>
        <p:nvSpPr>
          <p:cNvPr id="553" name="TextBox 552">
            <a:extLst>
              <a:ext uri="{FF2B5EF4-FFF2-40B4-BE49-F238E27FC236}">
                <a16:creationId xmlns:a16="http://schemas.microsoft.com/office/drawing/2014/main" id="{75077B11-A5E3-4936-B405-63EF474658F8}"/>
              </a:ext>
            </a:extLst>
          </p:cNvPr>
          <p:cNvSpPr txBox="1"/>
          <p:nvPr/>
        </p:nvSpPr>
        <p:spPr>
          <a:xfrm>
            <a:off x="5489117" y="4188547"/>
            <a:ext cx="2026509" cy="243785"/>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ЩО РОБИЛА ПОЛІЦІЯ?</a:t>
            </a:r>
            <a:endParaRPr lang="x-none" sz="1200" b="1" dirty="0">
              <a:solidFill>
                <a:srgbClr val="0C183B"/>
              </a:solidFill>
              <a:latin typeface="Times New Roman" pitchFamily="18" charset="0"/>
              <a:cs typeface="Times New Roman" pitchFamily="18" charset="0"/>
            </a:endParaRPr>
          </a:p>
        </p:txBody>
      </p:sp>
      <p:cxnSp>
        <p:nvCxnSpPr>
          <p:cNvPr id="557" name="Прямая соединительная линия 556">
            <a:extLst>
              <a:ext uri="{FF2B5EF4-FFF2-40B4-BE49-F238E27FC236}">
                <a16:creationId xmlns:a16="http://schemas.microsoft.com/office/drawing/2014/main" id="{9A6C4551-9D8D-48B8-B3E1-BA1D8768399B}"/>
              </a:ext>
            </a:extLst>
          </p:cNvPr>
          <p:cNvCxnSpPr/>
          <p:nvPr/>
        </p:nvCxnSpPr>
        <p:spPr>
          <a:xfrm>
            <a:off x="715667" y="4064122"/>
            <a:ext cx="678948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558" name="TextBox 557">
            <a:extLst>
              <a:ext uri="{FF2B5EF4-FFF2-40B4-BE49-F238E27FC236}">
                <a16:creationId xmlns:a16="http://schemas.microsoft.com/office/drawing/2014/main" id="{1747DA26-69AA-4911-972C-F8DEBE3182C1}"/>
              </a:ext>
            </a:extLst>
          </p:cNvPr>
          <p:cNvSpPr txBox="1"/>
          <p:nvPr/>
        </p:nvSpPr>
        <p:spPr>
          <a:xfrm>
            <a:off x="4535432" y="3306814"/>
            <a:ext cx="2026509"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НАРКОЗЛОЧИНИ</a:t>
            </a:r>
          </a:p>
        </p:txBody>
      </p:sp>
      <p:pic>
        <p:nvPicPr>
          <p:cNvPr id="3" name="Рисунок 2" descr="Деньги">
            <a:extLst>
              <a:ext uri="{FF2B5EF4-FFF2-40B4-BE49-F238E27FC236}">
                <a16:creationId xmlns:a16="http://schemas.microsoft.com/office/drawing/2014/main" id="{51CA1F0F-F618-41A6-AD4A-693D51372761}"/>
              </a:ext>
            </a:extLst>
          </p:cNvPr>
          <p:cNvPicPr>
            <a:picLocks noChangeAspect="1"/>
          </p:cNvPicPr>
          <p:nvPr/>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31818" y="2212920"/>
            <a:ext cx="394950" cy="394950"/>
          </a:xfrm>
          <a:prstGeom prst="rect">
            <a:avLst/>
          </a:prstGeom>
        </p:spPr>
      </p:pic>
      <p:pic>
        <p:nvPicPr>
          <p:cNvPr id="5" name="Рисунок 4" descr="Бутылка">
            <a:extLst>
              <a:ext uri="{FF2B5EF4-FFF2-40B4-BE49-F238E27FC236}">
                <a16:creationId xmlns:a16="http://schemas.microsoft.com/office/drawing/2014/main" id="{F6E1D99B-474C-47E8-88E3-ED5A71143CF0}"/>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10582" y="1851332"/>
            <a:ext cx="914400" cy="914400"/>
          </a:xfrm>
          <a:prstGeom prst="rect">
            <a:avLst/>
          </a:prstGeom>
        </p:spPr>
      </p:pic>
      <p:pic>
        <p:nvPicPr>
          <p:cNvPr id="7" name="Рисунок 6" descr="Вино">
            <a:extLst>
              <a:ext uri="{FF2B5EF4-FFF2-40B4-BE49-F238E27FC236}">
                <a16:creationId xmlns:a16="http://schemas.microsoft.com/office/drawing/2014/main" id="{3D08E0BC-765D-4F26-893E-725646009AD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518684" y="2102419"/>
            <a:ext cx="663423" cy="663423"/>
          </a:xfrm>
          <a:prstGeom prst="rect">
            <a:avLst/>
          </a:prstGeom>
        </p:spPr>
      </p:pic>
      <p:pic>
        <p:nvPicPr>
          <p:cNvPr id="565" name="Рисунок 564" descr="Бутылка">
            <a:extLst>
              <a:ext uri="{FF2B5EF4-FFF2-40B4-BE49-F238E27FC236}">
                <a16:creationId xmlns:a16="http://schemas.microsoft.com/office/drawing/2014/main" id="{6685598D-3A80-4905-A4D9-715B06221475}"/>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973877" y="2049060"/>
            <a:ext cx="524510" cy="524510"/>
          </a:xfrm>
          <a:prstGeom prst="rect">
            <a:avLst/>
          </a:prstGeom>
        </p:spPr>
      </p:pic>
      <p:sp>
        <p:nvSpPr>
          <p:cNvPr id="566" name="TextBox 565">
            <a:extLst>
              <a:ext uri="{FF2B5EF4-FFF2-40B4-BE49-F238E27FC236}">
                <a16:creationId xmlns:a16="http://schemas.microsoft.com/office/drawing/2014/main" id="{31139AEF-9B38-4FCC-8064-3BCF4719AA34}"/>
              </a:ext>
            </a:extLst>
          </p:cNvPr>
          <p:cNvSpPr txBox="1"/>
          <p:nvPr/>
        </p:nvSpPr>
        <p:spPr>
          <a:xfrm>
            <a:off x="652921" y="2726579"/>
            <a:ext cx="1932329" cy="646331"/>
          </a:xfrm>
          <a:prstGeom prst="rect">
            <a:avLst/>
          </a:prstGeom>
          <a:noFill/>
        </p:spPr>
        <p:txBody>
          <a:bodyPr wrap="square" rtlCol="0">
            <a:spAutoFit/>
          </a:bodyPr>
          <a:lstStyle/>
          <a:p>
            <a:pPr algn="ctr"/>
            <a:r>
              <a:rPr lang="uk-UA" sz="3600" b="1" dirty="0">
                <a:solidFill>
                  <a:srgbClr val="0C183B"/>
                </a:solidFill>
                <a:latin typeface="Times New Roman" panose="02020603050405020304" pitchFamily="18" charset="0"/>
                <a:cs typeface="Times New Roman" panose="02020603050405020304" pitchFamily="18" charset="0"/>
              </a:rPr>
              <a:t>12</a:t>
            </a:r>
            <a:endParaRPr lang="x-none" sz="3600" b="1" dirty="0">
              <a:solidFill>
                <a:srgbClr val="0C183B"/>
              </a:solidFill>
              <a:latin typeface="Times New Roman" panose="02020603050405020304" pitchFamily="18" charset="0"/>
              <a:cs typeface="Times New Roman" panose="02020603050405020304" pitchFamily="18" charset="0"/>
            </a:endParaRPr>
          </a:p>
        </p:txBody>
      </p:sp>
      <p:sp>
        <p:nvSpPr>
          <p:cNvPr id="567" name="TextBox 566">
            <a:extLst>
              <a:ext uri="{FF2B5EF4-FFF2-40B4-BE49-F238E27FC236}">
                <a16:creationId xmlns:a16="http://schemas.microsoft.com/office/drawing/2014/main" id="{320EDF69-FE4A-4F91-AED9-CA083B161106}"/>
              </a:ext>
            </a:extLst>
          </p:cNvPr>
          <p:cNvSpPr txBox="1"/>
          <p:nvPr/>
        </p:nvSpPr>
        <p:spPr>
          <a:xfrm>
            <a:off x="708769" y="3265334"/>
            <a:ext cx="1871820" cy="781752"/>
          </a:xfrm>
          <a:prstGeom prst="rect">
            <a:avLst/>
          </a:prstGeom>
          <a:noFill/>
        </p:spPr>
        <p:txBody>
          <a:bodyPr wrap="square" rtlCol="0">
            <a:spAutoFit/>
          </a:bodyPr>
          <a:lstStyle/>
          <a:p>
            <a:pPr algn="ctr">
              <a:lnSpc>
                <a:spcPct val="80000"/>
              </a:lnSpc>
            </a:pPr>
            <a:r>
              <a:rPr lang="ru-RU" sz="1400" b="1" dirty="0">
                <a:solidFill>
                  <a:srgbClr val="0C183B"/>
                </a:solidFill>
                <a:latin typeface="Times New Roman" panose="02020603050405020304" pitchFamily="18" charset="0"/>
                <a:cs typeface="Times New Roman" pitchFamily="18" charset="0"/>
              </a:rPr>
              <a:t>ЗЛОЧИНИ, СКОЄНІ В СТАНІ  АЛКОГОЛЬНОГО СП’ЯНІННЯ</a:t>
            </a:r>
          </a:p>
        </p:txBody>
      </p:sp>
      <p:sp>
        <p:nvSpPr>
          <p:cNvPr id="95" name="Полилиния: фигура 94">
            <a:extLst>
              <a:ext uri="{FF2B5EF4-FFF2-40B4-BE49-F238E27FC236}">
                <a16:creationId xmlns:a16="http://schemas.microsoft.com/office/drawing/2014/main" id="{8B560520-FB0C-4675-89F8-FFB0AF479DB9}"/>
              </a:ext>
            </a:extLst>
          </p:cNvPr>
          <p:cNvSpPr/>
          <p:nvPr/>
        </p:nvSpPr>
        <p:spPr>
          <a:xfrm>
            <a:off x="2949538" y="3066544"/>
            <a:ext cx="401268" cy="494172"/>
          </a:xfrm>
          <a:custGeom>
            <a:avLst/>
            <a:gdLst>
              <a:gd name="connsiteX0" fmla="*/ 978607 w 1933575"/>
              <a:gd name="connsiteY0" fmla="*/ 2354747 h 2381250"/>
              <a:gd name="connsiteX1" fmla="*/ 904193 w 1933575"/>
              <a:gd name="connsiteY1" fmla="*/ 2344149 h 2381250"/>
              <a:gd name="connsiteX2" fmla="*/ 859544 w 1933575"/>
              <a:gd name="connsiteY2" fmla="*/ 2339371 h 2381250"/>
              <a:gd name="connsiteX3" fmla="*/ 878270 w 1933575"/>
              <a:gd name="connsiteY3" fmla="*/ 2241003 h 2381250"/>
              <a:gd name="connsiteX4" fmla="*/ 887703 w 1933575"/>
              <a:gd name="connsiteY4" fmla="*/ 1826067 h 2381250"/>
              <a:gd name="connsiteX5" fmla="*/ 799850 w 1933575"/>
              <a:gd name="connsiteY5" fmla="*/ 1852431 h 2381250"/>
              <a:gd name="connsiteX6" fmla="*/ 252253 w 1933575"/>
              <a:gd name="connsiteY6" fmla="*/ 1905201 h 2381250"/>
              <a:gd name="connsiteX7" fmla="*/ 104948 w 1933575"/>
              <a:gd name="connsiteY7" fmla="*/ 1869528 h 2381250"/>
              <a:gd name="connsiteX8" fmla="*/ 35857 w 1933575"/>
              <a:gd name="connsiteY8" fmla="*/ 1850295 h 2381250"/>
              <a:gd name="connsiteX9" fmla="*/ 71512 w 1933575"/>
              <a:gd name="connsiteY9" fmla="*/ 1804838 h 2381250"/>
              <a:gd name="connsiteX10" fmla="*/ 139216 w 1933575"/>
              <a:gd name="connsiteY10" fmla="*/ 1770408 h 2381250"/>
              <a:gd name="connsiteX11" fmla="*/ 463661 w 1933575"/>
              <a:gd name="connsiteY11" fmla="*/ 1663224 h 2381250"/>
              <a:gd name="connsiteX12" fmla="*/ 502956 w 1933575"/>
              <a:gd name="connsiteY12" fmla="*/ 1618313 h 2381250"/>
              <a:gd name="connsiteX13" fmla="*/ 240419 w 1933575"/>
              <a:gd name="connsiteY13" fmla="*/ 1357131 h 2381250"/>
              <a:gd name="connsiteX14" fmla="*/ 195771 w 1933575"/>
              <a:gd name="connsiteY14" fmla="*/ 1282600 h 2381250"/>
              <a:gd name="connsiteX15" fmla="*/ 125678 w 1933575"/>
              <a:gd name="connsiteY15" fmla="*/ 1159719 h 2381250"/>
              <a:gd name="connsiteX16" fmla="*/ 75077 w 1933575"/>
              <a:gd name="connsiteY16" fmla="*/ 1055186 h 2381250"/>
              <a:gd name="connsiteX17" fmla="*/ 49919 w 1933575"/>
              <a:gd name="connsiteY17" fmla="*/ 987712 h 2381250"/>
              <a:gd name="connsiteX18" fmla="*/ 25960 w 1933575"/>
              <a:gd name="connsiteY18" fmla="*/ 915312 h 2381250"/>
              <a:gd name="connsiteX19" fmla="*/ 22984 w 1933575"/>
              <a:gd name="connsiteY19" fmla="*/ 867917 h 2381250"/>
              <a:gd name="connsiteX20" fmla="*/ 79685 w 1933575"/>
              <a:gd name="connsiteY20" fmla="*/ 888297 h 2381250"/>
              <a:gd name="connsiteX21" fmla="*/ 165876 w 1933575"/>
              <a:gd name="connsiteY21" fmla="*/ 922797 h 2381250"/>
              <a:gd name="connsiteX22" fmla="*/ 225407 w 1933575"/>
              <a:gd name="connsiteY22" fmla="*/ 945571 h 2381250"/>
              <a:gd name="connsiteX23" fmla="*/ 413060 w 1933575"/>
              <a:gd name="connsiteY23" fmla="*/ 1039940 h 2381250"/>
              <a:gd name="connsiteX24" fmla="*/ 736109 w 1933575"/>
              <a:gd name="connsiteY24" fmla="*/ 1322221 h 2381250"/>
              <a:gd name="connsiteX25" fmla="*/ 746542 w 1933575"/>
              <a:gd name="connsiteY25" fmla="*/ 1203651 h 2381250"/>
              <a:gd name="connsiteX26" fmla="*/ 789980 w 1933575"/>
              <a:gd name="connsiteY26" fmla="*/ 481077 h 2381250"/>
              <a:gd name="connsiteX27" fmla="*/ 938435 w 1933575"/>
              <a:gd name="connsiteY27" fmla="*/ 70639 h 2381250"/>
              <a:gd name="connsiteX28" fmla="*/ 954794 w 1933575"/>
              <a:gd name="connsiteY28" fmla="*/ 25287 h 2381250"/>
              <a:gd name="connsiteX29" fmla="*/ 965201 w 1933575"/>
              <a:gd name="connsiteY29" fmla="*/ 9853 h 2381250"/>
              <a:gd name="connsiteX30" fmla="*/ 1097478 w 1933575"/>
              <a:gd name="connsiteY30" fmla="*/ 320342 h 2381250"/>
              <a:gd name="connsiteX31" fmla="*/ 1125564 w 1933575"/>
              <a:gd name="connsiteY31" fmla="*/ 409639 h 2381250"/>
              <a:gd name="connsiteX32" fmla="*/ 1197978 w 1933575"/>
              <a:gd name="connsiteY32" fmla="*/ 945420 h 2381250"/>
              <a:gd name="connsiteX33" fmla="*/ 1188974 w 1933575"/>
              <a:gd name="connsiteY33" fmla="*/ 1249030 h 2381250"/>
              <a:gd name="connsiteX34" fmla="*/ 1179424 w 1933575"/>
              <a:gd name="connsiteY34" fmla="*/ 1308561 h 2381250"/>
              <a:gd name="connsiteX35" fmla="*/ 1248680 w 1933575"/>
              <a:gd name="connsiteY35" fmla="*/ 1239933 h 2381250"/>
              <a:gd name="connsiteX36" fmla="*/ 1368262 w 1933575"/>
              <a:gd name="connsiteY36" fmla="*/ 1135920 h 2381250"/>
              <a:gd name="connsiteX37" fmla="*/ 1387732 w 1933575"/>
              <a:gd name="connsiteY37" fmla="*/ 1118043 h 2381250"/>
              <a:gd name="connsiteX38" fmla="*/ 1436631 w 1933575"/>
              <a:gd name="connsiteY38" fmla="*/ 1080119 h 2381250"/>
              <a:gd name="connsiteX39" fmla="*/ 1478669 w 1933575"/>
              <a:gd name="connsiteY39" fmla="*/ 1050372 h 2381250"/>
              <a:gd name="connsiteX40" fmla="*/ 1502482 w 1933575"/>
              <a:gd name="connsiteY40" fmla="*/ 1040670 h 2381250"/>
              <a:gd name="connsiteX41" fmla="*/ 1526294 w 1933575"/>
              <a:gd name="connsiteY41" fmla="*/ 1031218 h 2381250"/>
              <a:gd name="connsiteX42" fmla="*/ 1829904 w 1933575"/>
              <a:gd name="connsiteY42" fmla="*/ 888284 h 2381250"/>
              <a:gd name="connsiteX43" fmla="*/ 1886681 w 1933575"/>
              <a:gd name="connsiteY43" fmla="*/ 867889 h 2381250"/>
              <a:gd name="connsiteX44" fmla="*/ 1895365 w 1933575"/>
              <a:gd name="connsiteY44" fmla="*/ 893459 h 2381250"/>
              <a:gd name="connsiteX45" fmla="*/ 1872099 w 1933575"/>
              <a:gd name="connsiteY45" fmla="*/ 951373 h 2381250"/>
              <a:gd name="connsiteX46" fmla="*/ 1812044 w 1933575"/>
              <a:gd name="connsiteY46" fmla="*/ 1100082 h 2381250"/>
              <a:gd name="connsiteX47" fmla="*/ 1677622 w 1933575"/>
              <a:gd name="connsiteY47" fmla="*/ 1342210 h 2381250"/>
              <a:gd name="connsiteX48" fmla="*/ 1405800 w 1933575"/>
              <a:gd name="connsiteY48" fmla="*/ 1618578 h 2381250"/>
              <a:gd name="connsiteX49" fmla="*/ 1378941 w 1933575"/>
              <a:gd name="connsiteY49" fmla="*/ 1642389 h 2381250"/>
              <a:gd name="connsiteX50" fmla="*/ 1414342 w 1933575"/>
              <a:gd name="connsiteY50" fmla="*/ 1659795 h 2381250"/>
              <a:gd name="connsiteX51" fmla="*/ 1710841 w 1933575"/>
              <a:gd name="connsiteY51" fmla="*/ 1731116 h 2381250"/>
              <a:gd name="connsiteX52" fmla="*/ 1752513 w 1933575"/>
              <a:gd name="connsiteY52" fmla="*/ 1749228 h 2381250"/>
              <a:gd name="connsiteX53" fmla="*/ 1856860 w 1933575"/>
              <a:gd name="connsiteY53" fmla="*/ 1800943 h 2381250"/>
              <a:gd name="connsiteX54" fmla="*/ 1931442 w 1933575"/>
              <a:gd name="connsiteY54" fmla="*/ 1843654 h 2381250"/>
              <a:gd name="connsiteX55" fmla="*/ 1889185 w 1933575"/>
              <a:gd name="connsiteY55" fmla="*/ 1865332 h 2381250"/>
              <a:gd name="connsiteX56" fmla="*/ 1500524 w 1933575"/>
              <a:gd name="connsiteY56" fmla="*/ 1933639 h 2381250"/>
              <a:gd name="connsiteX57" fmla="*/ 1176912 w 1933575"/>
              <a:gd name="connsiteY57" fmla="*/ 1873014 h 2381250"/>
              <a:gd name="connsiteX58" fmla="*/ 1119506 w 1933575"/>
              <a:gd name="connsiteY58" fmla="*/ 1850295 h 2381250"/>
              <a:gd name="connsiteX59" fmla="*/ 1090016 w 1933575"/>
              <a:gd name="connsiteY59" fmla="*/ 1832436 h 2381250"/>
              <a:gd name="connsiteX60" fmla="*/ 1062488 w 1933575"/>
              <a:gd name="connsiteY60" fmla="*/ 1814577 h 2381250"/>
              <a:gd name="connsiteX61" fmla="*/ 1062288 w 1933575"/>
              <a:gd name="connsiteY61" fmla="*/ 2290796 h 2381250"/>
              <a:gd name="connsiteX62" fmla="*/ 978604 w 1933575"/>
              <a:gd name="connsiteY62" fmla="*/ 2354747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33575" h="2381250">
                <a:moveTo>
                  <a:pt x="978607" y="2354747"/>
                </a:moveTo>
                <a:cubicBezTo>
                  <a:pt x="959926" y="2344023"/>
                  <a:pt x="932214" y="2340077"/>
                  <a:pt x="904193" y="2344149"/>
                </a:cubicBezTo>
                <a:cubicBezTo>
                  <a:pt x="879478" y="2347741"/>
                  <a:pt x="859544" y="2345609"/>
                  <a:pt x="859544" y="2339371"/>
                </a:cubicBezTo>
                <a:cubicBezTo>
                  <a:pt x="859544" y="2333173"/>
                  <a:pt x="867971" y="2288907"/>
                  <a:pt x="878270" y="2241003"/>
                </a:cubicBezTo>
                <a:cubicBezTo>
                  <a:pt x="898757" y="2145707"/>
                  <a:pt x="905617" y="1843979"/>
                  <a:pt x="887703" y="1826067"/>
                </a:cubicBezTo>
                <a:cubicBezTo>
                  <a:pt x="881473" y="1819836"/>
                  <a:pt x="845132" y="1830742"/>
                  <a:pt x="799850" y="1852431"/>
                </a:cubicBezTo>
                <a:cubicBezTo>
                  <a:pt x="661782" y="1918561"/>
                  <a:pt x="456445" y="1938349"/>
                  <a:pt x="252253" y="1905201"/>
                </a:cubicBezTo>
                <a:cubicBezTo>
                  <a:pt x="196552" y="1896159"/>
                  <a:pt x="130265" y="1880106"/>
                  <a:pt x="104948" y="1869528"/>
                </a:cubicBezTo>
                <a:cubicBezTo>
                  <a:pt x="79632" y="1858950"/>
                  <a:pt x="48540" y="1850295"/>
                  <a:pt x="35857" y="1850295"/>
                </a:cubicBezTo>
                <a:cubicBezTo>
                  <a:pt x="3761" y="1850295"/>
                  <a:pt x="19436" y="1830311"/>
                  <a:pt x="71512" y="1804838"/>
                </a:cubicBezTo>
                <a:cubicBezTo>
                  <a:pt x="95653" y="1793030"/>
                  <a:pt x="126119" y="1777537"/>
                  <a:pt x="139216" y="1770408"/>
                </a:cubicBezTo>
                <a:cubicBezTo>
                  <a:pt x="238490" y="1716371"/>
                  <a:pt x="368066" y="1673565"/>
                  <a:pt x="463661" y="1663224"/>
                </a:cubicBezTo>
                <a:cubicBezTo>
                  <a:pt x="527786" y="1656289"/>
                  <a:pt x="548394" y="1632735"/>
                  <a:pt x="502956" y="1618313"/>
                </a:cubicBezTo>
                <a:cubicBezTo>
                  <a:pt x="469499" y="1607695"/>
                  <a:pt x="240419" y="1379797"/>
                  <a:pt x="240419" y="1357131"/>
                </a:cubicBezTo>
                <a:cubicBezTo>
                  <a:pt x="240419" y="1354263"/>
                  <a:pt x="220328" y="1320724"/>
                  <a:pt x="195771" y="1282600"/>
                </a:cubicBezTo>
                <a:cubicBezTo>
                  <a:pt x="171214" y="1244475"/>
                  <a:pt x="139672" y="1189178"/>
                  <a:pt x="125678" y="1159719"/>
                </a:cubicBezTo>
                <a:cubicBezTo>
                  <a:pt x="111684" y="1130259"/>
                  <a:pt x="88913" y="1083219"/>
                  <a:pt x="75077" y="1055186"/>
                </a:cubicBezTo>
                <a:cubicBezTo>
                  <a:pt x="61241" y="1027154"/>
                  <a:pt x="49919" y="996790"/>
                  <a:pt x="49919" y="987712"/>
                </a:cubicBezTo>
                <a:cubicBezTo>
                  <a:pt x="49919" y="978635"/>
                  <a:pt x="39138" y="946054"/>
                  <a:pt x="25960" y="915312"/>
                </a:cubicBezTo>
                <a:cubicBezTo>
                  <a:pt x="3898" y="863843"/>
                  <a:pt x="3662" y="860090"/>
                  <a:pt x="22984" y="867917"/>
                </a:cubicBezTo>
                <a:cubicBezTo>
                  <a:pt x="34524" y="872593"/>
                  <a:pt x="60040" y="881764"/>
                  <a:pt x="79685" y="888297"/>
                </a:cubicBezTo>
                <a:cubicBezTo>
                  <a:pt x="99330" y="894830"/>
                  <a:pt x="138116" y="910356"/>
                  <a:pt x="165876" y="922797"/>
                </a:cubicBezTo>
                <a:cubicBezTo>
                  <a:pt x="193635" y="935240"/>
                  <a:pt x="220424" y="945488"/>
                  <a:pt x="225407" y="945571"/>
                </a:cubicBezTo>
                <a:cubicBezTo>
                  <a:pt x="235222" y="945733"/>
                  <a:pt x="336510" y="996671"/>
                  <a:pt x="413060" y="1039940"/>
                </a:cubicBezTo>
                <a:cubicBezTo>
                  <a:pt x="510633" y="1095091"/>
                  <a:pt x="696588" y="1257579"/>
                  <a:pt x="736109" y="1322221"/>
                </a:cubicBezTo>
                <a:cubicBezTo>
                  <a:pt x="763379" y="1366823"/>
                  <a:pt x="767155" y="1323910"/>
                  <a:pt x="746542" y="1203651"/>
                </a:cubicBezTo>
                <a:cubicBezTo>
                  <a:pt x="712455" y="1004787"/>
                  <a:pt x="730305" y="707856"/>
                  <a:pt x="789980" y="481077"/>
                </a:cubicBezTo>
                <a:cubicBezTo>
                  <a:pt x="828540" y="334539"/>
                  <a:pt x="908395" y="113761"/>
                  <a:pt x="938435" y="70639"/>
                </a:cubicBezTo>
                <a:cubicBezTo>
                  <a:pt x="947432" y="57722"/>
                  <a:pt x="954794" y="37313"/>
                  <a:pt x="954794" y="25287"/>
                </a:cubicBezTo>
                <a:cubicBezTo>
                  <a:pt x="954794" y="13261"/>
                  <a:pt x="959478" y="6315"/>
                  <a:pt x="965201" y="9853"/>
                </a:cubicBezTo>
                <a:cubicBezTo>
                  <a:pt x="986210" y="22836"/>
                  <a:pt x="1071141" y="222194"/>
                  <a:pt x="1097478" y="320342"/>
                </a:cubicBezTo>
                <a:cubicBezTo>
                  <a:pt x="1102750" y="339987"/>
                  <a:pt x="1115389" y="380171"/>
                  <a:pt x="1125564" y="409639"/>
                </a:cubicBezTo>
                <a:cubicBezTo>
                  <a:pt x="1180342" y="568269"/>
                  <a:pt x="1197417" y="694606"/>
                  <a:pt x="1197978" y="945420"/>
                </a:cubicBezTo>
                <a:cubicBezTo>
                  <a:pt x="1198283" y="1079663"/>
                  <a:pt x="1194226" y="1216288"/>
                  <a:pt x="1188974" y="1249030"/>
                </a:cubicBezTo>
                <a:lnTo>
                  <a:pt x="1179424" y="1308561"/>
                </a:lnTo>
                <a:lnTo>
                  <a:pt x="1248680" y="1239933"/>
                </a:lnTo>
                <a:cubicBezTo>
                  <a:pt x="1348612" y="1140907"/>
                  <a:pt x="1354344" y="1135920"/>
                  <a:pt x="1368262" y="1135920"/>
                </a:cubicBezTo>
                <a:cubicBezTo>
                  <a:pt x="1375197" y="1135920"/>
                  <a:pt x="1383959" y="1127875"/>
                  <a:pt x="1387732" y="1118043"/>
                </a:cubicBezTo>
                <a:cubicBezTo>
                  <a:pt x="1391505" y="1108211"/>
                  <a:pt x="1413510" y="1091145"/>
                  <a:pt x="1436631" y="1080119"/>
                </a:cubicBezTo>
                <a:cubicBezTo>
                  <a:pt x="1459753" y="1069094"/>
                  <a:pt x="1478669" y="1055706"/>
                  <a:pt x="1478669" y="1050372"/>
                </a:cubicBezTo>
                <a:cubicBezTo>
                  <a:pt x="1478669" y="1045036"/>
                  <a:pt x="1489385" y="1040670"/>
                  <a:pt x="1502482" y="1040670"/>
                </a:cubicBezTo>
                <a:cubicBezTo>
                  <a:pt x="1515579" y="1040670"/>
                  <a:pt x="1526294" y="1036416"/>
                  <a:pt x="1526294" y="1031218"/>
                </a:cubicBezTo>
                <a:cubicBezTo>
                  <a:pt x="1526294" y="1018958"/>
                  <a:pt x="1741455" y="917664"/>
                  <a:pt x="1829904" y="888284"/>
                </a:cubicBezTo>
                <a:cubicBezTo>
                  <a:pt x="1849549" y="881758"/>
                  <a:pt x="1875099" y="872580"/>
                  <a:pt x="1886681" y="867889"/>
                </a:cubicBezTo>
                <a:cubicBezTo>
                  <a:pt x="1905411" y="860301"/>
                  <a:pt x="1906370" y="863128"/>
                  <a:pt x="1895365" y="893459"/>
                </a:cubicBezTo>
                <a:cubicBezTo>
                  <a:pt x="1888560" y="912215"/>
                  <a:pt x="1878090" y="938276"/>
                  <a:pt x="1872099" y="951373"/>
                </a:cubicBezTo>
                <a:cubicBezTo>
                  <a:pt x="1844688" y="1011305"/>
                  <a:pt x="1812044" y="1092138"/>
                  <a:pt x="1812044" y="1100082"/>
                </a:cubicBezTo>
                <a:cubicBezTo>
                  <a:pt x="1812044" y="1108572"/>
                  <a:pt x="1706706" y="1298312"/>
                  <a:pt x="1677622" y="1342210"/>
                </a:cubicBezTo>
                <a:cubicBezTo>
                  <a:pt x="1626825" y="1418879"/>
                  <a:pt x="1441580" y="1607222"/>
                  <a:pt x="1405800" y="1618578"/>
                </a:cubicBezTo>
                <a:cubicBezTo>
                  <a:pt x="1394701" y="1622101"/>
                  <a:pt x="1382613" y="1632816"/>
                  <a:pt x="1378941" y="1642389"/>
                </a:cubicBezTo>
                <a:cubicBezTo>
                  <a:pt x="1373857" y="1655637"/>
                  <a:pt x="1382315" y="1659795"/>
                  <a:pt x="1414342" y="1659795"/>
                </a:cubicBezTo>
                <a:cubicBezTo>
                  <a:pt x="1458704" y="1659795"/>
                  <a:pt x="1690498" y="1715551"/>
                  <a:pt x="1710841" y="1731116"/>
                </a:cubicBezTo>
                <a:cubicBezTo>
                  <a:pt x="1717390" y="1736126"/>
                  <a:pt x="1736142" y="1744276"/>
                  <a:pt x="1752513" y="1749228"/>
                </a:cubicBezTo>
                <a:cubicBezTo>
                  <a:pt x="1768885" y="1754181"/>
                  <a:pt x="1815841" y="1777453"/>
                  <a:pt x="1856860" y="1800943"/>
                </a:cubicBezTo>
                <a:lnTo>
                  <a:pt x="1931442" y="1843654"/>
                </a:lnTo>
                <a:lnTo>
                  <a:pt x="1889185" y="1865332"/>
                </a:lnTo>
                <a:cubicBezTo>
                  <a:pt x="1830885" y="1895243"/>
                  <a:pt x="1612410" y="1933639"/>
                  <a:pt x="1500524" y="1933639"/>
                </a:cubicBezTo>
                <a:cubicBezTo>
                  <a:pt x="1392615" y="1933639"/>
                  <a:pt x="1242331" y="1905485"/>
                  <a:pt x="1176912" y="1873014"/>
                </a:cubicBezTo>
                <a:cubicBezTo>
                  <a:pt x="1151736" y="1860519"/>
                  <a:pt x="1125904" y="1850295"/>
                  <a:pt x="1119506" y="1850295"/>
                </a:cubicBezTo>
                <a:cubicBezTo>
                  <a:pt x="1113109" y="1850295"/>
                  <a:pt x="1099838" y="1842258"/>
                  <a:pt x="1090016" y="1832436"/>
                </a:cubicBezTo>
                <a:cubicBezTo>
                  <a:pt x="1080193" y="1822613"/>
                  <a:pt x="1067806" y="1814577"/>
                  <a:pt x="1062488" y="1814577"/>
                </a:cubicBezTo>
                <a:cubicBezTo>
                  <a:pt x="1035425" y="1814577"/>
                  <a:pt x="1035291" y="2140088"/>
                  <a:pt x="1062288" y="2290796"/>
                </a:cubicBezTo>
                <a:cubicBezTo>
                  <a:pt x="1076601" y="2370691"/>
                  <a:pt x="1046476" y="2393712"/>
                  <a:pt x="978604" y="2354747"/>
                </a:cubicBezTo>
                <a:close/>
              </a:path>
            </a:pathLst>
          </a:custGeom>
          <a:solidFill>
            <a:srgbClr val="0C183B"/>
          </a:solidFill>
          <a:ln w="11906" cap="flat">
            <a:noFill/>
            <a:prstDash val="solid"/>
            <a:miter/>
          </a:ln>
        </p:spPr>
        <p:txBody>
          <a:bodyPr rtlCol="0" anchor="ctr"/>
          <a:lstStyle/>
          <a:p>
            <a:endParaRPr lang="x-none"/>
          </a:p>
        </p:txBody>
      </p:sp>
      <p:sp>
        <p:nvSpPr>
          <p:cNvPr id="96" name="Полилиния: фигура 95">
            <a:extLst>
              <a:ext uri="{FF2B5EF4-FFF2-40B4-BE49-F238E27FC236}">
                <a16:creationId xmlns:a16="http://schemas.microsoft.com/office/drawing/2014/main" id="{F98CB936-F67B-4AEC-BFE8-6A240427EFBD}"/>
              </a:ext>
            </a:extLst>
          </p:cNvPr>
          <p:cNvSpPr/>
          <p:nvPr/>
        </p:nvSpPr>
        <p:spPr>
          <a:xfrm rot="4657622">
            <a:off x="3253938" y="2986440"/>
            <a:ext cx="324857" cy="326900"/>
          </a:xfrm>
          <a:custGeom>
            <a:avLst/>
            <a:gdLst>
              <a:gd name="connsiteX0" fmla="*/ 12882 w 1514475"/>
              <a:gd name="connsiteY0" fmla="*/ 1504163 h 1524000"/>
              <a:gd name="connsiteX1" fmla="*/ 161111 w 1514475"/>
              <a:gd name="connsiteY1" fmla="*/ 1326266 h 1524000"/>
              <a:gd name="connsiteX2" fmla="*/ 313494 w 1514475"/>
              <a:gd name="connsiteY2" fmla="*/ 1146694 h 1524000"/>
              <a:gd name="connsiteX3" fmla="*/ 299210 w 1514475"/>
              <a:gd name="connsiteY3" fmla="*/ 1104434 h 1524000"/>
              <a:gd name="connsiteX4" fmla="*/ 280414 w 1514475"/>
              <a:gd name="connsiteY4" fmla="*/ 1040111 h 1524000"/>
              <a:gd name="connsiteX5" fmla="*/ 245653 w 1514475"/>
              <a:gd name="connsiteY5" fmla="*/ 950719 h 1524000"/>
              <a:gd name="connsiteX6" fmla="*/ 229690 w 1514475"/>
              <a:gd name="connsiteY6" fmla="*/ 897674 h 1524000"/>
              <a:gd name="connsiteX7" fmla="*/ 607692 w 1514475"/>
              <a:gd name="connsiteY7" fmla="*/ 519130 h 1524000"/>
              <a:gd name="connsiteX8" fmla="*/ 985695 w 1514475"/>
              <a:gd name="connsiteY8" fmla="*/ 140585 h 1524000"/>
              <a:gd name="connsiteX9" fmla="*/ 1066375 w 1514475"/>
              <a:gd name="connsiteY9" fmla="*/ 222160 h 1524000"/>
              <a:gd name="connsiteX10" fmla="*/ 1154735 w 1514475"/>
              <a:gd name="connsiteY10" fmla="*/ 303356 h 1524000"/>
              <a:gd name="connsiteX11" fmla="*/ 1219924 w 1514475"/>
              <a:gd name="connsiteY11" fmla="*/ 247968 h 1524000"/>
              <a:gd name="connsiteX12" fmla="*/ 1155400 w 1514475"/>
              <a:gd name="connsiteY12" fmla="*/ 140047 h 1524000"/>
              <a:gd name="connsiteX13" fmla="*/ 1069084 w 1514475"/>
              <a:gd name="connsiteY13" fmla="*/ 57737 h 1524000"/>
              <a:gd name="connsiteX14" fmla="*/ 1093487 w 1514475"/>
              <a:gd name="connsiteY14" fmla="*/ 33333 h 1524000"/>
              <a:gd name="connsiteX15" fmla="*/ 1117891 w 1514475"/>
              <a:gd name="connsiteY15" fmla="*/ 8930 h 1524000"/>
              <a:gd name="connsiteX16" fmla="*/ 1324571 w 1514475"/>
              <a:gd name="connsiteY16" fmla="*/ 215863 h 1524000"/>
              <a:gd name="connsiteX17" fmla="*/ 1510544 w 1514475"/>
              <a:gd name="connsiteY17" fmla="*/ 422798 h 1524000"/>
              <a:gd name="connsiteX18" fmla="*/ 1489836 w 1514475"/>
              <a:gd name="connsiteY18" fmla="*/ 440657 h 1524000"/>
              <a:gd name="connsiteX19" fmla="*/ 1385314 w 1514475"/>
              <a:gd name="connsiteY19" fmla="*/ 372196 h 1524000"/>
              <a:gd name="connsiteX20" fmla="*/ 1298093 w 1514475"/>
              <a:gd name="connsiteY20" fmla="*/ 285876 h 1524000"/>
              <a:gd name="connsiteX21" fmla="*/ 1257115 w 1514475"/>
              <a:gd name="connsiteY21" fmla="*/ 330269 h 1524000"/>
              <a:gd name="connsiteX22" fmla="*/ 1216138 w 1514475"/>
              <a:gd name="connsiteY22" fmla="*/ 374662 h 1524000"/>
              <a:gd name="connsiteX23" fmla="*/ 1306542 w 1514475"/>
              <a:gd name="connsiteY23" fmla="*/ 463037 h 1524000"/>
              <a:gd name="connsiteX24" fmla="*/ 1371953 w 1514475"/>
              <a:gd name="connsiteY24" fmla="*/ 559345 h 1524000"/>
              <a:gd name="connsiteX25" fmla="*/ 1346960 w 1514475"/>
              <a:gd name="connsiteY25" fmla="*/ 577466 h 1524000"/>
              <a:gd name="connsiteX26" fmla="*/ 1262701 w 1514475"/>
              <a:gd name="connsiteY26" fmla="*/ 660923 h 1524000"/>
              <a:gd name="connsiteX27" fmla="*/ 1251710 w 1514475"/>
              <a:gd name="connsiteY27" fmla="*/ 676498 h 1524000"/>
              <a:gd name="connsiteX28" fmla="*/ 1204367 w 1514475"/>
              <a:gd name="connsiteY28" fmla="*/ 727100 h 1524000"/>
              <a:gd name="connsiteX29" fmla="*/ 1156742 w 1514475"/>
              <a:gd name="connsiteY29" fmla="*/ 772970 h 1524000"/>
              <a:gd name="connsiteX30" fmla="*/ 1071774 w 1514475"/>
              <a:gd name="connsiteY30" fmla="*/ 851423 h 1524000"/>
              <a:gd name="connsiteX31" fmla="*/ 1055256 w 1514475"/>
              <a:gd name="connsiteY31" fmla="*/ 875235 h 1524000"/>
              <a:gd name="connsiteX32" fmla="*/ 1030642 w 1514475"/>
              <a:gd name="connsiteY32" fmla="*/ 899048 h 1524000"/>
              <a:gd name="connsiteX33" fmla="*/ 1013585 w 1514475"/>
              <a:gd name="connsiteY33" fmla="*/ 908683 h 1524000"/>
              <a:gd name="connsiteX34" fmla="*/ 885555 w 1514475"/>
              <a:gd name="connsiteY34" fmla="*/ 1042474 h 1524000"/>
              <a:gd name="connsiteX35" fmla="*/ 840944 w 1514475"/>
              <a:gd name="connsiteY35" fmla="*/ 1089548 h 1524000"/>
              <a:gd name="connsiteX36" fmla="*/ 790343 w 1514475"/>
              <a:gd name="connsiteY36" fmla="*/ 1136621 h 1524000"/>
              <a:gd name="connsiteX37" fmla="*/ 775460 w 1514475"/>
              <a:gd name="connsiteY37" fmla="*/ 1154230 h 1524000"/>
              <a:gd name="connsiteX38" fmla="*/ 754624 w 1514475"/>
              <a:gd name="connsiteY38" fmla="*/ 1178242 h 1524000"/>
              <a:gd name="connsiteX39" fmla="*/ 698762 w 1514475"/>
              <a:gd name="connsiteY39" fmla="*/ 1232623 h 1524000"/>
              <a:gd name="connsiteX40" fmla="*/ 645184 w 1514475"/>
              <a:gd name="connsiteY40" fmla="*/ 1281843 h 1524000"/>
              <a:gd name="connsiteX41" fmla="*/ 396915 w 1514475"/>
              <a:gd name="connsiteY41" fmla="*/ 1216633 h 1524000"/>
              <a:gd name="connsiteX42" fmla="*/ 212209 w 1514475"/>
              <a:gd name="connsiteY42" fmla="*/ 1361101 h 1524000"/>
              <a:gd name="connsiteX43" fmla="*/ 43066 w 1514475"/>
              <a:gd name="connsiteY43" fmla="*/ 1517473 h 1524000"/>
              <a:gd name="connsiteX44" fmla="*/ 12882 w 1514475"/>
              <a:gd name="connsiteY44" fmla="*/ 1504163 h 1524000"/>
              <a:gd name="connsiteX45" fmla="*/ 949979 w 1514475"/>
              <a:gd name="connsiteY45" fmla="*/ 739444 h 1524000"/>
              <a:gd name="connsiteX46" fmla="*/ 1215991 w 1514475"/>
              <a:gd name="connsiteY46" fmla="*/ 465683 h 1524000"/>
              <a:gd name="connsiteX47" fmla="*/ 1132647 w 1514475"/>
              <a:gd name="connsiteY47" fmla="*/ 375173 h 1524000"/>
              <a:gd name="connsiteX48" fmla="*/ 1049303 w 1514475"/>
              <a:gd name="connsiteY48" fmla="*/ 279137 h 1524000"/>
              <a:gd name="connsiteX49" fmla="*/ 1038130 w 1514475"/>
              <a:gd name="connsiteY49" fmla="*/ 273517 h 1524000"/>
              <a:gd name="connsiteX50" fmla="*/ 1016061 w 1514475"/>
              <a:gd name="connsiteY50" fmla="*/ 260957 h 1524000"/>
              <a:gd name="connsiteX51" fmla="*/ 978714 w 1514475"/>
              <a:gd name="connsiteY51" fmla="*/ 249888 h 1524000"/>
              <a:gd name="connsiteX52" fmla="*/ 957549 w 1514475"/>
              <a:gd name="connsiteY52" fmla="*/ 263574 h 1524000"/>
              <a:gd name="connsiteX53" fmla="*/ 778125 w 1514475"/>
              <a:gd name="connsiteY53" fmla="*/ 453011 h 1524000"/>
              <a:gd name="connsiteX54" fmla="*/ 574302 w 1514475"/>
              <a:gd name="connsiteY54" fmla="*/ 622251 h 1524000"/>
              <a:gd name="connsiteX55" fmla="*/ 570785 w 1514475"/>
              <a:gd name="connsiteY55" fmla="*/ 627276 h 1524000"/>
              <a:gd name="connsiteX56" fmla="*/ 515526 w 1514475"/>
              <a:gd name="connsiteY56" fmla="*/ 715492 h 1524000"/>
              <a:gd name="connsiteX57" fmla="*/ 444679 w 1514475"/>
              <a:gd name="connsiteY57" fmla="*/ 783777 h 1524000"/>
              <a:gd name="connsiteX58" fmla="*/ 556799 w 1514475"/>
              <a:gd name="connsiteY58" fmla="*/ 894990 h 1524000"/>
              <a:gd name="connsiteX59" fmla="*/ 676443 w 1514475"/>
              <a:gd name="connsiteY59" fmla="*/ 1006204 h 1524000"/>
              <a:gd name="connsiteX60" fmla="*/ 949979 w 1514475"/>
              <a:gd name="connsiteY60" fmla="*/ 739444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14475" h="1524000">
                <a:moveTo>
                  <a:pt x="12882" y="1504163"/>
                </a:moveTo>
                <a:cubicBezTo>
                  <a:pt x="-2434" y="1493690"/>
                  <a:pt x="22675" y="1463555"/>
                  <a:pt x="161111" y="1326266"/>
                </a:cubicBezTo>
                <a:cubicBezTo>
                  <a:pt x="290715" y="1197733"/>
                  <a:pt x="324602" y="1157801"/>
                  <a:pt x="313494" y="1146694"/>
                </a:cubicBezTo>
                <a:cubicBezTo>
                  <a:pt x="305638" y="1138838"/>
                  <a:pt x="299210" y="1119821"/>
                  <a:pt x="299210" y="1104434"/>
                </a:cubicBezTo>
                <a:cubicBezTo>
                  <a:pt x="299210" y="1089048"/>
                  <a:pt x="290752" y="1060102"/>
                  <a:pt x="280414" y="1040111"/>
                </a:cubicBezTo>
                <a:cubicBezTo>
                  <a:pt x="270077" y="1020120"/>
                  <a:pt x="254435" y="979894"/>
                  <a:pt x="245653" y="950719"/>
                </a:cubicBezTo>
                <a:lnTo>
                  <a:pt x="229690" y="897674"/>
                </a:lnTo>
                <a:lnTo>
                  <a:pt x="607692" y="519130"/>
                </a:lnTo>
                <a:lnTo>
                  <a:pt x="985695" y="140585"/>
                </a:lnTo>
                <a:lnTo>
                  <a:pt x="1066375" y="222160"/>
                </a:lnTo>
                <a:cubicBezTo>
                  <a:pt x="1110750" y="267027"/>
                  <a:pt x="1150512" y="303565"/>
                  <a:pt x="1154735" y="303356"/>
                </a:cubicBezTo>
                <a:cubicBezTo>
                  <a:pt x="1165328" y="302832"/>
                  <a:pt x="1193889" y="278567"/>
                  <a:pt x="1219924" y="247968"/>
                </a:cubicBezTo>
                <a:cubicBezTo>
                  <a:pt x="1241531" y="222574"/>
                  <a:pt x="1240983" y="221658"/>
                  <a:pt x="1155400" y="140047"/>
                </a:cubicBezTo>
                <a:lnTo>
                  <a:pt x="1069084" y="57737"/>
                </a:lnTo>
                <a:lnTo>
                  <a:pt x="1093487" y="33333"/>
                </a:lnTo>
                <a:lnTo>
                  <a:pt x="1117891" y="8930"/>
                </a:lnTo>
                <a:lnTo>
                  <a:pt x="1324571" y="215863"/>
                </a:lnTo>
                <a:cubicBezTo>
                  <a:pt x="1449729" y="341175"/>
                  <a:pt x="1523084" y="422798"/>
                  <a:pt x="1510544" y="422798"/>
                </a:cubicBezTo>
                <a:cubicBezTo>
                  <a:pt x="1499154" y="422798"/>
                  <a:pt x="1489836" y="430834"/>
                  <a:pt x="1489836" y="440657"/>
                </a:cubicBezTo>
                <a:cubicBezTo>
                  <a:pt x="1489836" y="470879"/>
                  <a:pt x="1475617" y="461565"/>
                  <a:pt x="1385314" y="372196"/>
                </a:cubicBezTo>
                <a:lnTo>
                  <a:pt x="1298093" y="285876"/>
                </a:lnTo>
                <a:lnTo>
                  <a:pt x="1257115" y="330269"/>
                </a:lnTo>
                <a:lnTo>
                  <a:pt x="1216138" y="374662"/>
                </a:lnTo>
                <a:lnTo>
                  <a:pt x="1306542" y="463037"/>
                </a:lnTo>
                <a:cubicBezTo>
                  <a:pt x="1387420" y="542099"/>
                  <a:pt x="1394313" y="552248"/>
                  <a:pt x="1371953" y="559345"/>
                </a:cubicBezTo>
                <a:cubicBezTo>
                  <a:pt x="1358207" y="563708"/>
                  <a:pt x="1346960" y="571862"/>
                  <a:pt x="1346960" y="577466"/>
                </a:cubicBezTo>
                <a:cubicBezTo>
                  <a:pt x="1346960" y="591178"/>
                  <a:pt x="1276544" y="660923"/>
                  <a:pt x="1262701" y="660923"/>
                </a:cubicBezTo>
                <a:cubicBezTo>
                  <a:pt x="1256656" y="660923"/>
                  <a:pt x="1251710" y="667931"/>
                  <a:pt x="1251710" y="676498"/>
                </a:cubicBezTo>
                <a:cubicBezTo>
                  <a:pt x="1251710" y="685065"/>
                  <a:pt x="1230405" y="707835"/>
                  <a:pt x="1204367" y="727100"/>
                </a:cubicBezTo>
                <a:cubicBezTo>
                  <a:pt x="1178327" y="746364"/>
                  <a:pt x="1156896" y="767005"/>
                  <a:pt x="1156742" y="772970"/>
                </a:cubicBezTo>
                <a:cubicBezTo>
                  <a:pt x="1156418" y="785551"/>
                  <a:pt x="1085074" y="851423"/>
                  <a:pt x="1071774" y="851423"/>
                </a:cubicBezTo>
                <a:cubicBezTo>
                  <a:pt x="1066846" y="851423"/>
                  <a:pt x="1059414" y="862138"/>
                  <a:pt x="1055256" y="875235"/>
                </a:cubicBezTo>
                <a:cubicBezTo>
                  <a:pt x="1051100" y="888332"/>
                  <a:pt x="1040023" y="899048"/>
                  <a:pt x="1030642" y="899048"/>
                </a:cubicBezTo>
                <a:cubicBezTo>
                  <a:pt x="1021261" y="899048"/>
                  <a:pt x="1013585" y="903383"/>
                  <a:pt x="1013585" y="908683"/>
                </a:cubicBezTo>
                <a:cubicBezTo>
                  <a:pt x="1013585" y="920666"/>
                  <a:pt x="897746" y="1041718"/>
                  <a:pt x="885555" y="1042474"/>
                </a:cubicBezTo>
                <a:cubicBezTo>
                  <a:pt x="880664" y="1042779"/>
                  <a:pt x="860590" y="1063961"/>
                  <a:pt x="840944" y="1089548"/>
                </a:cubicBezTo>
                <a:cubicBezTo>
                  <a:pt x="821299" y="1115135"/>
                  <a:pt x="798528" y="1136318"/>
                  <a:pt x="790343" y="1136621"/>
                </a:cubicBezTo>
                <a:cubicBezTo>
                  <a:pt x="782158" y="1136926"/>
                  <a:pt x="775460" y="1144848"/>
                  <a:pt x="775460" y="1154230"/>
                </a:cubicBezTo>
                <a:cubicBezTo>
                  <a:pt x="775460" y="1163611"/>
                  <a:pt x="766084" y="1174416"/>
                  <a:pt x="754624" y="1178242"/>
                </a:cubicBezTo>
                <a:cubicBezTo>
                  <a:pt x="743164" y="1182068"/>
                  <a:pt x="718027" y="1206538"/>
                  <a:pt x="698762" y="1232623"/>
                </a:cubicBezTo>
                <a:cubicBezTo>
                  <a:pt x="679498" y="1258706"/>
                  <a:pt x="655388" y="1280855"/>
                  <a:pt x="645184" y="1281843"/>
                </a:cubicBezTo>
                <a:cubicBezTo>
                  <a:pt x="587245" y="1287451"/>
                  <a:pt x="501633" y="1264964"/>
                  <a:pt x="396915" y="1216633"/>
                </a:cubicBezTo>
                <a:cubicBezTo>
                  <a:pt x="371876" y="1205076"/>
                  <a:pt x="356519" y="1217090"/>
                  <a:pt x="212209" y="1361101"/>
                </a:cubicBezTo>
                <a:cubicBezTo>
                  <a:pt x="125641" y="1447490"/>
                  <a:pt x="49527" y="1517857"/>
                  <a:pt x="43066" y="1517473"/>
                </a:cubicBezTo>
                <a:cubicBezTo>
                  <a:pt x="36605" y="1517092"/>
                  <a:pt x="23022" y="1511098"/>
                  <a:pt x="12882" y="1504163"/>
                </a:cubicBezTo>
                <a:close/>
                <a:moveTo>
                  <a:pt x="949979" y="739444"/>
                </a:moveTo>
                <a:cubicBezTo>
                  <a:pt x="1096285" y="592726"/>
                  <a:pt x="1215991" y="469533"/>
                  <a:pt x="1215991" y="465683"/>
                </a:cubicBezTo>
                <a:cubicBezTo>
                  <a:pt x="1215991" y="461832"/>
                  <a:pt x="1178486" y="421103"/>
                  <a:pt x="1132647" y="375173"/>
                </a:cubicBezTo>
                <a:cubicBezTo>
                  <a:pt x="1086808" y="329242"/>
                  <a:pt x="1049303" y="286026"/>
                  <a:pt x="1049303" y="279137"/>
                </a:cubicBezTo>
                <a:cubicBezTo>
                  <a:pt x="1049303" y="272247"/>
                  <a:pt x="1044275" y="269718"/>
                  <a:pt x="1038130" y="273517"/>
                </a:cubicBezTo>
                <a:cubicBezTo>
                  <a:pt x="1031983" y="277316"/>
                  <a:pt x="1022053" y="271663"/>
                  <a:pt x="1016061" y="260957"/>
                </a:cubicBezTo>
                <a:cubicBezTo>
                  <a:pt x="1008440" y="247339"/>
                  <a:pt x="997221" y="244014"/>
                  <a:pt x="978714" y="249888"/>
                </a:cubicBezTo>
                <a:cubicBezTo>
                  <a:pt x="964164" y="254506"/>
                  <a:pt x="954640" y="260665"/>
                  <a:pt x="957549" y="263574"/>
                </a:cubicBezTo>
                <a:cubicBezTo>
                  <a:pt x="960459" y="266484"/>
                  <a:pt x="879718" y="351731"/>
                  <a:pt x="778125" y="453011"/>
                </a:cubicBezTo>
                <a:cubicBezTo>
                  <a:pt x="619046" y="611602"/>
                  <a:pt x="590759" y="635089"/>
                  <a:pt x="574302" y="622251"/>
                </a:cubicBezTo>
                <a:cubicBezTo>
                  <a:pt x="557553" y="609185"/>
                  <a:pt x="557119" y="609805"/>
                  <a:pt x="570785" y="627276"/>
                </a:cubicBezTo>
                <a:cubicBezTo>
                  <a:pt x="584403" y="644686"/>
                  <a:pt x="577413" y="655845"/>
                  <a:pt x="515526" y="715492"/>
                </a:cubicBezTo>
                <a:lnTo>
                  <a:pt x="444679" y="783777"/>
                </a:lnTo>
                <a:lnTo>
                  <a:pt x="556799" y="894990"/>
                </a:lnTo>
                <a:cubicBezTo>
                  <a:pt x="618466" y="956158"/>
                  <a:pt x="672306" y="1006204"/>
                  <a:pt x="676443" y="1006204"/>
                </a:cubicBezTo>
                <a:cubicBezTo>
                  <a:pt x="680580" y="1006204"/>
                  <a:pt x="803672" y="886162"/>
                  <a:pt x="949979" y="739444"/>
                </a:cubicBezTo>
                <a:close/>
              </a:path>
            </a:pathLst>
          </a:custGeom>
          <a:solidFill>
            <a:srgbClr val="0C183B"/>
          </a:solidFill>
          <a:ln w="11906" cap="flat">
            <a:noFill/>
            <a:prstDash val="solid"/>
            <a:miter/>
          </a:ln>
        </p:spPr>
        <p:txBody>
          <a:bodyPr rtlCol="0" anchor="ctr"/>
          <a:lstStyle/>
          <a:p>
            <a:endParaRPr lang="x-none"/>
          </a:p>
        </p:txBody>
      </p:sp>
      <p:grpSp>
        <p:nvGrpSpPr>
          <p:cNvPr id="112" name="Группа 111">
            <a:extLst>
              <a:ext uri="{FF2B5EF4-FFF2-40B4-BE49-F238E27FC236}">
                <a16:creationId xmlns:a16="http://schemas.microsoft.com/office/drawing/2014/main" id="{6BAF1D1C-28B2-4D43-B2F7-C3000F29D947}"/>
              </a:ext>
            </a:extLst>
          </p:cNvPr>
          <p:cNvGrpSpPr/>
          <p:nvPr/>
        </p:nvGrpSpPr>
        <p:grpSpPr>
          <a:xfrm>
            <a:off x="3329168" y="3299388"/>
            <a:ext cx="311327" cy="425122"/>
            <a:chOff x="-3956684" y="4913904"/>
            <a:chExt cx="1381125" cy="1885950"/>
          </a:xfrm>
          <a:solidFill>
            <a:srgbClr val="0C183B"/>
          </a:solidFill>
        </p:grpSpPr>
        <p:sp>
          <p:nvSpPr>
            <p:cNvPr id="97" name="Полилиния: фигура 96">
              <a:extLst>
                <a:ext uri="{FF2B5EF4-FFF2-40B4-BE49-F238E27FC236}">
                  <a16:creationId xmlns:a16="http://schemas.microsoft.com/office/drawing/2014/main" id="{0042FD40-F14D-4794-8358-CC14C0366AE1}"/>
                </a:ext>
              </a:extLst>
            </p:cNvPr>
            <p:cNvSpPr/>
            <p:nvPr/>
          </p:nvSpPr>
          <p:spPr>
            <a:xfrm>
              <a:off x="-3804219" y="5176000"/>
              <a:ext cx="266700" cy="276225"/>
            </a:xfrm>
            <a:custGeom>
              <a:avLst/>
              <a:gdLst>
                <a:gd name="connsiteX0" fmla="*/ 122311 w 266700"/>
                <a:gd name="connsiteY0" fmla="*/ 260672 h 276225"/>
                <a:gd name="connsiteX1" fmla="*/ 59803 w 266700"/>
                <a:gd name="connsiteY1" fmla="*/ 229834 h 276225"/>
                <a:gd name="connsiteX2" fmla="*/ 55803 w 266700"/>
                <a:gd name="connsiteY2" fmla="*/ 201299 h 276225"/>
                <a:gd name="connsiteX3" fmla="*/ 61374 w 266700"/>
                <a:gd name="connsiteY3" fmla="*/ 196568 h 276225"/>
                <a:gd name="connsiteX4" fmla="*/ 36593 w 266700"/>
                <a:gd name="connsiteY4" fmla="*/ 189715 h 276225"/>
                <a:gd name="connsiteX5" fmla="*/ 31012 w 266700"/>
                <a:gd name="connsiteY5" fmla="*/ 9129 h 276225"/>
                <a:gd name="connsiteX6" fmla="*/ 156229 w 266700"/>
                <a:gd name="connsiteY6" fmla="*/ 117582 h 276225"/>
                <a:gd name="connsiteX7" fmla="*/ 254510 w 266700"/>
                <a:gd name="connsiteY7" fmla="*/ 248024 h 276225"/>
                <a:gd name="connsiteX8" fmla="*/ 122311 w 266700"/>
                <a:gd name="connsiteY8" fmla="*/ 26067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700" h="276225">
                  <a:moveTo>
                    <a:pt x="122311" y="260672"/>
                  </a:moveTo>
                  <a:cubicBezTo>
                    <a:pt x="97692" y="251812"/>
                    <a:pt x="69564" y="237934"/>
                    <a:pt x="59803" y="229834"/>
                  </a:cubicBezTo>
                  <a:cubicBezTo>
                    <a:pt x="39003" y="212570"/>
                    <a:pt x="35678" y="188861"/>
                    <a:pt x="55803" y="201299"/>
                  </a:cubicBezTo>
                  <a:cubicBezTo>
                    <a:pt x="64125" y="206442"/>
                    <a:pt x="66324" y="204576"/>
                    <a:pt x="61374" y="196568"/>
                  </a:cubicBezTo>
                  <a:cubicBezTo>
                    <a:pt x="56878" y="189293"/>
                    <a:pt x="45727" y="186210"/>
                    <a:pt x="36593" y="189715"/>
                  </a:cubicBezTo>
                  <a:cubicBezTo>
                    <a:pt x="3537" y="202400"/>
                    <a:pt x="-1808" y="29412"/>
                    <a:pt x="31012" y="9129"/>
                  </a:cubicBezTo>
                  <a:cubicBezTo>
                    <a:pt x="37027" y="5411"/>
                    <a:pt x="93375" y="54216"/>
                    <a:pt x="156229" y="117582"/>
                  </a:cubicBezTo>
                  <a:cubicBezTo>
                    <a:pt x="250710" y="212834"/>
                    <a:pt x="267737" y="235434"/>
                    <a:pt x="254510" y="248024"/>
                  </a:cubicBezTo>
                  <a:cubicBezTo>
                    <a:pt x="228818" y="272480"/>
                    <a:pt x="170593" y="278050"/>
                    <a:pt x="122311" y="260672"/>
                  </a:cubicBezTo>
                  <a:close/>
                </a:path>
              </a:pathLst>
            </a:custGeom>
            <a:grpFill/>
            <a:ln w="11906" cap="flat">
              <a:noFill/>
              <a:prstDash val="solid"/>
              <a:miter/>
            </a:ln>
          </p:spPr>
          <p:txBody>
            <a:bodyPr rtlCol="0" anchor="ctr"/>
            <a:lstStyle/>
            <a:p>
              <a:endParaRPr lang="x-none"/>
            </a:p>
          </p:txBody>
        </p:sp>
        <p:sp>
          <p:nvSpPr>
            <p:cNvPr id="98" name="Полилиния: фигура 97">
              <a:extLst>
                <a:ext uri="{FF2B5EF4-FFF2-40B4-BE49-F238E27FC236}">
                  <a16:creationId xmlns:a16="http://schemas.microsoft.com/office/drawing/2014/main" id="{15FE784E-931C-49EA-B7C0-82CAC6832F44}"/>
                </a:ext>
              </a:extLst>
            </p:cNvPr>
            <p:cNvSpPr/>
            <p:nvPr/>
          </p:nvSpPr>
          <p:spPr>
            <a:xfrm>
              <a:off x="-3747532" y="5101955"/>
              <a:ext cx="285750" cy="276225"/>
            </a:xfrm>
            <a:custGeom>
              <a:avLst/>
              <a:gdLst>
                <a:gd name="connsiteX0" fmla="*/ 124918 w 285750"/>
                <a:gd name="connsiteY0" fmla="*/ 151828 h 276225"/>
                <a:gd name="connsiteX1" fmla="*/ 8930 w 285750"/>
                <a:gd name="connsiteY1" fmla="*/ 35402 h 276225"/>
                <a:gd name="connsiteX2" fmla="*/ 63916 w 285750"/>
                <a:gd name="connsiteY2" fmla="*/ 19167 h 276225"/>
                <a:gd name="connsiteX3" fmla="*/ 174174 w 285750"/>
                <a:gd name="connsiteY3" fmla="*/ 20062 h 276225"/>
                <a:gd name="connsiteX4" fmla="*/ 257427 w 285750"/>
                <a:gd name="connsiteY4" fmla="*/ 87780 h 276225"/>
                <a:gd name="connsiteX5" fmla="*/ 285407 w 285750"/>
                <a:gd name="connsiteY5" fmla="*/ 178056 h 276225"/>
                <a:gd name="connsiteX6" fmla="*/ 249641 w 285750"/>
                <a:gd name="connsiteY6" fmla="*/ 268254 h 276225"/>
                <a:gd name="connsiteX7" fmla="*/ 124918 w 285750"/>
                <a:gd name="connsiteY7" fmla="*/ 151828 h 276225"/>
                <a:gd name="connsiteX8" fmla="*/ 247307 w 285750"/>
                <a:gd name="connsiteY8" fmla="*/ 167664 h 276225"/>
                <a:gd name="connsiteX9" fmla="*/ 159302 w 285750"/>
                <a:gd name="connsiteY9" fmla="*/ 42526 h 276225"/>
                <a:gd name="connsiteX10" fmla="*/ 104432 w 285750"/>
                <a:gd name="connsiteY10" fmla="*/ 51736 h 276225"/>
                <a:gd name="connsiteX11" fmla="*/ 146375 w 285750"/>
                <a:gd name="connsiteY11" fmla="*/ 93344 h 276225"/>
                <a:gd name="connsiteX12" fmla="*/ 203466 w 285750"/>
                <a:gd name="connsiteY12" fmla="*/ 195538 h 276225"/>
                <a:gd name="connsiteX13" fmla="*/ 222106 w 285750"/>
                <a:gd name="connsiteY13" fmla="*/ 220629 h 276225"/>
                <a:gd name="connsiteX14" fmla="*/ 247307 w 285750"/>
                <a:gd name="connsiteY14" fmla="*/ 16766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5750" h="276225">
                  <a:moveTo>
                    <a:pt x="124918" y="151828"/>
                  </a:moveTo>
                  <a:lnTo>
                    <a:pt x="8930" y="35402"/>
                  </a:lnTo>
                  <a:lnTo>
                    <a:pt x="63916" y="19167"/>
                  </a:lnTo>
                  <a:cubicBezTo>
                    <a:pt x="110854" y="5308"/>
                    <a:pt x="126990" y="5438"/>
                    <a:pt x="174174" y="20062"/>
                  </a:cubicBezTo>
                  <a:cubicBezTo>
                    <a:pt x="219283" y="34043"/>
                    <a:pt x="234593" y="46495"/>
                    <a:pt x="257427" y="87780"/>
                  </a:cubicBezTo>
                  <a:cubicBezTo>
                    <a:pt x="272817" y="115603"/>
                    <a:pt x="285407" y="156227"/>
                    <a:pt x="285407" y="178056"/>
                  </a:cubicBezTo>
                  <a:cubicBezTo>
                    <a:pt x="285407" y="218300"/>
                    <a:pt x="265600" y="268254"/>
                    <a:pt x="249641" y="268254"/>
                  </a:cubicBezTo>
                  <a:cubicBezTo>
                    <a:pt x="244838" y="268254"/>
                    <a:pt x="188712" y="215862"/>
                    <a:pt x="124918" y="151828"/>
                  </a:cubicBezTo>
                  <a:close/>
                  <a:moveTo>
                    <a:pt x="247307" y="167664"/>
                  </a:moveTo>
                  <a:cubicBezTo>
                    <a:pt x="247307" y="108487"/>
                    <a:pt x="216108" y="64123"/>
                    <a:pt x="159302" y="42526"/>
                  </a:cubicBezTo>
                  <a:cubicBezTo>
                    <a:pt x="113943" y="25280"/>
                    <a:pt x="104432" y="26877"/>
                    <a:pt x="104432" y="51736"/>
                  </a:cubicBezTo>
                  <a:cubicBezTo>
                    <a:pt x="104432" y="64734"/>
                    <a:pt x="121143" y="81312"/>
                    <a:pt x="146375" y="93344"/>
                  </a:cubicBezTo>
                  <a:cubicBezTo>
                    <a:pt x="191474" y="114851"/>
                    <a:pt x="214015" y="155199"/>
                    <a:pt x="203466" y="195538"/>
                  </a:cubicBezTo>
                  <a:cubicBezTo>
                    <a:pt x="198320" y="215219"/>
                    <a:pt x="202339" y="220629"/>
                    <a:pt x="222106" y="220629"/>
                  </a:cubicBezTo>
                  <a:cubicBezTo>
                    <a:pt x="243993" y="220629"/>
                    <a:pt x="247307" y="213664"/>
                    <a:pt x="247307" y="167664"/>
                  </a:cubicBezTo>
                  <a:close/>
                </a:path>
              </a:pathLst>
            </a:custGeom>
            <a:grpFill/>
            <a:ln w="11906" cap="flat">
              <a:noFill/>
              <a:prstDash val="solid"/>
              <a:miter/>
            </a:ln>
          </p:spPr>
          <p:txBody>
            <a:bodyPr rtlCol="0" anchor="ctr"/>
            <a:lstStyle/>
            <a:p>
              <a:endParaRPr lang="x-none"/>
            </a:p>
          </p:txBody>
        </p:sp>
        <p:sp>
          <p:nvSpPr>
            <p:cNvPr id="99" name="Полилиния: фигура 98">
              <a:extLst>
                <a:ext uri="{FF2B5EF4-FFF2-40B4-BE49-F238E27FC236}">
                  <a16:creationId xmlns:a16="http://schemas.microsoft.com/office/drawing/2014/main" id="{CE16AE02-868F-4292-89D9-45DDDFD7E6F8}"/>
                </a:ext>
              </a:extLst>
            </p:cNvPr>
            <p:cNvSpPr/>
            <p:nvPr/>
          </p:nvSpPr>
          <p:spPr>
            <a:xfrm>
              <a:off x="-3598128" y="4958034"/>
              <a:ext cx="666750" cy="19050"/>
            </a:xfrm>
            <a:custGeom>
              <a:avLst/>
              <a:gdLst>
                <a:gd name="connsiteX0" fmla="*/ 71114 w 666750"/>
                <a:gd name="connsiteY0" fmla="*/ 10350 h 19050"/>
                <a:gd name="connsiteX1" fmla="*/ 600942 w 666750"/>
                <a:gd name="connsiteY1" fmla="*/ 10350 h 19050"/>
                <a:gd name="connsiteX2" fmla="*/ 336028 w 666750"/>
                <a:gd name="connsiteY2" fmla="*/ 13794 h 19050"/>
                <a:gd name="connsiteX3" fmla="*/ 71114 w 666750"/>
                <a:gd name="connsiteY3" fmla="*/ 10350 h 19050"/>
              </a:gdLst>
              <a:ahLst/>
              <a:cxnLst>
                <a:cxn ang="0">
                  <a:pos x="connsiteX0" y="connsiteY0"/>
                </a:cxn>
                <a:cxn ang="0">
                  <a:pos x="connsiteX1" y="connsiteY1"/>
                </a:cxn>
                <a:cxn ang="0">
                  <a:pos x="connsiteX2" y="connsiteY2"/>
                </a:cxn>
                <a:cxn ang="0">
                  <a:pos x="connsiteX3" y="connsiteY3"/>
                </a:cxn>
              </a:cxnLst>
              <a:rect l="l" t="t" r="r" b="b"/>
              <a:pathLst>
                <a:path w="666750" h="19050">
                  <a:moveTo>
                    <a:pt x="71114" y="10350"/>
                  </a:moveTo>
                  <a:cubicBezTo>
                    <a:pt x="216817" y="8456"/>
                    <a:pt x="455240" y="8456"/>
                    <a:pt x="600942" y="10350"/>
                  </a:cubicBezTo>
                  <a:cubicBezTo>
                    <a:pt x="746645" y="12244"/>
                    <a:pt x="627434" y="13794"/>
                    <a:pt x="336028" y="13794"/>
                  </a:cubicBezTo>
                  <a:cubicBezTo>
                    <a:pt x="44623" y="13794"/>
                    <a:pt x="-74588" y="12244"/>
                    <a:pt x="71114" y="10350"/>
                  </a:cubicBezTo>
                  <a:close/>
                </a:path>
              </a:pathLst>
            </a:custGeom>
            <a:grpFill/>
            <a:ln w="11906" cap="flat">
              <a:noFill/>
              <a:prstDash val="solid"/>
              <a:miter/>
            </a:ln>
          </p:spPr>
          <p:txBody>
            <a:bodyPr rtlCol="0" anchor="ctr"/>
            <a:lstStyle/>
            <a:p>
              <a:endParaRPr lang="x-none"/>
            </a:p>
          </p:txBody>
        </p:sp>
        <p:sp>
          <p:nvSpPr>
            <p:cNvPr id="100" name="Полилиния: фигура 99">
              <a:extLst>
                <a:ext uri="{FF2B5EF4-FFF2-40B4-BE49-F238E27FC236}">
                  <a16:creationId xmlns:a16="http://schemas.microsoft.com/office/drawing/2014/main" id="{0CF14FF1-1DC0-4DDC-9FD6-5DB9A5F57560}"/>
                </a:ext>
              </a:extLst>
            </p:cNvPr>
            <p:cNvSpPr/>
            <p:nvPr/>
          </p:nvSpPr>
          <p:spPr>
            <a:xfrm>
              <a:off x="-3598128" y="4946128"/>
              <a:ext cx="666750" cy="19050"/>
            </a:xfrm>
            <a:custGeom>
              <a:avLst/>
              <a:gdLst>
                <a:gd name="connsiteX0" fmla="*/ 71114 w 666750"/>
                <a:gd name="connsiteY0" fmla="*/ 10350 h 19050"/>
                <a:gd name="connsiteX1" fmla="*/ 600942 w 666750"/>
                <a:gd name="connsiteY1" fmla="*/ 10350 h 19050"/>
                <a:gd name="connsiteX2" fmla="*/ 336028 w 666750"/>
                <a:gd name="connsiteY2" fmla="*/ 13794 h 19050"/>
                <a:gd name="connsiteX3" fmla="*/ 71114 w 666750"/>
                <a:gd name="connsiteY3" fmla="*/ 10350 h 19050"/>
              </a:gdLst>
              <a:ahLst/>
              <a:cxnLst>
                <a:cxn ang="0">
                  <a:pos x="connsiteX0" y="connsiteY0"/>
                </a:cxn>
                <a:cxn ang="0">
                  <a:pos x="connsiteX1" y="connsiteY1"/>
                </a:cxn>
                <a:cxn ang="0">
                  <a:pos x="connsiteX2" y="connsiteY2"/>
                </a:cxn>
                <a:cxn ang="0">
                  <a:pos x="connsiteX3" y="connsiteY3"/>
                </a:cxn>
              </a:cxnLst>
              <a:rect l="l" t="t" r="r" b="b"/>
              <a:pathLst>
                <a:path w="666750" h="19050">
                  <a:moveTo>
                    <a:pt x="71114" y="10350"/>
                  </a:moveTo>
                  <a:cubicBezTo>
                    <a:pt x="216817" y="8456"/>
                    <a:pt x="455240" y="8456"/>
                    <a:pt x="600942" y="10350"/>
                  </a:cubicBezTo>
                  <a:cubicBezTo>
                    <a:pt x="746645" y="12244"/>
                    <a:pt x="627434" y="13794"/>
                    <a:pt x="336028" y="13794"/>
                  </a:cubicBezTo>
                  <a:cubicBezTo>
                    <a:pt x="44623" y="13794"/>
                    <a:pt x="-74588" y="12244"/>
                    <a:pt x="71114" y="10350"/>
                  </a:cubicBezTo>
                  <a:close/>
                </a:path>
              </a:pathLst>
            </a:custGeom>
            <a:grpFill/>
            <a:ln w="11906" cap="flat">
              <a:noFill/>
              <a:prstDash val="solid"/>
              <a:miter/>
            </a:ln>
          </p:spPr>
          <p:txBody>
            <a:bodyPr rtlCol="0" anchor="ctr"/>
            <a:lstStyle/>
            <a:p>
              <a:endParaRPr lang="x-none"/>
            </a:p>
          </p:txBody>
        </p:sp>
        <p:sp>
          <p:nvSpPr>
            <p:cNvPr id="101" name="Полилиния: фигура 100">
              <a:extLst>
                <a:ext uri="{FF2B5EF4-FFF2-40B4-BE49-F238E27FC236}">
                  <a16:creationId xmlns:a16="http://schemas.microsoft.com/office/drawing/2014/main" id="{D70C1836-F435-46CD-AB3F-5DF7441A1C27}"/>
                </a:ext>
              </a:extLst>
            </p:cNvPr>
            <p:cNvSpPr/>
            <p:nvPr/>
          </p:nvSpPr>
          <p:spPr>
            <a:xfrm>
              <a:off x="-3080530" y="5170779"/>
              <a:ext cx="276225" cy="276225"/>
            </a:xfrm>
            <a:custGeom>
              <a:avLst/>
              <a:gdLst>
                <a:gd name="connsiteX0" fmla="*/ 113295 w 276225"/>
                <a:gd name="connsiteY0" fmla="*/ 262030 h 276225"/>
                <a:gd name="connsiteX1" fmla="*/ 8930 w 276225"/>
                <a:gd name="connsiteY1" fmla="*/ 114333 h 276225"/>
                <a:gd name="connsiteX2" fmla="*/ 43806 w 276225"/>
                <a:gd name="connsiteY2" fmla="*/ 8930 h 276225"/>
                <a:gd name="connsiteX3" fmla="*/ 168434 w 276225"/>
                <a:gd name="connsiteY3" fmla="*/ 126758 h 276225"/>
                <a:gd name="connsiteX4" fmla="*/ 263242 w 276225"/>
                <a:gd name="connsiteY4" fmla="*/ 256670 h 276225"/>
                <a:gd name="connsiteX5" fmla="*/ 113295 w 276225"/>
                <a:gd name="connsiteY5" fmla="*/ 26203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276225">
                  <a:moveTo>
                    <a:pt x="113295" y="262030"/>
                  </a:moveTo>
                  <a:cubicBezTo>
                    <a:pt x="53246" y="233765"/>
                    <a:pt x="8930" y="171050"/>
                    <a:pt x="8930" y="114333"/>
                  </a:cubicBezTo>
                  <a:cubicBezTo>
                    <a:pt x="8930" y="70642"/>
                    <a:pt x="29349" y="8930"/>
                    <a:pt x="43806" y="8930"/>
                  </a:cubicBezTo>
                  <a:cubicBezTo>
                    <a:pt x="47790" y="8930"/>
                    <a:pt x="103872" y="61953"/>
                    <a:pt x="168434" y="126758"/>
                  </a:cubicBezTo>
                  <a:cubicBezTo>
                    <a:pt x="273616" y="232336"/>
                    <a:pt x="283474" y="245842"/>
                    <a:pt x="263242" y="256670"/>
                  </a:cubicBezTo>
                  <a:cubicBezTo>
                    <a:pt x="217081" y="281374"/>
                    <a:pt x="158817" y="283457"/>
                    <a:pt x="113295" y="262030"/>
                  </a:cubicBezTo>
                  <a:close/>
                </a:path>
              </a:pathLst>
            </a:custGeom>
            <a:grpFill/>
            <a:ln w="11906" cap="flat">
              <a:noFill/>
              <a:prstDash val="solid"/>
              <a:miter/>
            </a:ln>
          </p:spPr>
          <p:txBody>
            <a:bodyPr rtlCol="0" anchor="ctr"/>
            <a:lstStyle/>
            <a:p>
              <a:endParaRPr lang="x-none"/>
            </a:p>
          </p:txBody>
        </p:sp>
        <p:sp>
          <p:nvSpPr>
            <p:cNvPr id="102" name="Полилиния: фигура 101">
              <a:extLst>
                <a:ext uri="{FF2B5EF4-FFF2-40B4-BE49-F238E27FC236}">
                  <a16:creationId xmlns:a16="http://schemas.microsoft.com/office/drawing/2014/main" id="{2244F494-B68C-4A1E-956E-1DAC860DDDF2}"/>
                </a:ext>
              </a:extLst>
            </p:cNvPr>
            <p:cNvSpPr/>
            <p:nvPr/>
          </p:nvSpPr>
          <p:spPr>
            <a:xfrm>
              <a:off x="-3009092" y="5104681"/>
              <a:ext cx="276225" cy="276225"/>
            </a:xfrm>
            <a:custGeom>
              <a:avLst/>
              <a:gdLst>
                <a:gd name="connsiteX0" fmla="*/ 210525 w 276225"/>
                <a:gd name="connsiteY0" fmla="*/ 244502 h 276225"/>
                <a:gd name="connsiteX1" fmla="*/ 184728 w 276225"/>
                <a:gd name="connsiteY1" fmla="*/ 203019 h 276225"/>
                <a:gd name="connsiteX2" fmla="*/ 176504 w 276225"/>
                <a:gd name="connsiteY2" fmla="*/ 197066 h 276225"/>
                <a:gd name="connsiteX3" fmla="*/ 8930 w 276225"/>
                <a:gd name="connsiteY3" fmla="*/ 35006 h 276225"/>
                <a:gd name="connsiteX4" fmla="*/ 58400 w 276225"/>
                <a:gd name="connsiteY4" fmla="*/ 16349 h 276225"/>
                <a:gd name="connsiteX5" fmla="*/ 241420 w 276225"/>
                <a:gd name="connsiteY5" fmla="*/ 65671 h 276225"/>
                <a:gd name="connsiteX6" fmla="*/ 270867 w 276225"/>
                <a:gd name="connsiteY6" fmla="*/ 175685 h 276225"/>
                <a:gd name="connsiteX7" fmla="*/ 210525 w 276225"/>
                <a:gd name="connsiteY7" fmla="*/ 244502 h 276225"/>
                <a:gd name="connsiteX8" fmla="*/ 247054 w 276225"/>
                <a:gd name="connsiteY8" fmla="*/ 178604 h 276225"/>
                <a:gd name="connsiteX9" fmla="*/ 168373 w 276225"/>
                <a:gd name="connsiteY9" fmla="*/ 51845 h 276225"/>
                <a:gd name="connsiteX10" fmla="*/ 87716 w 276225"/>
                <a:gd name="connsiteY10" fmla="*/ 45919 h 276225"/>
                <a:gd name="connsiteX11" fmla="*/ 124725 w 276225"/>
                <a:gd name="connsiteY11" fmla="*/ 82870 h 276225"/>
                <a:gd name="connsiteX12" fmla="*/ 199052 w 276225"/>
                <a:gd name="connsiteY12" fmla="*/ 179207 h 276225"/>
                <a:gd name="connsiteX13" fmla="*/ 223242 w 276225"/>
                <a:gd name="connsiteY13" fmla="*/ 217902 h 276225"/>
                <a:gd name="connsiteX14" fmla="*/ 247054 w 276225"/>
                <a:gd name="connsiteY14" fmla="*/ 17860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6225" h="276225">
                  <a:moveTo>
                    <a:pt x="210525" y="244502"/>
                  </a:moveTo>
                  <a:cubicBezTo>
                    <a:pt x="194799" y="226598"/>
                    <a:pt x="183190" y="207930"/>
                    <a:pt x="184728" y="203019"/>
                  </a:cubicBezTo>
                  <a:cubicBezTo>
                    <a:pt x="186266" y="198108"/>
                    <a:pt x="182565" y="195429"/>
                    <a:pt x="176504" y="197066"/>
                  </a:cubicBezTo>
                  <a:cubicBezTo>
                    <a:pt x="167241" y="199568"/>
                    <a:pt x="8930" y="46466"/>
                    <a:pt x="8930" y="35006"/>
                  </a:cubicBezTo>
                  <a:cubicBezTo>
                    <a:pt x="8930" y="32897"/>
                    <a:pt x="31191" y="24502"/>
                    <a:pt x="58400" y="16349"/>
                  </a:cubicBezTo>
                  <a:cubicBezTo>
                    <a:pt x="124189" y="-3361"/>
                    <a:pt x="200678" y="17254"/>
                    <a:pt x="241420" y="65671"/>
                  </a:cubicBezTo>
                  <a:cubicBezTo>
                    <a:pt x="265928" y="94795"/>
                    <a:pt x="270867" y="113253"/>
                    <a:pt x="270867" y="175685"/>
                  </a:cubicBezTo>
                  <a:cubicBezTo>
                    <a:pt x="270867" y="270067"/>
                    <a:pt x="251937" y="291655"/>
                    <a:pt x="210525" y="244502"/>
                  </a:cubicBezTo>
                  <a:close/>
                  <a:moveTo>
                    <a:pt x="247054" y="178604"/>
                  </a:moveTo>
                  <a:cubicBezTo>
                    <a:pt x="247054" y="118662"/>
                    <a:pt x="222297" y="78776"/>
                    <a:pt x="168373" y="51845"/>
                  </a:cubicBezTo>
                  <a:cubicBezTo>
                    <a:pt x="109685" y="22535"/>
                    <a:pt x="97046" y="21606"/>
                    <a:pt x="87716" y="45919"/>
                  </a:cubicBezTo>
                  <a:cubicBezTo>
                    <a:pt x="82642" y="59141"/>
                    <a:pt x="93227" y="69708"/>
                    <a:pt x="124725" y="82870"/>
                  </a:cubicBezTo>
                  <a:cubicBezTo>
                    <a:pt x="180038" y="105980"/>
                    <a:pt x="198570" y="130002"/>
                    <a:pt x="199052" y="179207"/>
                  </a:cubicBezTo>
                  <a:cubicBezTo>
                    <a:pt x="199347" y="209838"/>
                    <a:pt x="204392" y="217902"/>
                    <a:pt x="223242" y="217902"/>
                  </a:cubicBezTo>
                  <a:cubicBezTo>
                    <a:pt x="242245" y="217902"/>
                    <a:pt x="247054" y="209965"/>
                    <a:pt x="247054" y="178604"/>
                  </a:cubicBezTo>
                  <a:close/>
                </a:path>
              </a:pathLst>
            </a:custGeom>
            <a:grpFill/>
            <a:ln w="11906" cap="flat">
              <a:noFill/>
              <a:prstDash val="solid"/>
              <a:miter/>
            </a:ln>
          </p:spPr>
          <p:txBody>
            <a:bodyPr rtlCol="0" anchor="ctr"/>
            <a:lstStyle/>
            <a:p>
              <a:endParaRPr lang="x-none"/>
            </a:p>
          </p:txBody>
        </p:sp>
        <p:sp>
          <p:nvSpPr>
            <p:cNvPr id="103" name="Полилиния: фигура 102">
              <a:extLst>
                <a:ext uri="{FF2B5EF4-FFF2-40B4-BE49-F238E27FC236}">
                  <a16:creationId xmlns:a16="http://schemas.microsoft.com/office/drawing/2014/main" id="{092C4595-EF6A-40D6-9963-A517F6B1C11B}"/>
                </a:ext>
              </a:extLst>
            </p:cNvPr>
            <p:cNvSpPr/>
            <p:nvPr/>
          </p:nvSpPr>
          <p:spPr>
            <a:xfrm>
              <a:off x="-3009092" y="5687951"/>
              <a:ext cx="276225" cy="266700"/>
            </a:xfrm>
            <a:custGeom>
              <a:avLst/>
              <a:gdLst>
                <a:gd name="connsiteX0" fmla="*/ 124341 w 276225"/>
                <a:gd name="connsiteY0" fmla="*/ 160818 h 266700"/>
                <a:gd name="connsiteX1" fmla="*/ 8930 w 276225"/>
                <a:gd name="connsiteY1" fmla="*/ 36714 h 266700"/>
                <a:gd name="connsiteX2" fmla="*/ 148517 w 276225"/>
                <a:gd name="connsiteY2" fmla="*/ 10965 h 266700"/>
                <a:gd name="connsiteX3" fmla="*/ 231685 w 276225"/>
                <a:gd name="connsiteY3" fmla="*/ 60762 h 266700"/>
                <a:gd name="connsiteX4" fmla="*/ 270867 w 276225"/>
                <a:gd name="connsiteY4" fmla="*/ 176575 h 266700"/>
                <a:gd name="connsiteX5" fmla="*/ 124341 w 276225"/>
                <a:gd name="connsiteY5" fmla="*/ 160818 h 266700"/>
                <a:gd name="connsiteX6" fmla="*/ 247054 w 276225"/>
                <a:gd name="connsiteY6" fmla="*/ 181728 h 266700"/>
                <a:gd name="connsiteX7" fmla="*/ 117380 w 276225"/>
                <a:gd name="connsiteY7" fmla="*/ 39445 h 266700"/>
                <a:gd name="connsiteX8" fmla="*/ 140018 w 276225"/>
                <a:gd name="connsiteY8" fmla="*/ 90892 h 266700"/>
                <a:gd name="connsiteX9" fmla="*/ 205367 w 276225"/>
                <a:gd name="connsiteY9" fmla="*/ 182345 h 266700"/>
                <a:gd name="connsiteX10" fmla="*/ 229898 w 276225"/>
                <a:gd name="connsiteY10" fmla="*/ 218039 h 266700"/>
                <a:gd name="connsiteX11" fmla="*/ 247054 w 276225"/>
                <a:gd name="connsiteY11" fmla="*/ 181728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 h="266700">
                  <a:moveTo>
                    <a:pt x="124341" y="160818"/>
                  </a:moveTo>
                  <a:cubicBezTo>
                    <a:pt x="60865" y="97103"/>
                    <a:pt x="8930" y="41256"/>
                    <a:pt x="8930" y="36714"/>
                  </a:cubicBezTo>
                  <a:cubicBezTo>
                    <a:pt x="8930" y="20599"/>
                    <a:pt x="105204" y="2840"/>
                    <a:pt x="148517" y="10965"/>
                  </a:cubicBezTo>
                  <a:cubicBezTo>
                    <a:pt x="176300" y="16178"/>
                    <a:pt x="206937" y="34521"/>
                    <a:pt x="231685" y="60762"/>
                  </a:cubicBezTo>
                  <a:cubicBezTo>
                    <a:pt x="267363" y="98591"/>
                    <a:pt x="270867" y="108950"/>
                    <a:pt x="270867" y="176575"/>
                  </a:cubicBezTo>
                  <a:cubicBezTo>
                    <a:pt x="270867" y="295825"/>
                    <a:pt x="257398" y="294376"/>
                    <a:pt x="124341" y="160818"/>
                  </a:cubicBezTo>
                  <a:close/>
                  <a:moveTo>
                    <a:pt x="247054" y="181728"/>
                  </a:moveTo>
                  <a:cubicBezTo>
                    <a:pt x="247054" y="108379"/>
                    <a:pt x="184230" y="39445"/>
                    <a:pt x="117380" y="39445"/>
                  </a:cubicBezTo>
                  <a:cubicBezTo>
                    <a:pt x="64502" y="39445"/>
                    <a:pt x="80962" y="76852"/>
                    <a:pt x="140018" y="90892"/>
                  </a:cubicBezTo>
                  <a:cubicBezTo>
                    <a:pt x="171874" y="98464"/>
                    <a:pt x="217632" y="162501"/>
                    <a:pt x="205367" y="182345"/>
                  </a:cubicBezTo>
                  <a:cubicBezTo>
                    <a:pt x="195415" y="198449"/>
                    <a:pt x="208878" y="218039"/>
                    <a:pt x="229898" y="218039"/>
                  </a:cubicBezTo>
                  <a:cubicBezTo>
                    <a:pt x="241086" y="218039"/>
                    <a:pt x="247054" y="205406"/>
                    <a:pt x="247054" y="181728"/>
                  </a:cubicBezTo>
                  <a:close/>
                </a:path>
              </a:pathLst>
            </a:custGeom>
            <a:grpFill/>
            <a:ln w="11906" cap="flat">
              <a:noFill/>
              <a:prstDash val="solid"/>
              <a:miter/>
            </a:ln>
          </p:spPr>
          <p:txBody>
            <a:bodyPr rtlCol="0" anchor="ctr"/>
            <a:lstStyle/>
            <a:p>
              <a:endParaRPr lang="x-none"/>
            </a:p>
          </p:txBody>
        </p:sp>
        <p:sp>
          <p:nvSpPr>
            <p:cNvPr id="104" name="Полилиния: фигура 103">
              <a:extLst>
                <a:ext uri="{FF2B5EF4-FFF2-40B4-BE49-F238E27FC236}">
                  <a16:creationId xmlns:a16="http://schemas.microsoft.com/office/drawing/2014/main" id="{2D4C2C47-70BE-44F9-B645-ABBBBAF8EC07}"/>
                </a:ext>
              </a:extLst>
            </p:cNvPr>
            <p:cNvSpPr/>
            <p:nvPr/>
          </p:nvSpPr>
          <p:spPr>
            <a:xfrm>
              <a:off x="-3080714" y="5743562"/>
              <a:ext cx="276225" cy="295275"/>
            </a:xfrm>
            <a:custGeom>
              <a:avLst/>
              <a:gdLst>
                <a:gd name="connsiteX0" fmla="*/ 102942 w 276225"/>
                <a:gd name="connsiteY0" fmla="*/ 267078 h 295275"/>
                <a:gd name="connsiteX1" fmla="*/ 26947 w 276225"/>
                <a:gd name="connsiteY1" fmla="*/ 43416 h 295275"/>
                <a:gd name="connsiteX2" fmla="*/ 44781 w 276225"/>
                <a:gd name="connsiteY2" fmla="*/ 8930 h 295275"/>
                <a:gd name="connsiteX3" fmla="*/ 162947 w 276225"/>
                <a:gd name="connsiteY3" fmla="*/ 129853 h 295275"/>
                <a:gd name="connsiteX4" fmla="*/ 256707 w 276225"/>
                <a:gd name="connsiteY4" fmla="*/ 267870 h 295275"/>
                <a:gd name="connsiteX5" fmla="*/ 102942 w 276225"/>
                <a:gd name="connsiteY5" fmla="*/ 267079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295275">
                  <a:moveTo>
                    <a:pt x="102942" y="267078"/>
                  </a:moveTo>
                  <a:cubicBezTo>
                    <a:pt x="16939" y="214933"/>
                    <a:pt x="-14261" y="123106"/>
                    <a:pt x="26947" y="43416"/>
                  </a:cubicBezTo>
                  <a:lnTo>
                    <a:pt x="44781" y="8930"/>
                  </a:lnTo>
                  <a:lnTo>
                    <a:pt x="162947" y="129853"/>
                  </a:lnTo>
                  <a:cubicBezTo>
                    <a:pt x="276773" y="246333"/>
                    <a:pt x="280217" y="251403"/>
                    <a:pt x="256707" y="267870"/>
                  </a:cubicBezTo>
                  <a:cubicBezTo>
                    <a:pt x="215794" y="296527"/>
                    <a:pt x="150961" y="296192"/>
                    <a:pt x="102942" y="267079"/>
                  </a:cubicBezTo>
                  <a:close/>
                </a:path>
              </a:pathLst>
            </a:custGeom>
            <a:grpFill/>
            <a:ln w="11906" cap="flat">
              <a:noFill/>
              <a:prstDash val="solid"/>
              <a:miter/>
            </a:ln>
          </p:spPr>
          <p:txBody>
            <a:bodyPr rtlCol="0" anchor="ctr"/>
            <a:lstStyle/>
            <a:p>
              <a:endParaRPr lang="x-none"/>
            </a:p>
          </p:txBody>
        </p:sp>
        <p:sp>
          <p:nvSpPr>
            <p:cNvPr id="105" name="Полилиния: фигура 104">
              <a:extLst>
                <a:ext uri="{FF2B5EF4-FFF2-40B4-BE49-F238E27FC236}">
                  <a16:creationId xmlns:a16="http://schemas.microsoft.com/office/drawing/2014/main" id="{CBC909E6-F382-4889-9F1A-9A8E3786E63F}"/>
                </a:ext>
              </a:extLst>
            </p:cNvPr>
            <p:cNvSpPr/>
            <p:nvPr/>
          </p:nvSpPr>
          <p:spPr>
            <a:xfrm>
              <a:off x="-3081506" y="6349386"/>
              <a:ext cx="285750" cy="257175"/>
            </a:xfrm>
            <a:custGeom>
              <a:avLst/>
              <a:gdLst>
                <a:gd name="connsiteX0" fmla="*/ 80701 w 285750"/>
                <a:gd name="connsiteY0" fmla="*/ 232583 h 257175"/>
                <a:gd name="connsiteX1" fmla="*/ 28675 w 285750"/>
                <a:gd name="connsiteY1" fmla="*/ 23262 h 257175"/>
                <a:gd name="connsiteX2" fmla="*/ 167421 w 285750"/>
                <a:gd name="connsiteY2" fmla="*/ 116023 h 257175"/>
                <a:gd name="connsiteX3" fmla="*/ 278981 w 285750"/>
                <a:gd name="connsiteY3" fmla="*/ 243997 h 257175"/>
                <a:gd name="connsiteX4" fmla="*/ 190837 w 285750"/>
                <a:gd name="connsiteY4" fmla="*/ 256043 h 257175"/>
                <a:gd name="connsiteX5" fmla="*/ 80701 w 285750"/>
                <a:gd name="connsiteY5" fmla="*/ 232583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0" h="257175">
                  <a:moveTo>
                    <a:pt x="80701" y="232583"/>
                  </a:moveTo>
                  <a:cubicBezTo>
                    <a:pt x="11121" y="170599"/>
                    <a:pt x="-11310" y="80349"/>
                    <a:pt x="28675" y="23262"/>
                  </a:cubicBezTo>
                  <a:cubicBezTo>
                    <a:pt x="47383" y="-3447"/>
                    <a:pt x="47838" y="-3143"/>
                    <a:pt x="167421" y="116023"/>
                  </a:cubicBezTo>
                  <a:cubicBezTo>
                    <a:pt x="233408" y="181780"/>
                    <a:pt x="283610" y="239369"/>
                    <a:pt x="278981" y="243997"/>
                  </a:cubicBezTo>
                  <a:cubicBezTo>
                    <a:pt x="274352" y="248626"/>
                    <a:pt x="234688" y="254046"/>
                    <a:pt x="190837" y="256043"/>
                  </a:cubicBezTo>
                  <a:cubicBezTo>
                    <a:pt x="121776" y="259186"/>
                    <a:pt x="107041" y="256048"/>
                    <a:pt x="80701" y="232583"/>
                  </a:cubicBezTo>
                  <a:close/>
                </a:path>
              </a:pathLst>
            </a:custGeom>
            <a:grpFill/>
            <a:ln w="11906" cap="flat">
              <a:noFill/>
              <a:prstDash val="solid"/>
              <a:miter/>
            </a:ln>
          </p:spPr>
          <p:txBody>
            <a:bodyPr rtlCol="0" anchor="ctr"/>
            <a:lstStyle/>
            <a:p>
              <a:endParaRPr lang="x-none"/>
            </a:p>
          </p:txBody>
        </p:sp>
        <p:sp>
          <p:nvSpPr>
            <p:cNvPr id="106" name="Полилиния: фигура 105">
              <a:extLst>
                <a:ext uri="{FF2B5EF4-FFF2-40B4-BE49-F238E27FC236}">
                  <a16:creationId xmlns:a16="http://schemas.microsoft.com/office/drawing/2014/main" id="{8513980D-4676-4351-B8E9-99D87825BD71}"/>
                </a:ext>
              </a:extLst>
            </p:cNvPr>
            <p:cNvSpPr/>
            <p:nvPr/>
          </p:nvSpPr>
          <p:spPr>
            <a:xfrm>
              <a:off x="-2997318" y="6265288"/>
              <a:ext cx="266700" cy="276225"/>
            </a:xfrm>
            <a:custGeom>
              <a:avLst/>
              <a:gdLst>
                <a:gd name="connsiteX0" fmla="*/ 112956 w 266700"/>
                <a:gd name="connsiteY0" fmla="*/ 164864 h 276225"/>
                <a:gd name="connsiteX1" fmla="*/ 23331 w 266700"/>
                <a:gd name="connsiteY1" fmla="*/ 28531 h 276225"/>
                <a:gd name="connsiteX2" fmla="*/ 234343 w 266700"/>
                <a:gd name="connsiteY2" fmla="*/ 79915 h 276225"/>
                <a:gd name="connsiteX3" fmla="*/ 244210 w 266700"/>
                <a:gd name="connsiteY3" fmla="*/ 262915 h 276225"/>
                <a:gd name="connsiteX4" fmla="*/ 112956 w 266700"/>
                <a:gd name="connsiteY4" fmla="*/ 164864 h 276225"/>
                <a:gd name="connsiteX5" fmla="*/ 232868 w 266700"/>
                <a:gd name="connsiteY5" fmla="*/ 187090 h 276225"/>
                <a:gd name="connsiteX6" fmla="*/ 84146 w 266700"/>
                <a:gd name="connsiteY6" fmla="*/ 50822 h 276225"/>
                <a:gd name="connsiteX7" fmla="*/ 90749 w 266700"/>
                <a:gd name="connsiteY7" fmla="*/ 82118 h 276225"/>
                <a:gd name="connsiteX8" fmla="*/ 139863 w 266700"/>
                <a:gd name="connsiteY8" fmla="*/ 105046 h 276225"/>
                <a:gd name="connsiteX9" fmla="*/ 191441 w 266700"/>
                <a:gd name="connsiteY9" fmla="*/ 195701 h 276225"/>
                <a:gd name="connsiteX10" fmla="*/ 193645 w 266700"/>
                <a:gd name="connsiteY10" fmla="*/ 224167 h 276225"/>
                <a:gd name="connsiteX11" fmla="*/ 232868 w 266700"/>
                <a:gd name="connsiteY11" fmla="*/ 1870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700" h="276225">
                  <a:moveTo>
                    <a:pt x="112956" y="164864"/>
                  </a:moveTo>
                  <a:cubicBezTo>
                    <a:pt x="-3017" y="47670"/>
                    <a:pt x="-3325" y="47202"/>
                    <a:pt x="23331" y="28531"/>
                  </a:cubicBezTo>
                  <a:cubicBezTo>
                    <a:pt x="81585" y="-12271"/>
                    <a:pt x="186973" y="13392"/>
                    <a:pt x="234343" y="79915"/>
                  </a:cubicBezTo>
                  <a:cubicBezTo>
                    <a:pt x="262886" y="120001"/>
                    <a:pt x="268848" y="230559"/>
                    <a:pt x="244210" y="262915"/>
                  </a:cubicBezTo>
                  <a:cubicBezTo>
                    <a:pt x="231098" y="280138"/>
                    <a:pt x="215492" y="268479"/>
                    <a:pt x="112956" y="164864"/>
                  </a:cubicBezTo>
                  <a:close/>
                  <a:moveTo>
                    <a:pt x="232868" y="187090"/>
                  </a:moveTo>
                  <a:cubicBezTo>
                    <a:pt x="239694" y="107802"/>
                    <a:pt x="149675" y="25322"/>
                    <a:pt x="84146" y="50822"/>
                  </a:cubicBezTo>
                  <a:cubicBezTo>
                    <a:pt x="64355" y="58523"/>
                    <a:pt x="64882" y="61018"/>
                    <a:pt x="90749" y="82118"/>
                  </a:cubicBezTo>
                  <a:cubicBezTo>
                    <a:pt x="106208" y="94729"/>
                    <a:pt x="128309" y="105046"/>
                    <a:pt x="139863" y="105046"/>
                  </a:cubicBezTo>
                  <a:cubicBezTo>
                    <a:pt x="163116" y="105046"/>
                    <a:pt x="200807" y="171292"/>
                    <a:pt x="191441" y="195701"/>
                  </a:cubicBezTo>
                  <a:cubicBezTo>
                    <a:pt x="188199" y="204150"/>
                    <a:pt x="189190" y="216959"/>
                    <a:pt x="193645" y="224167"/>
                  </a:cubicBezTo>
                  <a:cubicBezTo>
                    <a:pt x="208542" y="248271"/>
                    <a:pt x="229291" y="228659"/>
                    <a:pt x="232868" y="187090"/>
                  </a:cubicBezTo>
                  <a:close/>
                </a:path>
              </a:pathLst>
            </a:custGeom>
            <a:grpFill/>
            <a:ln w="11906" cap="flat">
              <a:noFill/>
              <a:prstDash val="solid"/>
              <a:miter/>
            </a:ln>
          </p:spPr>
          <p:txBody>
            <a:bodyPr rtlCol="0" anchor="ctr"/>
            <a:lstStyle/>
            <a:p>
              <a:endParaRPr lang="x-none"/>
            </a:p>
          </p:txBody>
        </p:sp>
        <p:sp>
          <p:nvSpPr>
            <p:cNvPr id="107" name="Полилиния: фигура 106">
              <a:extLst>
                <a:ext uri="{FF2B5EF4-FFF2-40B4-BE49-F238E27FC236}">
                  <a16:creationId xmlns:a16="http://schemas.microsoft.com/office/drawing/2014/main" id="{EA5D1655-2F16-4AE5-AEC2-08FA84161492}"/>
                </a:ext>
              </a:extLst>
            </p:cNvPr>
            <p:cNvSpPr/>
            <p:nvPr/>
          </p:nvSpPr>
          <p:spPr>
            <a:xfrm>
              <a:off x="-3744613" y="6267980"/>
              <a:ext cx="285750" cy="276225"/>
            </a:xfrm>
            <a:custGeom>
              <a:avLst/>
              <a:gdLst>
                <a:gd name="connsiteX0" fmla="*/ 128609 w 285750"/>
                <a:gd name="connsiteY0" fmla="*/ 162245 h 276225"/>
                <a:gd name="connsiteX1" fmla="*/ 8930 w 285750"/>
                <a:gd name="connsiteY1" fmla="*/ 43814 h 276225"/>
                <a:gd name="connsiteX2" fmla="*/ 39012 w 285750"/>
                <a:gd name="connsiteY2" fmla="*/ 24103 h 276225"/>
                <a:gd name="connsiteX3" fmla="*/ 211611 w 285750"/>
                <a:gd name="connsiteY3" fmla="*/ 37924 h 276225"/>
                <a:gd name="connsiteX4" fmla="*/ 264825 w 285750"/>
                <a:gd name="connsiteY4" fmla="*/ 257066 h 276225"/>
                <a:gd name="connsiteX5" fmla="*/ 128609 w 285750"/>
                <a:gd name="connsiteY5" fmla="*/ 162245 h 276225"/>
                <a:gd name="connsiteX6" fmla="*/ 244388 w 285750"/>
                <a:gd name="connsiteY6" fmla="*/ 174332 h 276225"/>
                <a:gd name="connsiteX7" fmla="*/ 143183 w 285750"/>
                <a:gd name="connsiteY7" fmla="*/ 47990 h 276225"/>
                <a:gd name="connsiteX8" fmla="*/ 101513 w 285750"/>
                <a:gd name="connsiteY8" fmla="*/ 63985 h 276225"/>
                <a:gd name="connsiteX9" fmla="*/ 142767 w 285750"/>
                <a:gd name="connsiteY9" fmla="*/ 95537 h 276225"/>
                <a:gd name="connsiteX10" fmla="*/ 190939 w 285750"/>
                <a:gd name="connsiteY10" fmla="*/ 114469 h 276225"/>
                <a:gd name="connsiteX11" fmla="*/ 207983 w 285750"/>
                <a:gd name="connsiteY11" fmla="*/ 224393 h 276225"/>
                <a:gd name="connsiteX12" fmla="*/ 226528 w 285750"/>
                <a:gd name="connsiteY12" fmla="*/ 233322 h 276225"/>
                <a:gd name="connsiteX13" fmla="*/ 244388 w 285750"/>
                <a:gd name="connsiteY13" fmla="*/ 17433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0" h="276225">
                  <a:moveTo>
                    <a:pt x="128609" y="162245"/>
                  </a:moveTo>
                  <a:lnTo>
                    <a:pt x="8930" y="43814"/>
                  </a:lnTo>
                  <a:lnTo>
                    <a:pt x="39012" y="24103"/>
                  </a:lnTo>
                  <a:cubicBezTo>
                    <a:pt x="77524" y="-1131"/>
                    <a:pt x="169291" y="6218"/>
                    <a:pt x="211611" y="37924"/>
                  </a:cubicBezTo>
                  <a:cubicBezTo>
                    <a:pt x="277520" y="87303"/>
                    <a:pt x="304864" y="199905"/>
                    <a:pt x="264825" y="257066"/>
                  </a:cubicBezTo>
                  <a:cubicBezTo>
                    <a:pt x="249115" y="279497"/>
                    <a:pt x="242306" y="274757"/>
                    <a:pt x="128609" y="162245"/>
                  </a:cubicBezTo>
                  <a:close/>
                  <a:moveTo>
                    <a:pt x="244388" y="174332"/>
                  </a:moveTo>
                  <a:cubicBezTo>
                    <a:pt x="244388" y="104020"/>
                    <a:pt x="209466" y="60425"/>
                    <a:pt x="143183" y="47990"/>
                  </a:cubicBezTo>
                  <a:cubicBezTo>
                    <a:pt x="106845" y="41173"/>
                    <a:pt x="101513" y="43220"/>
                    <a:pt x="101513" y="63985"/>
                  </a:cubicBezTo>
                  <a:cubicBezTo>
                    <a:pt x="101513" y="81726"/>
                    <a:pt x="112030" y="89770"/>
                    <a:pt x="142767" y="95537"/>
                  </a:cubicBezTo>
                  <a:cubicBezTo>
                    <a:pt x="165457" y="99793"/>
                    <a:pt x="187134" y="108313"/>
                    <a:pt x="190939" y="114469"/>
                  </a:cubicBezTo>
                  <a:cubicBezTo>
                    <a:pt x="196566" y="123573"/>
                    <a:pt x="203844" y="170512"/>
                    <a:pt x="207983" y="224393"/>
                  </a:cubicBezTo>
                  <a:cubicBezTo>
                    <a:pt x="208364" y="229304"/>
                    <a:pt x="216706" y="233322"/>
                    <a:pt x="226528" y="233322"/>
                  </a:cubicBezTo>
                  <a:cubicBezTo>
                    <a:pt x="240000" y="233322"/>
                    <a:pt x="244388" y="218830"/>
                    <a:pt x="244388" y="174332"/>
                  </a:cubicBezTo>
                  <a:close/>
                </a:path>
              </a:pathLst>
            </a:custGeom>
            <a:grpFill/>
            <a:ln w="11906" cap="flat">
              <a:noFill/>
              <a:prstDash val="solid"/>
              <a:miter/>
            </a:ln>
          </p:spPr>
          <p:txBody>
            <a:bodyPr rtlCol="0" anchor="ctr"/>
            <a:lstStyle/>
            <a:p>
              <a:endParaRPr lang="x-none"/>
            </a:p>
          </p:txBody>
        </p:sp>
        <p:sp>
          <p:nvSpPr>
            <p:cNvPr id="108" name="Полилиния: фигура 107">
              <a:extLst>
                <a:ext uri="{FF2B5EF4-FFF2-40B4-BE49-F238E27FC236}">
                  <a16:creationId xmlns:a16="http://schemas.microsoft.com/office/drawing/2014/main" id="{74E59B97-FC60-4D62-B112-F6F6E53A5ECF}"/>
                </a:ext>
              </a:extLst>
            </p:cNvPr>
            <p:cNvSpPr/>
            <p:nvPr/>
          </p:nvSpPr>
          <p:spPr>
            <a:xfrm>
              <a:off x="-3805327" y="6338473"/>
              <a:ext cx="276225" cy="276225"/>
            </a:xfrm>
            <a:custGeom>
              <a:avLst/>
              <a:gdLst>
                <a:gd name="connsiteX0" fmla="*/ 62634 w 276225"/>
                <a:gd name="connsiteY0" fmla="*/ 232485 h 276225"/>
                <a:gd name="connsiteX1" fmla="*/ 15942 w 276225"/>
                <a:gd name="connsiteY1" fmla="*/ 55978 h 276225"/>
                <a:gd name="connsiteX2" fmla="*/ 55070 w 276225"/>
                <a:gd name="connsiteY2" fmla="*/ 24915 h 276225"/>
                <a:gd name="connsiteX3" fmla="*/ 65046 w 276225"/>
                <a:gd name="connsiteY3" fmla="*/ 43766 h 276225"/>
                <a:gd name="connsiteX4" fmla="*/ 177109 w 276225"/>
                <a:gd name="connsiteY4" fmla="*/ 163105 h 276225"/>
                <a:gd name="connsiteX5" fmla="*/ 183869 w 276225"/>
                <a:gd name="connsiteY5" fmla="*/ 171759 h 276225"/>
                <a:gd name="connsiteX6" fmla="*/ 236373 w 276225"/>
                <a:gd name="connsiteY6" fmla="*/ 206170 h 276225"/>
                <a:gd name="connsiteX7" fmla="*/ 178852 w 276225"/>
                <a:gd name="connsiteY7" fmla="*/ 269985 h 276225"/>
                <a:gd name="connsiteX8" fmla="*/ 62634 w 276225"/>
                <a:gd name="connsiteY8" fmla="*/ 23248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276225">
                  <a:moveTo>
                    <a:pt x="62634" y="232485"/>
                  </a:moveTo>
                  <a:cubicBezTo>
                    <a:pt x="15061" y="190367"/>
                    <a:pt x="-2086" y="125549"/>
                    <a:pt x="15942" y="55978"/>
                  </a:cubicBezTo>
                  <a:cubicBezTo>
                    <a:pt x="26770" y="14190"/>
                    <a:pt x="55070" y="-8277"/>
                    <a:pt x="55070" y="24915"/>
                  </a:cubicBezTo>
                  <a:cubicBezTo>
                    <a:pt x="55070" y="35284"/>
                    <a:pt x="59560" y="43766"/>
                    <a:pt x="65046" y="43766"/>
                  </a:cubicBezTo>
                  <a:cubicBezTo>
                    <a:pt x="80619" y="43766"/>
                    <a:pt x="180445" y="150073"/>
                    <a:pt x="177109" y="163105"/>
                  </a:cubicBezTo>
                  <a:cubicBezTo>
                    <a:pt x="175473" y="169502"/>
                    <a:pt x="178514" y="173396"/>
                    <a:pt x="183869" y="171759"/>
                  </a:cubicBezTo>
                  <a:cubicBezTo>
                    <a:pt x="189223" y="170121"/>
                    <a:pt x="212850" y="185607"/>
                    <a:pt x="236373" y="206170"/>
                  </a:cubicBezTo>
                  <a:cubicBezTo>
                    <a:pt x="291381" y="254259"/>
                    <a:pt x="277206" y="269985"/>
                    <a:pt x="178852" y="269985"/>
                  </a:cubicBezTo>
                  <a:cubicBezTo>
                    <a:pt x="112907" y="269985"/>
                    <a:pt x="100451" y="265966"/>
                    <a:pt x="62634" y="232485"/>
                  </a:cubicBezTo>
                  <a:close/>
                </a:path>
              </a:pathLst>
            </a:custGeom>
            <a:grpFill/>
            <a:ln w="11906" cap="flat">
              <a:noFill/>
              <a:prstDash val="solid"/>
              <a:miter/>
            </a:ln>
          </p:spPr>
          <p:txBody>
            <a:bodyPr rtlCol="0" anchor="ctr"/>
            <a:lstStyle/>
            <a:p>
              <a:endParaRPr lang="x-none"/>
            </a:p>
          </p:txBody>
        </p:sp>
        <p:sp>
          <p:nvSpPr>
            <p:cNvPr id="109" name="Полилиния: фигура 108">
              <a:extLst>
                <a:ext uri="{FF2B5EF4-FFF2-40B4-BE49-F238E27FC236}">
                  <a16:creationId xmlns:a16="http://schemas.microsoft.com/office/drawing/2014/main" id="{54697C0A-3A55-4D9C-8FFA-1E4E505D5237}"/>
                </a:ext>
              </a:extLst>
            </p:cNvPr>
            <p:cNvSpPr/>
            <p:nvPr/>
          </p:nvSpPr>
          <p:spPr>
            <a:xfrm>
              <a:off x="-3804034" y="5760705"/>
              <a:ext cx="285750" cy="276225"/>
            </a:xfrm>
            <a:custGeom>
              <a:avLst/>
              <a:gdLst>
                <a:gd name="connsiteX0" fmla="*/ 85596 w 285750"/>
                <a:gd name="connsiteY0" fmla="*/ 245028 h 276225"/>
                <a:gd name="connsiteX1" fmla="*/ 10962 w 285750"/>
                <a:gd name="connsiteY1" fmla="*/ 74676 h 276225"/>
                <a:gd name="connsiteX2" fmla="*/ 29721 w 285750"/>
                <a:gd name="connsiteY2" fmla="*/ 9797 h 276225"/>
                <a:gd name="connsiteX3" fmla="*/ 160500 w 285750"/>
                <a:gd name="connsiteY3" fmla="*/ 118128 h 276225"/>
                <a:gd name="connsiteX4" fmla="*/ 279847 w 285750"/>
                <a:gd name="connsiteY4" fmla="*/ 237892 h 276225"/>
                <a:gd name="connsiteX5" fmla="*/ 239427 w 285750"/>
                <a:gd name="connsiteY5" fmla="*/ 257073 h 276225"/>
                <a:gd name="connsiteX6" fmla="*/ 85596 w 285750"/>
                <a:gd name="connsiteY6" fmla="*/ 24502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276225">
                  <a:moveTo>
                    <a:pt x="85596" y="245028"/>
                  </a:moveTo>
                  <a:cubicBezTo>
                    <a:pt x="27450" y="206977"/>
                    <a:pt x="1079" y="146785"/>
                    <a:pt x="10962" y="74676"/>
                  </a:cubicBezTo>
                  <a:cubicBezTo>
                    <a:pt x="14991" y="45281"/>
                    <a:pt x="23433" y="16085"/>
                    <a:pt x="29721" y="9797"/>
                  </a:cubicBezTo>
                  <a:cubicBezTo>
                    <a:pt x="37028" y="2490"/>
                    <a:pt x="84227" y="41587"/>
                    <a:pt x="160500" y="118128"/>
                  </a:cubicBezTo>
                  <a:lnTo>
                    <a:pt x="279847" y="237892"/>
                  </a:lnTo>
                  <a:lnTo>
                    <a:pt x="239427" y="257073"/>
                  </a:lnTo>
                  <a:cubicBezTo>
                    <a:pt x="183630" y="283550"/>
                    <a:pt x="139136" y="280066"/>
                    <a:pt x="85596" y="245028"/>
                  </a:cubicBezTo>
                  <a:close/>
                </a:path>
              </a:pathLst>
            </a:custGeom>
            <a:grpFill/>
            <a:ln w="11906" cap="flat">
              <a:noFill/>
              <a:prstDash val="solid"/>
              <a:miter/>
            </a:ln>
          </p:spPr>
          <p:txBody>
            <a:bodyPr rtlCol="0" anchor="ctr"/>
            <a:lstStyle/>
            <a:p>
              <a:endParaRPr lang="x-none"/>
            </a:p>
          </p:txBody>
        </p:sp>
        <p:sp>
          <p:nvSpPr>
            <p:cNvPr id="110" name="Полилиния: фигура 109">
              <a:extLst>
                <a:ext uri="{FF2B5EF4-FFF2-40B4-BE49-F238E27FC236}">
                  <a16:creationId xmlns:a16="http://schemas.microsoft.com/office/drawing/2014/main" id="{6A7ABFF7-DF8C-4533-BA25-4DCD0616B5EF}"/>
                </a:ext>
              </a:extLst>
            </p:cNvPr>
            <p:cNvSpPr/>
            <p:nvPr/>
          </p:nvSpPr>
          <p:spPr>
            <a:xfrm>
              <a:off x="-3740853" y="5689776"/>
              <a:ext cx="276225" cy="257175"/>
            </a:xfrm>
            <a:custGeom>
              <a:avLst/>
              <a:gdLst>
                <a:gd name="connsiteX0" fmla="*/ 139374 w 276225"/>
                <a:gd name="connsiteY0" fmla="*/ 164966 h 257175"/>
                <a:gd name="connsiteX1" fmla="*/ 17098 w 276225"/>
                <a:gd name="connsiteY1" fmla="*/ 50794 h 257175"/>
                <a:gd name="connsiteX2" fmla="*/ 120328 w 276225"/>
                <a:gd name="connsiteY2" fmla="*/ 8941 h 257175"/>
                <a:gd name="connsiteX3" fmla="*/ 230461 w 276225"/>
                <a:gd name="connsiteY3" fmla="*/ 60413 h 257175"/>
                <a:gd name="connsiteX4" fmla="*/ 276347 w 276225"/>
                <a:gd name="connsiteY4" fmla="*/ 167844 h 257175"/>
                <a:gd name="connsiteX5" fmla="*/ 259796 w 276225"/>
                <a:gd name="connsiteY5" fmla="*/ 246203 h 257175"/>
                <a:gd name="connsiteX6" fmla="*/ 139374 w 276225"/>
                <a:gd name="connsiteY6" fmla="*/ 164966 h 257175"/>
                <a:gd name="connsiteX7" fmla="*/ 240628 w 276225"/>
                <a:gd name="connsiteY7" fmla="*/ 168048 h 257175"/>
                <a:gd name="connsiteX8" fmla="*/ 212126 w 276225"/>
                <a:gd name="connsiteY8" fmla="*/ 79472 h 257175"/>
                <a:gd name="connsiteX9" fmla="*/ 187209 w 276225"/>
                <a:gd name="connsiteY9" fmla="*/ 47272 h 257175"/>
                <a:gd name="connsiteX10" fmla="*/ 144274 w 276225"/>
                <a:gd name="connsiteY10" fmla="*/ 40869 h 257175"/>
                <a:gd name="connsiteX11" fmla="*/ 97753 w 276225"/>
                <a:gd name="connsiteY11" fmla="*/ 60217 h 257175"/>
                <a:gd name="connsiteX12" fmla="*/ 130496 w 276225"/>
                <a:gd name="connsiteY12" fmla="*/ 89387 h 257175"/>
                <a:gd name="connsiteX13" fmla="*/ 197601 w 276225"/>
                <a:gd name="connsiteY13" fmla="*/ 148750 h 257175"/>
                <a:gd name="connsiteX14" fmla="*/ 192293 w 276225"/>
                <a:gd name="connsiteY14" fmla="*/ 174103 h 257175"/>
                <a:gd name="connsiteX15" fmla="*/ 191683 w 276225"/>
                <a:gd name="connsiteY15" fmla="*/ 189927 h 257175"/>
                <a:gd name="connsiteX16" fmla="*/ 237656 w 276225"/>
                <a:gd name="connsiteY16" fmla="*/ 227180 h 257175"/>
                <a:gd name="connsiteX17" fmla="*/ 240632 w 276225"/>
                <a:gd name="connsiteY17" fmla="*/ 168048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225" h="257175">
                  <a:moveTo>
                    <a:pt x="139374" y="164966"/>
                  </a:moveTo>
                  <a:cubicBezTo>
                    <a:pt x="82245" y="107836"/>
                    <a:pt x="27221" y="56459"/>
                    <a:pt x="17098" y="50794"/>
                  </a:cubicBezTo>
                  <a:cubicBezTo>
                    <a:pt x="-13551" y="33642"/>
                    <a:pt x="46706" y="9211"/>
                    <a:pt x="120328" y="8941"/>
                  </a:cubicBezTo>
                  <a:cubicBezTo>
                    <a:pt x="181263" y="8713"/>
                    <a:pt x="186940" y="11370"/>
                    <a:pt x="230461" y="60413"/>
                  </a:cubicBezTo>
                  <a:cubicBezTo>
                    <a:pt x="269803" y="104747"/>
                    <a:pt x="276347" y="120067"/>
                    <a:pt x="276347" y="167844"/>
                  </a:cubicBezTo>
                  <a:cubicBezTo>
                    <a:pt x="276347" y="198493"/>
                    <a:pt x="268900" y="233754"/>
                    <a:pt x="259796" y="246203"/>
                  </a:cubicBezTo>
                  <a:cubicBezTo>
                    <a:pt x="244238" y="267481"/>
                    <a:pt x="237021" y="262612"/>
                    <a:pt x="139374" y="164966"/>
                  </a:cubicBezTo>
                  <a:close/>
                  <a:moveTo>
                    <a:pt x="240628" y="168048"/>
                  </a:moveTo>
                  <a:cubicBezTo>
                    <a:pt x="240628" y="120555"/>
                    <a:pt x="234660" y="102006"/>
                    <a:pt x="212126" y="79472"/>
                  </a:cubicBezTo>
                  <a:cubicBezTo>
                    <a:pt x="196449" y="63796"/>
                    <a:pt x="185237" y="49305"/>
                    <a:pt x="187209" y="47272"/>
                  </a:cubicBezTo>
                  <a:cubicBezTo>
                    <a:pt x="189182" y="45237"/>
                    <a:pt x="169861" y="42357"/>
                    <a:pt x="144274" y="40869"/>
                  </a:cubicBezTo>
                  <a:cubicBezTo>
                    <a:pt x="105956" y="38642"/>
                    <a:pt x="97753" y="42054"/>
                    <a:pt x="97753" y="60217"/>
                  </a:cubicBezTo>
                  <a:cubicBezTo>
                    <a:pt x="97753" y="74611"/>
                    <a:pt x="109125" y="84740"/>
                    <a:pt x="130496" y="89387"/>
                  </a:cubicBezTo>
                  <a:cubicBezTo>
                    <a:pt x="176079" y="99297"/>
                    <a:pt x="188091" y="109924"/>
                    <a:pt x="197601" y="148750"/>
                  </a:cubicBezTo>
                  <a:cubicBezTo>
                    <a:pt x="203444" y="172607"/>
                    <a:pt x="201888" y="180033"/>
                    <a:pt x="192293" y="174103"/>
                  </a:cubicBezTo>
                  <a:cubicBezTo>
                    <a:pt x="182251" y="167896"/>
                    <a:pt x="182091" y="172010"/>
                    <a:pt x="191683" y="189927"/>
                  </a:cubicBezTo>
                  <a:cubicBezTo>
                    <a:pt x="202466" y="210076"/>
                    <a:pt x="214582" y="219893"/>
                    <a:pt x="237656" y="227180"/>
                  </a:cubicBezTo>
                  <a:cubicBezTo>
                    <a:pt x="239293" y="227694"/>
                    <a:pt x="240632" y="201087"/>
                    <a:pt x="240632" y="168048"/>
                  </a:cubicBezTo>
                  <a:close/>
                </a:path>
              </a:pathLst>
            </a:custGeom>
            <a:grpFill/>
            <a:ln w="11906" cap="flat">
              <a:noFill/>
              <a:prstDash val="solid"/>
              <a:miter/>
            </a:ln>
          </p:spPr>
          <p:txBody>
            <a:bodyPr rtlCol="0" anchor="ctr"/>
            <a:lstStyle/>
            <a:p>
              <a:endParaRPr lang="x-none"/>
            </a:p>
          </p:txBody>
        </p:sp>
        <p:sp>
          <p:nvSpPr>
            <p:cNvPr id="111" name="Полилиния: фигура 110">
              <a:extLst>
                <a:ext uri="{FF2B5EF4-FFF2-40B4-BE49-F238E27FC236}">
                  <a16:creationId xmlns:a16="http://schemas.microsoft.com/office/drawing/2014/main" id="{EFB9B0B9-FF13-4C1C-8FC7-0901180F9988}"/>
                </a:ext>
              </a:extLst>
            </p:cNvPr>
            <p:cNvSpPr/>
            <p:nvPr/>
          </p:nvSpPr>
          <p:spPr>
            <a:xfrm>
              <a:off x="-3956684" y="4913904"/>
              <a:ext cx="1381125" cy="1885950"/>
            </a:xfrm>
            <a:custGeom>
              <a:avLst/>
              <a:gdLst>
                <a:gd name="connsiteX0" fmla="*/ 116813 w 1381125"/>
                <a:gd name="connsiteY0" fmla="*/ 1885179 h 1885950"/>
                <a:gd name="connsiteX1" fmla="*/ 108394 w 1381125"/>
                <a:gd name="connsiteY1" fmla="*/ 1880970 h 1885950"/>
                <a:gd name="connsiteX2" fmla="*/ 99975 w 1381125"/>
                <a:gd name="connsiteY2" fmla="*/ 1874656 h 1885950"/>
                <a:gd name="connsiteX3" fmla="*/ 91416 w 1381125"/>
                <a:gd name="connsiteY3" fmla="*/ 1868342 h 1885950"/>
                <a:gd name="connsiteX4" fmla="*/ 53671 w 1381125"/>
                <a:gd name="connsiteY4" fmla="*/ 1834805 h 1885950"/>
                <a:gd name="connsiteX5" fmla="*/ 49269 w 1381125"/>
                <a:gd name="connsiteY5" fmla="*/ 1830456 h 1885950"/>
                <a:gd name="connsiteX6" fmla="*/ 24204 w 1381125"/>
                <a:gd name="connsiteY6" fmla="*/ 1801181 h 1885950"/>
                <a:gd name="connsiteX7" fmla="*/ 19994 w 1381125"/>
                <a:gd name="connsiteY7" fmla="*/ 1792570 h 1885950"/>
                <a:gd name="connsiteX8" fmla="*/ 15785 w 1381125"/>
                <a:gd name="connsiteY8" fmla="*/ 1777837 h 1885950"/>
                <a:gd name="connsiteX9" fmla="*/ 9471 w 1381125"/>
                <a:gd name="connsiteY9" fmla="*/ 1763104 h 1885950"/>
                <a:gd name="connsiteX10" fmla="*/ 3157 w 1381125"/>
                <a:gd name="connsiteY10" fmla="*/ 944357 h 1885950"/>
                <a:gd name="connsiteX11" fmla="*/ 9471 w 1381125"/>
                <a:gd name="connsiteY11" fmla="*/ 125610 h 1885950"/>
                <a:gd name="connsiteX12" fmla="*/ 15785 w 1381125"/>
                <a:gd name="connsiteY12" fmla="*/ 117192 h 1885950"/>
                <a:gd name="connsiteX13" fmla="*/ 19994 w 1381125"/>
                <a:gd name="connsiteY13" fmla="*/ 108772 h 1885950"/>
                <a:gd name="connsiteX14" fmla="*/ 24204 w 1381125"/>
                <a:gd name="connsiteY14" fmla="*/ 99178 h 1885950"/>
                <a:gd name="connsiteX15" fmla="*/ 32624 w 1381125"/>
                <a:gd name="connsiteY15" fmla="*/ 83516 h 1885950"/>
                <a:gd name="connsiteX16" fmla="*/ 41042 w 1381125"/>
                <a:gd name="connsiteY16" fmla="*/ 67853 h 1885950"/>
                <a:gd name="connsiteX17" fmla="*/ 47357 w 1381125"/>
                <a:gd name="connsiteY17" fmla="*/ 58258 h 1885950"/>
                <a:gd name="connsiteX18" fmla="*/ 53671 w 1381125"/>
                <a:gd name="connsiteY18" fmla="*/ 54049 h 1885950"/>
                <a:gd name="connsiteX19" fmla="*/ 61161 w 1381125"/>
                <a:gd name="connsiteY19" fmla="*/ 49839 h 1885950"/>
                <a:gd name="connsiteX20" fmla="*/ 74718 w 1381125"/>
                <a:gd name="connsiteY20" fmla="*/ 41420 h 1885950"/>
                <a:gd name="connsiteX21" fmla="*/ 90380 w 1381125"/>
                <a:gd name="connsiteY21" fmla="*/ 33002 h 1885950"/>
                <a:gd name="connsiteX22" fmla="*/ 99975 w 1381125"/>
                <a:gd name="connsiteY22" fmla="*/ 26687 h 1885950"/>
                <a:gd name="connsiteX23" fmla="*/ 108394 w 1381125"/>
                <a:gd name="connsiteY23" fmla="*/ 20373 h 1885950"/>
                <a:gd name="connsiteX24" fmla="*/ 116813 w 1381125"/>
                <a:gd name="connsiteY24" fmla="*/ 16164 h 1885950"/>
                <a:gd name="connsiteX25" fmla="*/ 146280 w 1381125"/>
                <a:gd name="connsiteY25" fmla="*/ 11953 h 1885950"/>
                <a:gd name="connsiteX26" fmla="*/ 175746 w 1381125"/>
                <a:gd name="connsiteY26" fmla="*/ 7744 h 1885950"/>
                <a:gd name="connsiteX27" fmla="*/ 198547 w 1381125"/>
                <a:gd name="connsiteY27" fmla="*/ 8797 h 1885950"/>
                <a:gd name="connsiteX28" fmla="*/ 203458 w 1381125"/>
                <a:gd name="connsiteY28" fmla="*/ 8797 h 1885950"/>
                <a:gd name="connsiteX29" fmla="*/ 1202863 w 1381125"/>
                <a:gd name="connsiteY29" fmla="*/ 7744 h 1885950"/>
                <a:gd name="connsiteX30" fmla="*/ 1236539 w 1381125"/>
                <a:gd name="connsiteY30" fmla="*/ 11953 h 1885950"/>
                <a:gd name="connsiteX31" fmla="*/ 1270215 w 1381125"/>
                <a:gd name="connsiteY31" fmla="*/ 16164 h 1885950"/>
                <a:gd name="connsiteX32" fmla="*/ 1280739 w 1381125"/>
                <a:gd name="connsiteY32" fmla="*/ 20373 h 1885950"/>
                <a:gd name="connsiteX33" fmla="*/ 1291262 w 1381125"/>
                <a:gd name="connsiteY33" fmla="*/ 24883 h 1885950"/>
                <a:gd name="connsiteX34" fmla="*/ 1310095 w 1381125"/>
                <a:gd name="connsiteY34" fmla="*/ 41420 h 1885950"/>
                <a:gd name="connsiteX35" fmla="*/ 1337566 w 1381125"/>
                <a:gd name="connsiteY35" fmla="*/ 64682 h 1885950"/>
                <a:gd name="connsiteX36" fmla="*/ 1354104 w 1381125"/>
                <a:gd name="connsiteY36" fmla="*/ 79306 h 1885950"/>
                <a:gd name="connsiteX37" fmla="*/ 1358614 w 1381125"/>
                <a:gd name="connsiteY37" fmla="*/ 89830 h 1885950"/>
                <a:gd name="connsiteX38" fmla="*/ 1362823 w 1381125"/>
                <a:gd name="connsiteY38" fmla="*/ 100353 h 1885950"/>
                <a:gd name="connsiteX39" fmla="*/ 1367033 w 1381125"/>
                <a:gd name="connsiteY39" fmla="*/ 108772 h 1885950"/>
                <a:gd name="connsiteX40" fmla="*/ 1371242 w 1381125"/>
                <a:gd name="connsiteY40" fmla="*/ 117192 h 1885950"/>
                <a:gd name="connsiteX41" fmla="*/ 1375452 w 1381125"/>
                <a:gd name="connsiteY41" fmla="*/ 131925 h 1885950"/>
                <a:gd name="connsiteX42" fmla="*/ 1379662 w 1381125"/>
                <a:gd name="connsiteY42" fmla="*/ 146658 h 1885950"/>
                <a:gd name="connsiteX43" fmla="*/ 1383872 w 1381125"/>
                <a:gd name="connsiteY43" fmla="*/ 950672 h 1885950"/>
                <a:gd name="connsiteX44" fmla="*/ 1379662 w 1381125"/>
                <a:gd name="connsiteY44" fmla="*/ 1754685 h 1885950"/>
                <a:gd name="connsiteX45" fmla="*/ 1375452 w 1381125"/>
                <a:gd name="connsiteY45" fmla="*/ 1769418 h 1885950"/>
                <a:gd name="connsiteX46" fmla="*/ 1371242 w 1381125"/>
                <a:gd name="connsiteY46" fmla="*/ 1784151 h 1885950"/>
                <a:gd name="connsiteX47" fmla="*/ 1367033 w 1381125"/>
                <a:gd name="connsiteY47" fmla="*/ 1792872 h 1885950"/>
                <a:gd name="connsiteX48" fmla="*/ 1350496 w 1381125"/>
                <a:gd name="connsiteY48" fmla="*/ 1813618 h 1885950"/>
                <a:gd name="connsiteX49" fmla="*/ 1345986 w 1381125"/>
                <a:gd name="connsiteY49" fmla="*/ 1822037 h 1885950"/>
                <a:gd name="connsiteX50" fmla="*/ 1341776 w 1381125"/>
                <a:gd name="connsiteY50" fmla="*/ 1830456 h 1885950"/>
                <a:gd name="connsiteX51" fmla="*/ 1337566 w 1381125"/>
                <a:gd name="connsiteY51" fmla="*/ 1834857 h 1885950"/>
                <a:gd name="connsiteX52" fmla="*/ 1310095 w 1381125"/>
                <a:gd name="connsiteY52" fmla="*/ 1859923 h 1885950"/>
                <a:gd name="connsiteX53" fmla="*/ 1291262 w 1381125"/>
                <a:gd name="connsiteY53" fmla="*/ 1876460 h 1885950"/>
                <a:gd name="connsiteX54" fmla="*/ 1276529 w 1381125"/>
                <a:gd name="connsiteY54" fmla="*/ 1880970 h 1885950"/>
                <a:gd name="connsiteX55" fmla="*/ 1261795 w 1381125"/>
                <a:gd name="connsiteY55" fmla="*/ 1885179 h 1885950"/>
                <a:gd name="connsiteX56" fmla="*/ 689305 w 1381125"/>
                <a:gd name="connsiteY56" fmla="*/ 1889389 h 1885950"/>
                <a:gd name="connsiteX57" fmla="*/ 116813 w 1381125"/>
                <a:gd name="connsiteY57" fmla="*/ 1885179 h 1885950"/>
                <a:gd name="connsiteX58" fmla="*/ 1240748 w 1381125"/>
                <a:gd name="connsiteY58" fmla="*/ 1855712 h 1885950"/>
                <a:gd name="connsiteX59" fmla="*/ 1253677 w 1381125"/>
                <a:gd name="connsiteY59" fmla="*/ 1851503 h 1885950"/>
                <a:gd name="connsiteX60" fmla="*/ 1278633 w 1381125"/>
                <a:gd name="connsiteY60" fmla="*/ 1834966 h 1885950"/>
                <a:gd name="connsiteX61" fmla="*/ 1288228 w 1381125"/>
                <a:gd name="connsiteY61" fmla="*/ 1830456 h 1885950"/>
                <a:gd name="connsiteX62" fmla="*/ 1303891 w 1381125"/>
                <a:gd name="connsiteY62" fmla="*/ 1822037 h 1885950"/>
                <a:gd name="connsiteX63" fmla="*/ 1315344 w 1381125"/>
                <a:gd name="connsiteY63" fmla="*/ 1813618 h 1885950"/>
                <a:gd name="connsiteX64" fmla="*/ 1320729 w 1381125"/>
                <a:gd name="connsiteY64" fmla="*/ 1804023 h 1885950"/>
                <a:gd name="connsiteX65" fmla="*/ 1329148 w 1381125"/>
                <a:gd name="connsiteY65" fmla="*/ 1788361 h 1885950"/>
                <a:gd name="connsiteX66" fmla="*/ 1337566 w 1381125"/>
                <a:gd name="connsiteY66" fmla="*/ 1768489 h 1885950"/>
                <a:gd name="connsiteX67" fmla="*/ 1341776 w 1381125"/>
                <a:gd name="connsiteY67" fmla="*/ 1754685 h 1885950"/>
                <a:gd name="connsiteX68" fmla="*/ 1345986 w 1381125"/>
                <a:gd name="connsiteY68" fmla="*/ 950672 h 1885950"/>
                <a:gd name="connsiteX69" fmla="*/ 1341776 w 1381125"/>
                <a:gd name="connsiteY69" fmla="*/ 146658 h 1885950"/>
                <a:gd name="connsiteX70" fmla="*/ 1337566 w 1381125"/>
                <a:gd name="connsiteY70" fmla="*/ 131925 h 1885950"/>
                <a:gd name="connsiteX71" fmla="*/ 1333357 w 1381125"/>
                <a:gd name="connsiteY71" fmla="*/ 117192 h 1885950"/>
                <a:gd name="connsiteX72" fmla="*/ 1329148 w 1381125"/>
                <a:gd name="connsiteY72" fmla="*/ 108772 h 1885950"/>
                <a:gd name="connsiteX73" fmla="*/ 1324939 w 1381125"/>
                <a:gd name="connsiteY73" fmla="*/ 100353 h 1885950"/>
                <a:gd name="connsiteX74" fmla="*/ 1320729 w 1381125"/>
                <a:gd name="connsiteY74" fmla="*/ 94039 h 1885950"/>
                <a:gd name="connsiteX75" fmla="*/ 1315344 w 1381125"/>
                <a:gd name="connsiteY75" fmla="*/ 87725 h 1885950"/>
                <a:gd name="connsiteX76" fmla="*/ 1303891 w 1381125"/>
                <a:gd name="connsiteY76" fmla="*/ 79306 h 1885950"/>
                <a:gd name="connsiteX77" fmla="*/ 1288228 w 1381125"/>
                <a:gd name="connsiteY77" fmla="*/ 70886 h 1885950"/>
                <a:gd name="connsiteX78" fmla="*/ 1278633 w 1381125"/>
                <a:gd name="connsiteY78" fmla="*/ 66377 h 1885950"/>
                <a:gd name="connsiteX79" fmla="*/ 1259992 w 1381125"/>
                <a:gd name="connsiteY79" fmla="*/ 49839 h 1885950"/>
                <a:gd name="connsiteX80" fmla="*/ 1253377 w 1381125"/>
                <a:gd name="connsiteY80" fmla="*/ 45630 h 1885950"/>
                <a:gd name="connsiteX81" fmla="*/ 695619 w 1381125"/>
                <a:gd name="connsiteY81" fmla="*/ 41420 h 1885950"/>
                <a:gd name="connsiteX82" fmla="*/ 137861 w 1381125"/>
                <a:gd name="connsiteY82" fmla="*/ 45630 h 1885950"/>
                <a:gd name="connsiteX83" fmla="*/ 127336 w 1381125"/>
                <a:gd name="connsiteY83" fmla="*/ 49839 h 1885950"/>
                <a:gd name="connsiteX84" fmla="*/ 116813 w 1381125"/>
                <a:gd name="connsiteY84" fmla="*/ 54049 h 1885950"/>
                <a:gd name="connsiteX85" fmla="*/ 108394 w 1381125"/>
                <a:gd name="connsiteY85" fmla="*/ 58258 h 1885950"/>
                <a:gd name="connsiteX86" fmla="*/ 99975 w 1381125"/>
                <a:gd name="connsiteY86" fmla="*/ 62768 h 1885950"/>
                <a:gd name="connsiteX87" fmla="*/ 85242 w 1381125"/>
                <a:gd name="connsiteY87" fmla="*/ 79306 h 1885950"/>
                <a:gd name="connsiteX88" fmla="*/ 70508 w 1381125"/>
                <a:gd name="connsiteY88" fmla="*/ 94914 h 1885950"/>
                <a:gd name="connsiteX89" fmla="*/ 62089 w 1381125"/>
                <a:gd name="connsiteY89" fmla="*/ 104563 h 1885950"/>
                <a:gd name="connsiteX90" fmla="*/ 53671 w 1381125"/>
                <a:gd name="connsiteY90" fmla="*/ 118121 h 1885950"/>
                <a:gd name="connsiteX91" fmla="*/ 47357 w 1381125"/>
                <a:gd name="connsiteY91" fmla="*/ 125610 h 1885950"/>
                <a:gd name="connsiteX92" fmla="*/ 41042 w 1381125"/>
                <a:gd name="connsiteY92" fmla="*/ 136134 h 1885950"/>
                <a:gd name="connsiteX93" fmla="*/ 36833 w 1381125"/>
                <a:gd name="connsiteY93" fmla="*/ 146658 h 1885950"/>
                <a:gd name="connsiteX94" fmla="*/ 32624 w 1381125"/>
                <a:gd name="connsiteY94" fmla="*/ 950672 h 1885950"/>
                <a:gd name="connsiteX95" fmla="*/ 36833 w 1381125"/>
                <a:gd name="connsiteY95" fmla="*/ 1754685 h 1885950"/>
                <a:gd name="connsiteX96" fmla="*/ 41042 w 1381125"/>
                <a:gd name="connsiteY96" fmla="*/ 1765209 h 1885950"/>
                <a:gd name="connsiteX97" fmla="*/ 47357 w 1381125"/>
                <a:gd name="connsiteY97" fmla="*/ 1775732 h 1885950"/>
                <a:gd name="connsiteX98" fmla="*/ 53671 w 1381125"/>
                <a:gd name="connsiteY98" fmla="*/ 1784151 h 1885950"/>
                <a:gd name="connsiteX99" fmla="*/ 57880 w 1381125"/>
                <a:gd name="connsiteY99" fmla="*/ 1792570 h 1885950"/>
                <a:gd name="connsiteX100" fmla="*/ 62089 w 1381125"/>
                <a:gd name="connsiteY100" fmla="*/ 1796971 h 1885950"/>
                <a:gd name="connsiteX101" fmla="*/ 85351 w 1381125"/>
                <a:gd name="connsiteY101" fmla="*/ 1822037 h 1885950"/>
                <a:gd name="connsiteX102" fmla="*/ 99975 w 1381125"/>
                <a:gd name="connsiteY102" fmla="*/ 1838574 h 1885950"/>
                <a:gd name="connsiteX103" fmla="*/ 108394 w 1381125"/>
                <a:gd name="connsiteY103" fmla="*/ 1843084 h 1885950"/>
                <a:gd name="connsiteX104" fmla="*/ 116813 w 1381125"/>
                <a:gd name="connsiteY104" fmla="*/ 1847293 h 1885950"/>
                <a:gd name="connsiteX105" fmla="*/ 127336 w 1381125"/>
                <a:gd name="connsiteY105" fmla="*/ 1851503 h 1885950"/>
                <a:gd name="connsiteX106" fmla="*/ 137861 w 1381125"/>
                <a:gd name="connsiteY106" fmla="*/ 1855712 h 1885950"/>
                <a:gd name="connsiteX107" fmla="*/ 689305 w 1381125"/>
                <a:gd name="connsiteY107" fmla="*/ 1859923 h 1885950"/>
                <a:gd name="connsiteX108" fmla="*/ 1240748 w 1381125"/>
                <a:gd name="connsiteY108" fmla="*/ 1855712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81125" h="1885950">
                  <a:moveTo>
                    <a:pt x="116813" y="1885179"/>
                  </a:moveTo>
                  <a:cubicBezTo>
                    <a:pt x="116813" y="1882864"/>
                    <a:pt x="113024" y="1880970"/>
                    <a:pt x="108394" y="1880970"/>
                  </a:cubicBezTo>
                  <a:cubicBezTo>
                    <a:pt x="103717" y="1880970"/>
                    <a:pt x="99975" y="1878163"/>
                    <a:pt x="99975" y="1874656"/>
                  </a:cubicBezTo>
                  <a:cubicBezTo>
                    <a:pt x="99975" y="1871113"/>
                    <a:pt x="96218" y="1868342"/>
                    <a:pt x="91416" y="1868342"/>
                  </a:cubicBezTo>
                  <a:cubicBezTo>
                    <a:pt x="82634" y="1868342"/>
                    <a:pt x="53671" y="1842608"/>
                    <a:pt x="53671" y="1834805"/>
                  </a:cubicBezTo>
                  <a:cubicBezTo>
                    <a:pt x="53671" y="1832413"/>
                    <a:pt x="51691" y="1830456"/>
                    <a:pt x="49269" y="1830456"/>
                  </a:cubicBezTo>
                  <a:cubicBezTo>
                    <a:pt x="41599" y="1830456"/>
                    <a:pt x="24204" y="1810139"/>
                    <a:pt x="24204" y="1801181"/>
                  </a:cubicBezTo>
                  <a:cubicBezTo>
                    <a:pt x="24204" y="1796445"/>
                    <a:pt x="22310" y="1792570"/>
                    <a:pt x="19994" y="1792570"/>
                  </a:cubicBezTo>
                  <a:cubicBezTo>
                    <a:pt x="17680" y="1792570"/>
                    <a:pt x="15785" y="1785940"/>
                    <a:pt x="15785" y="1777837"/>
                  </a:cubicBezTo>
                  <a:cubicBezTo>
                    <a:pt x="15785" y="1767548"/>
                    <a:pt x="13881" y="1763104"/>
                    <a:pt x="9471" y="1763104"/>
                  </a:cubicBezTo>
                  <a:cubicBezTo>
                    <a:pt x="3880" y="1763104"/>
                    <a:pt x="3157" y="1669326"/>
                    <a:pt x="3157" y="944357"/>
                  </a:cubicBezTo>
                  <a:cubicBezTo>
                    <a:pt x="3157" y="219389"/>
                    <a:pt x="3881" y="125610"/>
                    <a:pt x="9471" y="125610"/>
                  </a:cubicBezTo>
                  <a:cubicBezTo>
                    <a:pt x="12979" y="125610"/>
                    <a:pt x="15785" y="121868"/>
                    <a:pt x="15785" y="117192"/>
                  </a:cubicBezTo>
                  <a:cubicBezTo>
                    <a:pt x="15785" y="112561"/>
                    <a:pt x="17680" y="108772"/>
                    <a:pt x="19994" y="108772"/>
                  </a:cubicBezTo>
                  <a:cubicBezTo>
                    <a:pt x="22310" y="108772"/>
                    <a:pt x="24204" y="104454"/>
                    <a:pt x="24204" y="99178"/>
                  </a:cubicBezTo>
                  <a:cubicBezTo>
                    <a:pt x="24204" y="93901"/>
                    <a:pt x="27993" y="86852"/>
                    <a:pt x="32624" y="83516"/>
                  </a:cubicBezTo>
                  <a:cubicBezTo>
                    <a:pt x="37254" y="80178"/>
                    <a:pt x="41042" y="73130"/>
                    <a:pt x="41042" y="67853"/>
                  </a:cubicBezTo>
                  <a:cubicBezTo>
                    <a:pt x="41042" y="62131"/>
                    <a:pt x="43591" y="58258"/>
                    <a:pt x="47357" y="58258"/>
                  </a:cubicBezTo>
                  <a:cubicBezTo>
                    <a:pt x="50830" y="58258"/>
                    <a:pt x="53671" y="56364"/>
                    <a:pt x="53671" y="54049"/>
                  </a:cubicBezTo>
                  <a:cubicBezTo>
                    <a:pt x="53671" y="51734"/>
                    <a:pt x="57041" y="49839"/>
                    <a:pt x="61161" y="49839"/>
                  </a:cubicBezTo>
                  <a:cubicBezTo>
                    <a:pt x="65280" y="49839"/>
                    <a:pt x="71381" y="46051"/>
                    <a:pt x="74718" y="41420"/>
                  </a:cubicBezTo>
                  <a:cubicBezTo>
                    <a:pt x="78056" y="36790"/>
                    <a:pt x="85104" y="33002"/>
                    <a:pt x="90380" y="33002"/>
                  </a:cubicBezTo>
                  <a:cubicBezTo>
                    <a:pt x="96103" y="33002"/>
                    <a:pt x="99975" y="30453"/>
                    <a:pt x="99975" y="26687"/>
                  </a:cubicBezTo>
                  <a:cubicBezTo>
                    <a:pt x="99975" y="23180"/>
                    <a:pt x="103717" y="20373"/>
                    <a:pt x="108394" y="20373"/>
                  </a:cubicBezTo>
                  <a:cubicBezTo>
                    <a:pt x="113024" y="20373"/>
                    <a:pt x="116813" y="18479"/>
                    <a:pt x="116813" y="16164"/>
                  </a:cubicBezTo>
                  <a:cubicBezTo>
                    <a:pt x="116813" y="13757"/>
                    <a:pt x="129441" y="11953"/>
                    <a:pt x="146280" y="11953"/>
                  </a:cubicBezTo>
                  <a:cubicBezTo>
                    <a:pt x="163118" y="11953"/>
                    <a:pt x="175746" y="10149"/>
                    <a:pt x="175746" y="7744"/>
                  </a:cubicBezTo>
                  <a:cubicBezTo>
                    <a:pt x="175746" y="1647"/>
                    <a:pt x="195639" y="2565"/>
                    <a:pt x="198547" y="8797"/>
                  </a:cubicBezTo>
                  <a:cubicBezTo>
                    <a:pt x="200512" y="13006"/>
                    <a:pt x="201494" y="13006"/>
                    <a:pt x="203458" y="8797"/>
                  </a:cubicBezTo>
                  <a:cubicBezTo>
                    <a:pt x="206622" y="2018"/>
                    <a:pt x="1202863" y="968"/>
                    <a:pt x="1202863" y="7744"/>
                  </a:cubicBezTo>
                  <a:cubicBezTo>
                    <a:pt x="1202863" y="10200"/>
                    <a:pt x="1216895" y="11953"/>
                    <a:pt x="1236539" y="11953"/>
                  </a:cubicBezTo>
                  <a:cubicBezTo>
                    <a:pt x="1256183" y="11953"/>
                    <a:pt x="1270215" y="13708"/>
                    <a:pt x="1270215" y="16164"/>
                  </a:cubicBezTo>
                  <a:cubicBezTo>
                    <a:pt x="1270215" y="18479"/>
                    <a:pt x="1274950" y="20373"/>
                    <a:pt x="1280739" y="20373"/>
                  </a:cubicBezTo>
                  <a:cubicBezTo>
                    <a:pt x="1286527" y="20373"/>
                    <a:pt x="1291262" y="22403"/>
                    <a:pt x="1291262" y="24883"/>
                  </a:cubicBezTo>
                  <a:cubicBezTo>
                    <a:pt x="1291262" y="31661"/>
                    <a:pt x="1302377" y="41420"/>
                    <a:pt x="1310095" y="41420"/>
                  </a:cubicBezTo>
                  <a:cubicBezTo>
                    <a:pt x="1316573" y="41420"/>
                    <a:pt x="1337566" y="59198"/>
                    <a:pt x="1337566" y="64682"/>
                  </a:cubicBezTo>
                  <a:cubicBezTo>
                    <a:pt x="1337566" y="68965"/>
                    <a:pt x="1349260" y="79306"/>
                    <a:pt x="1354104" y="79306"/>
                  </a:cubicBezTo>
                  <a:cubicBezTo>
                    <a:pt x="1356584" y="79306"/>
                    <a:pt x="1358614" y="84041"/>
                    <a:pt x="1358614" y="89830"/>
                  </a:cubicBezTo>
                  <a:cubicBezTo>
                    <a:pt x="1358614" y="95617"/>
                    <a:pt x="1360509" y="100353"/>
                    <a:pt x="1362823" y="100353"/>
                  </a:cubicBezTo>
                  <a:cubicBezTo>
                    <a:pt x="1365139" y="100353"/>
                    <a:pt x="1367033" y="104142"/>
                    <a:pt x="1367033" y="108772"/>
                  </a:cubicBezTo>
                  <a:cubicBezTo>
                    <a:pt x="1367033" y="113402"/>
                    <a:pt x="1368928" y="117192"/>
                    <a:pt x="1371242" y="117192"/>
                  </a:cubicBezTo>
                  <a:cubicBezTo>
                    <a:pt x="1373558" y="117192"/>
                    <a:pt x="1375452" y="123821"/>
                    <a:pt x="1375452" y="131925"/>
                  </a:cubicBezTo>
                  <a:cubicBezTo>
                    <a:pt x="1375452" y="140028"/>
                    <a:pt x="1377346" y="146658"/>
                    <a:pt x="1379662" y="146658"/>
                  </a:cubicBezTo>
                  <a:cubicBezTo>
                    <a:pt x="1382453" y="146658"/>
                    <a:pt x="1383872" y="417469"/>
                    <a:pt x="1383872" y="950672"/>
                  </a:cubicBezTo>
                  <a:cubicBezTo>
                    <a:pt x="1383872" y="1483874"/>
                    <a:pt x="1382453" y="1754685"/>
                    <a:pt x="1379662" y="1754685"/>
                  </a:cubicBezTo>
                  <a:cubicBezTo>
                    <a:pt x="1377346" y="1754685"/>
                    <a:pt x="1375452" y="1761315"/>
                    <a:pt x="1375452" y="1769418"/>
                  </a:cubicBezTo>
                  <a:cubicBezTo>
                    <a:pt x="1375452" y="1777522"/>
                    <a:pt x="1373558" y="1784151"/>
                    <a:pt x="1371242" y="1784151"/>
                  </a:cubicBezTo>
                  <a:cubicBezTo>
                    <a:pt x="1368928" y="1784151"/>
                    <a:pt x="1367033" y="1788075"/>
                    <a:pt x="1367033" y="1792872"/>
                  </a:cubicBezTo>
                  <a:cubicBezTo>
                    <a:pt x="1367033" y="1802191"/>
                    <a:pt x="1357924" y="1813618"/>
                    <a:pt x="1350496" y="1813618"/>
                  </a:cubicBezTo>
                  <a:cubicBezTo>
                    <a:pt x="1348016" y="1813618"/>
                    <a:pt x="1345986" y="1817407"/>
                    <a:pt x="1345986" y="1822037"/>
                  </a:cubicBezTo>
                  <a:cubicBezTo>
                    <a:pt x="1345986" y="1826667"/>
                    <a:pt x="1344092" y="1830456"/>
                    <a:pt x="1341776" y="1830456"/>
                  </a:cubicBezTo>
                  <a:cubicBezTo>
                    <a:pt x="1339461" y="1830456"/>
                    <a:pt x="1337566" y="1832437"/>
                    <a:pt x="1337566" y="1834857"/>
                  </a:cubicBezTo>
                  <a:cubicBezTo>
                    <a:pt x="1337566" y="1841752"/>
                    <a:pt x="1317653" y="1859923"/>
                    <a:pt x="1310095" y="1859923"/>
                  </a:cubicBezTo>
                  <a:cubicBezTo>
                    <a:pt x="1302377" y="1859923"/>
                    <a:pt x="1291262" y="1869682"/>
                    <a:pt x="1291262" y="1876460"/>
                  </a:cubicBezTo>
                  <a:cubicBezTo>
                    <a:pt x="1291262" y="1878940"/>
                    <a:pt x="1284632" y="1880970"/>
                    <a:pt x="1276529" y="1880970"/>
                  </a:cubicBezTo>
                  <a:cubicBezTo>
                    <a:pt x="1268426" y="1880970"/>
                    <a:pt x="1261795" y="1882864"/>
                    <a:pt x="1261795" y="1885179"/>
                  </a:cubicBezTo>
                  <a:cubicBezTo>
                    <a:pt x="1261795" y="1887965"/>
                    <a:pt x="1068159" y="1889389"/>
                    <a:pt x="689305" y="1889389"/>
                  </a:cubicBezTo>
                  <a:cubicBezTo>
                    <a:pt x="310450" y="1889389"/>
                    <a:pt x="116813" y="1887965"/>
                    <a:pt x="116813" y="1885179"/>
                  </a:cubicBezTo>
                  <a:close/>
                  <a:moveTo>
                    <a:pt x="1240748" y="1855712"/>
                  </a:moveTo>
                  <a:cubicBezTo>
                    <a:pt x="1240748" y="1853398"/>
                    <a:pt x="1246567" y="1851503"/>
                    <a:pt x="1253677" y="1851503"/>
                  </a:cubicBezTo>
                  <a:cubicBezTo>
                    <a:pt x="1266575" y="1851503"/>
                    <a:pt x="1278633" y="1843513"/>
                    <a:pt x="1278633" y="1834966"/>
                  </a:cubicBezTo>
                  <a:cubicBezTo>
                    <a:pt x="1278633" y="1832486"/>
                    <a:pt x="1282951" y="1830456"/>
                    <a:pt x="1288228" y="1830456"/>
                  </a:cubicBezTo>
                  <a:cubicBezTo>
                    <a:pt x="1293505" y="1830456"/>
                    <a:pt x="1300554" y="1826667"/>
                    <a:pt x="1303891" y="1822037"/>
                  </a:cubicBezTo>
                  <a:cubicBezTo>
                    <a:pt x="1307229" y="1817407"/>
                    <a:pt x="1312382" y="1813618"/>
                    <a:pt x="1315344" y="1813618"/>
                  </a:cubicBezTo>
                  <a:cubicBezTo>
                    <a:pt x="1318305" y="1813618"/>
                    <a:pt x="1320729" y="1809300"/>
                    <a:pt x="1320729" y="1804023"/>
                  </a:cubicBezTo>
                  <a:cubicBezTo>
                    <a:pt x="1320729" y="1798746"/>
                    <a:pt x="1324517" y="1791698"/>
                    <a:pt x="1329148" y="1788361"/>
                  </a:cubicBezTo>
                  <a:cubicBezTo>
                    <a:pt x="1334622" y="1784416"/>
                    <a:pt x="1337566" y="1777464"/>
                    <a:pt x="1337566" y="1768489"/>
                  </a:cubicBezTo>
                  <a:cubicBezTo>
                    <a:pt x="1337566" y="1760897"/>
                    <a:pt x="1339461" y="1754685"/>
                    <a:pt x="1341776" y="1754685"/>
                  </a:cubicBezTo>
                  <a:cubicBezTo>
                    <a:pt x="1344568" y="1754685"/>
                    <a:pt x="1345986" y="1483874"/>
                    <a:pt x="1345986" y="950672"/>
                  </a:cubicBezTo>
                  <a:cubicBezTo>
                    <a:pt x="1345986" y="417469"/>
                    <a:pt x="1344568" y="146658"/>
                    <a:pt x="1341776" y="146658"/>
                  </a:cubicBezTo>
                  <a:cubicBezTo>
                    <a:pt x="1339461" y="146658"/>
                    <a:pt x="1337566" y="140028"/>
                    <a:pt x="1337566" y="131925"/>
                  </a:cubicBezTo>
                  <a:cubicBezTo>
                    <a:pt x="1337566" y="123821"/>
                    <a:pt x="1335672" y="117192"/>
                    <a:pt x="1333357" y="117192"/>
                  </a:cubicBezTo>
                  <a:cubicBezTo>
                    <a:pt x="1331042" y="117192"/>
                    <a:pt x="1329148" y="113402"/>
                    <a:pt x="1329148" y="108772"/>
                  </a:cubicBezTo>
                  <a:cubicBezTo>
                    <a:pt x="1329148" y="104142"/>
                    <a:pt x="1327253" y="100353"/>
                    <a:pt x="1324939" y="100353"/>
                  </a:cubicBezTo>
                  <a:cubicBezTo>
                    <a:pt x="1322623" y="100353"/>
                    <a:pt x="1320729" y="97512"/>
                    <a:pt x="1320729" y="94039"/>
                  </a:cubicBezTo>
                  <a:cubicBezTo>
                    <a:pt x="1320729" y="90566"/>
                    <a:pt x="1318305" y="87725"/>
                    <a:pt x="1315344" y="87725"/>
                  </a:cubicBezTo>
                  <a:cubicBezTo>
                    <a:pt x="1312382" y="87725"/>
                    <a:pt x="1307229" y="83936"/>
                    <a:pt x="1303891" y="79306"/>
                  </a:cubicBezTo>
                  <a:cubicBezTo>
                    <a:pt x="1300554" y="74676"/>
                    <a:pt x="1293505" y="70886"/>
                    <a:pt x="1288228" y="70886"/>
                  </a:cubicBezTo>
                  <a:cubicBezTo>
                    <a:pt x="1282951" y="70886"/>
                    <a:pt x="1278633" y="68857"/>
                    <a:pt x="1278633" y="66377"/>
                  </a:cubicBezTo>
                  <a:cubicBezTo>
                    <a:pt x="1278633" y="59670"/>
                    <a:pt x="1267552" y="49839"/>
                    <a:pt x="1259992" y="49839"/>
                  </a:cubicBezTo>
                  <a:cubicBezTo>
                    <a:pt x="1256354" y="49839"/>
                    <a:pt x="1253377" y="47945"/>
                    <a:pt x="1253377" y="45630"/>
                  </a:cubicBezTo>
                  <a:cubicBezTo>
                    <a:pt x="1253377" y="42845"/>
                    <a:pt x="1064651" y="41420"/>
                    <a:pt x="695619" y="41420"/>
                  </a:cubicBezTo>
                  <a:cubicBezTo>
                    <a:pt x="326586" y="41420"/>
                    <a:pt x="137861" y="42845"/>
                    <a:pt x="137861" y="45630"/>
                  </a:cubicBezTo>
                  <a:cubicBezTo>
                    <a:pt x="137861" y="47945"/>
                    <a:pt x="133125" y="49839"/>
                    <a:pt x="127336" y="49839"/>
                  </a:cubicBezTo>
                  <a:cubicBezTo>
                    <a:pt x="121549" y="49839"/>
                    <a:pt x="116813" y="51734"/>
                    <a:pt x="116813" y="54049"/>
                  </a:cubicBezTo>
                  <a:cubicBezTo>
                    <a:pt x="116813" y="56364"/>
                    <a:pt x="113024" y="58258"/>
                    <a:pt x="108394" y="58258"/>
                  </a:cubicBezTo>
                  <a:cubicBezTo>
                    <a:pt x="103764" y="58258"/>
                    <a:pt x="99975" y="60288"/>
                    <a:pt x="99975" y="62768"/>
                  </a:cubicBezTo>
                  <a:cubicBezTo>
                    <a:pt x="99975" y="67675"/>
                    <a:pt x="89613" y="79306"/>
                    <a:pt x="85242" y="79306"/>
                  </a:cubicBezTo>
                  <a:cubicBezTo>
                    <a:pt x="81292" y="79306"/>
                    <a:pt x="70508" y="90730"/>
                    <a:pt x="70508" y="94914"/>
                  </a:cubicBezTo>
                  <a:cubicBezTo>
                    <a:pt x="70508" y="96883"/>
                    <a:pt x="66720" y="101226"/>
                    <a:pt x="62089" y="104563"/>
                  </a:cubicBezTo>
                  <a:cubicBezTo>
                    <a:pt x="57459" y="107900"/>
                    <a:pt x="53671" y="114002"/>
                    <a:pt x="53671" y="118121"/>
                  </a:cubicBezTo>
                  <a:cubicBezTo>
                    <a:pt x="53671" y="122240"/>
                    <a:pt x="50830" y="125610"/>
                    <a:pt x="47357" y="125610"/>
                  </a:cubicBezTo>
                  <a:cubicBezTo>
                    <a:pt x="43428" y="125610"/>
                    <a:pt x="41042" y="129586"/>
                    <a:pt x="41042" y="136134"/>
                  </a:cubicBezTo>
                  <a:cubicBezTo>
                    <a:pt x="41042" y="141922"/>
                    <a:pt x="39148" y="146658"/>
                    <a:pt x="36833" y="146658"/>
                  </a:cubicBezTo>
                  <a:cubicBezTo>
                    <a:pt x="34041" y="146658"/>
                    <a:pt x="32624" y="417469"/>
                    <a:pt x="32624" y="950672"/>
                  </a:cubicBezTo>
                  <a:cubicBezTo>
                    <a:pt x="32624" y="1483874"/>
                    <a:pt x="34041" y="1754685"/>
                    <a:pt x="36833" y="1754685"/>
                  </a:cubicBezTo>
                  <a:cubicBezTo>
                    <a:pt x="39148" y="1754685"/>
                    <a:pt x="41042" y="1759421"/>
                    <a:pt x="41042" y="1765209"/>
                  </a:cubicBezTo>
                  <a:cubicBezTo>
                    <a:pt x="41042" y="1771757"/>
                    <a:pt x="43428" y="1775732"/>
                    <a:pt x="47357" y="1775732"/>
                  </a:cubicBezTo>
                  <a:cubicBezTo>
                    <a:pt x="50864" y="1775732"/>
                    <a:pt x="53671" y="1779475"/>
                    <a:pt x="53671" y="1784151"/>
                  </a:cubicBezTo>
                  <a:cubicBezTo>
                    <a:pt x="53671" y="1788782"/>
                    <a:pt x="55564" y="1792570"/>
                    <a:pt x="57880" y="1792570"/>
                  </a:cubicBezTo>
                  <a:cubicBezTo>
                    <a:pt x="60196" y="1792570"/>
                    <a:pt x="62089" y="1794551"/>
                    <a:pt x="62089" y="1796971"/>
                  </a:cubicBezTo>
                  <a:cubicBezTo>
                    <a:pt x="62089" y="1801665"/>
                    <a:pt x="80995" y="1822037"/>
                    <a:pt x="85351" y="1822037"/>
                  </a:cubicBezTo>
                  <a:cubicBezTo>
                    <a:pt x="89634" y="1822037"/>
                    <a:pt x="99975" y="1833731"/>
                    <a:pt x="99975" y="1838574"/>
                  </a:cubicBezTo>
                  <a:cubicBezTo>
                    <a:pt x="99975" y="1841055"/>
                    <a:pt x="103764" y="1843084"/>
                    <a:pt x="108394" y="1843084"/>
                  </a:cubicBezTo>
                  <a:cubicBezTo>
                    <a:pt x="113024" y="1843084"/>
                    <a:pt x="116813" y="1844979"/>
                    <a:pt x="116813" y="1847293"/>
                  </a:cubicBezTo>
                  <a:cubicBezTo>
                    <a:pt x="116813" y="1849609"/>
                    <a:pt x="121549" y="1851503"/>
                    <a:pt x="127336" y="1851503"/>
                  </a:cubicBezTo>
                  <a:cubicBezTo>
                    <a:pt x="133125" y="1851503"/>
                    <a:pt x="137861" y="1853398"/>
                    <a:pt x="137861" y="1855712"/>
                  </a:cubicBezTo>
                  <a:cubicBezTo>
                    <a:pt x="137861" y="1858498"/>
                    <a:pt x="324482" y="1859923"/>
                    <a:pt x="689305" y="1859923"/>
                  </a:cubicBezTo>
                  <a:cubicBezTo>
                    <a:pt x="1054127" y="1859923"/>
                    <a:pt x="1240748" y="1858498"/>
                    <a:pt x="1240748" y="1855712"/>
                  </a:cubicBezTo>
                  <a:close/>
                </a:path>
              </a:pathLst>
            </a:custGeom>
            <a:grpFill/>
            <a:ln w="4209" cap="flat">
              <a:noFill/>
              <a:prstDash val="solid"/>
              <a:miter/>
            </a:ln>
          </p:spPr>
          <p:txBody>
            <a:bodyPr rtlCol="0" anchor="ctr"/>
            <a:lstStyle/>
            <a:p>
              <a:endParaRPr lang="x-none"/>
            </a:p>
          </p:txBody>
        </p:sp>
      </p:grpSp>
      <p:sp>
        <p:nvSpPr>
          <p:cNvPr id="580" name="TextBox 579">
            <a:extLst>
              <a:ext uri="{FF2B5EF4-FFF2-40B4-BE49-F238E27FC236}">
                <a16:creationId xmlns:a16="http://schemas.microsoft.com/office/drawing/2014/main" id="{99E62841-32BE-495A-B21B-A68B7C559729}"/>
              </a:ext>
            </a:extLst>
          </p:cNvPr>
          <p:cNvSpPr txBox="1"/>
          <p:nvPr/>
        </p:nvSpPr>
        <p:spPr>
          <a:xfrm>
            <a:off x="3481065" y="2048838"/>
            <a:ext cx="1116750"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113</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581" name="TextBox 580">
            <a:extLst>
              <a:ext uri="{FF2B5EF4-FFF2-40B4-BE49-F238E27FC236}">
                <a16:creationId xmlns:a16="http://schemas.microsoft.com/office/drawing/2014/main" id="{037874D8-13DD-4230-8396-B5450E6E72B5}"/>
              </a:ext>
            </a:extLst>
          </p:cNvPr>
          <p:cNvSpPr txBox="1"/>
          <p:nvPr/>
        </p:nvSpPr>
        <p:spPr>
          <a:xfrm>
            <a:off x="3469183" y="3144462"/>
            <a:ext cx="1216092"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205</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582" name="TextBox 581">
            <a:extLst>
              <a:ext uri="{FF2B5EF4-FFF2-40B4-BE49-F238E27FC236}">
                <a16:creationId xmlns:a16="http://schemas.microsoft.com/office/drawing/2014/main" id="{BB1A5B76-ADAB-48CE-87CE-8DD768EBF944}"/>
              </a:ext>
            </a:extLst>
          </p:cNvPr>
          <p:cNvSpPr txBox="1"/>
          <p:nvPr/>
        </p:nvSpPr>
        <p:spPr>
          <a:xfrm>
            <a:off x="372260" y="4359294"/>
            <a:ext cx="2645315" cy="1384995"/>
          </a:xfrm>
          <a:prstGeom prst="rect">
            <a:avLst/>
          </a:prstGeom>
          <a:noFill/>
        </p:spPr>
        <p:txBody>
          <a:bodyPr wrap="square" rtlCol="0">
            <a:spAutoFit/>
          </a:bodyPr>
          <a:lstStyle/>
          <a:p>
            <a:r>
              <a:rPr lang="uk-UA" sz="1200" dirty="0">
                <a:latin typeface="Times New Roman" pitchFamily="18" charset="0"/>
                <a:cs typeface="Times New Roman" pitchFamily="18" charset="0"/>
              </a:rPr>
              <a:t>Місця підвищеної небезпеки:</a:t>
            </a:r>
          </a:p>
          <a:p>
            <a:pPr algn="just"/>
            <a:r>
              <a:rPr lang="ru-RU" sz="1200" dirty="0">
                <a:latin typeface="Times New Roman" pitchFamily="18" charset="0"/>
                <a:cs typeface="Times New Roman" pitchFamily="18" charset="0"/>
              </a:rPr>
              <a:t>- </a:t>
            </a:r>
            <a:r>
              <a:rPr lang="uk-UA" sz="1200" dirty="0">
                <a:latin typeface="Times New Roman" pitchFamily="18" charset="0"/>
                <a:cs typeface="Times New Roman" pitchFamily="18" charset="0"/>
              </a:rPr>
              <a:t>центр м. Вознесенськ;</a:t>
            </a:r>
          </a:p>
          <a:p>
            <a:pPr algn="just"/>
            <a:r>
              <a:rPr lang="uk-UA" sz="1200" dirty="0">
                <a:latin typeface="Times New Roman" pitchFamily="18" charset="0"/>
                <a:cs typeface="Times New Roman" pitchFamily="18" charset="0"/>
              </a:rPr>
              <a:t>- центральний ринок м. Вознесенськ;</a:t>
            </a:r>
          </a:p>
          <a:p>
            <a:pPr algn="just"/>
            <a:r>
              <a:rPr lang="uk-UA" sz="1200" dirty="0">
                <a:latin typeface="Times New Roman" pitchFamily="18" charset="0"/>
                <a:cs typeface="Times New Roman" pitchFamily="18" charset="0"/>
              </a:rPr>
              <a:t>- 3-ій мікрорайон м. Вознесенськ;</a:t>
            </a:r>
          </a:p>
          <a:p>
            <a:pPr algn="just"/>
            <a:r>
              <a:rPr lang="uk-UA" sz="1200" dirty="0">
                <a:latin typeface="Times New Roman" pitchFamily="18" charset="0"/>
                <a:cs typeface="Times New Roman" pitchFamily="18" charset="0"/>
              </a:rPr>
              <a:t>- залізнична станція м. Вознесенськ;</a:t>
            </a:r>
          </a:p>
          <a:p>
            <a:pPr algn="just"/>
            <a:r>
              <a:rPr lang="uk-UA" sz="1200" dirty="0">
                <a:latin typeface="Times New Roman" pitchFamily="18" charset="0"/>
                <a:cs typeface="Times New Roman" pitchFamily="18" charset="0"/>
              </a:rPr>
              <a:t>- автовокзал м. Південноукраїнськ;</a:t>
            </a:r>
          </a:p>
          <a:p>
            <a:pPr algn="just"/>
            <a:r>
              <a:rPr lang="uk-UA" sz="1200" dirty="0">
                <a:latin typeface="Times New Roman" pitchFamily="18" charset="0"/>
                <a:cs typeface="Times New Roman" pitchFamily="18" charset="0"/>
              </a:rPr>
              <a:t>- центр смт. Братське.</a:t>
            </a:r>
          </a:p>
        </p:txBody>
      </p:sp>
      <p:sp>
        <p:nvSpPr>
          <p:cNvPr id="583" name="TextBox 582">
            <a:extLst>
              <a:ext uri="{FF2B5EF4-FFF2-40B4-BE49-F238E27FC236}">
                <a16:creationId xmlns:a16="http://schemas.microsoft.com/office/drawing/2014/main" id="{84F92883-0476-4C78-B0EE-01C6EED24043}"/>
              </a:ext>
            </a:extLst>
          </p:cNvPr>
          <p:cNvSpPr txBox="1"/>
          <p:nvPr/>
        </p:nvSpPr>
        <p:spPr>
          <a:xfrm>
            <a:off x="3003980" y="4398034"/>
            <a:ext cx="2505078" cy="1384995"/>
          </a:xfrm>
          <a:prstGeom prst="rect">
            <a:avLst/>
          </a:prstGeom>
          <a:noFill/>
        </p:spPr>
        <p:txBody>
          <a:bodyPr wrap="square" rtlCol="0">
            <a:spAutoFit/>
          </a:bodyPr>
          <a:lstStyle/>
          <a:p>
            <a:r>
              <a:rPr lang="uk-UA" sz="1200" dirty="0">
                <a:latin typeface="Times New Roman" pitchFamily="18" charset="0"/>
                <a:cs typeface="Times New Roman" pitchFamily="18" charset="0"/>
              </a:rPr>
              <a:t>У районі на обліку поліції перебувають 1047 осіб.</a:t>
            </a:r>
          </a:p>
          <a:p>
            <a:r>
              <a:rPr lang="uk-UA" sz="1200" dirty="0">
                <a:latin typeface="Times New Roman" pitchFamily="18" charset="0"/>
                <a:cs typeface="Times New Roman" pitchFamily="18" charset="0"/>
              </a:rPr>
              <a:t>Серед них:</a:t>
            </a:r>
          </a:p>
          <a:p>
            <a:r>
              <a:rPr lang="uk-UA" sz="1200" dirty="0">
                <a:latin typeface="Times New Roman" pitchFamily="18" charset="0"/>
                <a:cs typeface="Times New Roman" pitchFamily="18" charset="0"/>
              </a:rPr>
              <a:t>-  раніше засуджених - 31;</a:t>
            </a:r>
          </a:p>
          <a:p>
            <a:r>
              <a:rPr lang="uk-UA" sz="1200" dirty="0">
                <a:latin typeface="Times New Roman" pitchFamily="18" charset="0"/>
                <a:cs typeface="Times New Roman" pitchFamily="18" charset="0"/>
              </a:rPr>
              <a:t>-  сімейних бешкетників - 117;</a:t>
            </a:r>
          </a:p>
          <a:p>
            <a:r>
              <a:rPr lang="uk-UA" sz="1200" dirty="0">
                <a:latin typeface="Times New Roman" pitchFamily="18" charset="0"/>
                <a:cs typeface="Times New Roman" pitchFamily="18" charset="0"/>
              </a:rPr>
              <a:t> - осіб під адміністративним наглядом - 16.</a:t>
            </a:r>
          </a:p>
        </p:txBody>
      </p:sp>
      <p:sp>
        <p:nvSpPr>
          <p:cNvPr id="584" name="TextBox 583">
            <a:extLst>
              <a:ext uri="{FF2B5EF4-FFF2-40B4-BE49-F238E27FC236}">
                <a16:creationId xmlns:a16="http://schemas.microsoft.com/office/drawing/2014/main" id="{139BDA6F-BC72-4F8D-8859-F10568D4E89A}"/>
              </a:ext>
            </a:extLst>
          </p:cNvPr>
          <p:cNvSpPr txBox="1"/>
          <p:nvPr/>
        </p:nvSpPr>
        <p:spPr>
          <a:xfrm>
            <a:off x="5489117" y="4506342"/>
            <a:ext cx="2451763" cy="1015663"/>
          </a:xfrm>
          <a:prstGeom prst="rect">
            <a:avLst/>
          </a:prstGeom>
          <a:noFill/>
        </p:spPr>
        <p:txBody>
          <a:bodyPr wrap="square" rtlCol="0">
            <a:spAutoFit/>
          </a:bodyPr>
          <a:lstStyle/>
          <a:p>
            <a:r>
              <a:rPr lang="uk-UA" sz="1200" dirty="0">
                <a:latin typeface="Times New Roman" pitchFamily="18" charset="0"/>
                <a:cs typeface="Times New Roman" pitchFamily="18" charset="0"/>
              </a:rPr>
              <a:t>Протягом звітного періоду:</a:t>
            </a:r>
          </a:p>
          <a:p>
            <a:r>
              <a:rPr lang="uk-UA" sz="1200" dirty="0">
                <a:latin typeface="Times New Roman" pitchFamily="18" charset="0"/>
                <a:cs typeface="Times New Roman" pitchFamily="18" charset="0"/>
              </a:rPr>
              <a:t>- здійснено 775 відвідувань за місцем проживання;</a:t>
            </a:r>
          </a:p>
          <a:p>
            <a:r>
              <a:rPr lang="uk-UA" sz="1200" dirty="0">
                <a:latin typeface="Times New Roman" pitchFamily="18" charset="0"/>
                <a:cs typeface="Times New Roman" pitchFamily="18" charset="0"/>
              </a:rPr>
              <a:t>- проведено 1011 профілактичних бесід.</a:t>
            </a:r>
          </a:p>
        </p:txBody>
      </p:sp>
      <p:sp>
        <p:nvSpPr>
          <p:cNvPr id="585" name="TextBox 584">
            <a:extLst>
              <a:ext uri="{FF2B5EF4-FFF2-40B4-BE49-F238E27FC236}">
                <a16:creationId xmlns:a16="http://schemas.microsoft.com/office/drawing/2014/main" id="{ABE069F0-EEE2-4892-A89F-CFF8D5533CD1}"/>
              </a:ext>
            </a:extLst>
          </p:cNvPr>
          <p:cNvSpPr txBox="1"/>
          <p:nvPr/>
        </p:nvSpPr>
        <p:spPr>
          <a:xfrm>
            <a:off x="8006587" y="792794"/>
            <a:ext cx="3596602" cy="4524315"/>
          </a:xfrm>
          <a:prstGeom prst="rect">
            <a:avLst/>
          </a:prstGeom>
          <a:noFill/>
        </p:spPr>
        <p:txBody>
          <a:bodyPr wrap="square" rtlCol="0">
            <a:spAutoFit/>
          </a:bodyPr>
          <a:lstStyle/>
          <a:p>
            <a:pPr algn="just"/>
            <a:r>
              <a:rPr lang="uk-UA" sz="1600" dirty="0">
                <a:solidFill>
                  <a:schemeClr val="bg1"/>
                </a:solidFill>
                <a:latin typeface="Times New Roman" pitchFamily="18" charset="0"/>
                <a:cs typeface="Times New Roman" pitchFamily="18" charset="0"/>
              </a:rPr>
              <a:t>- започаткувати нові напрями профілактичної роботи з населенням</a:t>
            </a:r>
            <a:r>
              <a:rPr lang="en-US" sz="1600" dirty="0">
                <a:solidFill>
                  <a:schemeClr val="bg1"/>
                </a:solidFill>
                <a:latin typeface="Times New Roman" pitchFamily="18" charset="0"/>
                <a:cs typeface="Times New Roman" pitchFamily="18" charset="0"/>
              </a:rPr>
              <a:t>;</a:t>
            </a:r>
            <a:endParaRPr lang="uk-UA" sz="1600" dirty="0">
              <a:solidFill>
                <a:schemeClr val="bg1"/>
              </a:solidFill>
              <a:latin typeface="Times New Roman" pitchFamily="18" charset="0"/>
              <a:cs typeface="Times New Roman" pitchFamily="18" charset="0"/>
            </a:endParaRPr>
          </a:p>
          <a:p>
            <a:pPr algn="just"/>
            <a:endParaRPr lang="uk-UA" sz="1600" dirty="0">
              <a:solidFill>
                <a:schemeClr val="bg1"/>
              </a:solidFill>
              <a:latin typeface="Times New Roman" pitchFamily="18" charset="0"/>
              <a:cs typeface="Times New Roman" pitchFamily="18" charset="0"/>
            </a:endParaRPr>
          </a:p>
          <a:p>
            <a:pPr algn="just"/>
            <a:r>
              <a:rPr lang="uk-UA" sz="1600" dirty="0">
                <a:solidFill>
                  <a:schemeClr val="bg1"/>
                </a:solidFill>
                <a:latin typeface="Times New Roman" pitchFamily="18" charset="0"/>
                <a:cs typeface="Times New Roman" pitchFamily="18" charset="0"/>
              </a:rPr>
              <a:t>- своєчасно ставити осіб на облік та брати під адміністративний нагляд</a:t>
            </a:r>
            <a:r>
              <a:rPr lang="en-US" sz="1600" dirty="0">
                <a:solidFill>
                  <a:schemeClr val="bg1"/>
                </a:solidFill>
                <a:latin typeface="Times New Roman" pitchFamily="18" charset="0"/>
                <a:cs typeface="Times New Roman" pitchFamily="18" charset="0"/>
              </a:rPr>
              <a:t>;</a:t>
            </a:r>
            <a:endParaRPr lang="uk-UA" sz="1600" dirty="0">
              <a:solidFill>
                <a:schemeClr val="bg1"/>
              </a:solidFill>
              <a:latin typeface="Times New Roman" pitchFamily="18" charset="0"/>
              <a:cs typeface="Times New Roman" pitchFamily="18" charset="0"/>
            </a:endParaRPr>
          </a:p>
          <a:p>
            <a:pPr algn="just"/>
            <a:endParaRPr lang="uk-UA" sz="1600" dirty="0">
              <a:solidFill>
                <a:schemeClr val="bg1"/>
              </a:solidFill>
              <a:latin typeface="Times New Roman" pitchFamily="18" charset="0"/>
              <a:cs typeface="Times New Roman" pitchFamily="18" charset="0"/>
            </a:endParaRPr>
          </a:p>
          <a:p>
            <a:pPr algn="just"/>
            <a:r>
              <a:rPr lang="uk-UA" sz="1600" dirty="0">
                <a:solidFill>
                  <a:schemeClr val="bg1"/>
                </a:solidFill>
                <a:latin typeface="Times New Roman" pitchFamily="18" charset="0"/>
                <a:cs typeface="Times New Roman" pitchFamily="18" charset="0"/>
              </a:rPr>
              <a:t>- збільшити кількість і якість проведення профілактичних перевірок за місцем проживання осіб, які перебувають на обліку в поліції</a:t>
            </a:r>
            <a:r>
              <a:rPr lang="en-US" sz="1600" dirty="0">
                <a:solidFill>
                  <a:schemeClr val="bg1"/>
                </a:solidFill>
                <a:latin typeface="Times New Roman" pitchFamily="18" charset="0"/>
                <a:cs typeface="Times New Roman" pitchFamily="18" charset="0"/>
              </a:rPr>
              <a:t>;</a:t>
            </a:r>
            <a:endParaRPr lang="uk-UA" sz="1600" dirty="0">
              <a:solidFill>
                <a:schemeClr val="bg1"/>
              </a:solidFill>
              <a:latin typeface="Times New Roman" pitchFamily="18" charset="0"/>
              <a:cs typeface="Times New Roman" pitchFamily="18" charset="0"/>
            </a:endParaRPr>
          </a:p>
          <a:p>
            <a:pPr algn="just"/>
            <a:endParaRPr lang="uk-UA" sz="1600" dirty="0">
              <a:solidFill>
                <a:schemeClr val="bg1"/>
              </a:solidFill>
              <a:latin typeface="Times New Roman" pitchFamily="18" charset="0"/>
              <a:cs typeface="Times New Roman" pitchFamily="18" charset="0"/>
            </a:endParaRPr>
          </a:p>
          <a:p>
            <a:pPr algn="just"/>
            <a:r>
              <a:rPr lang="uk-UA" sz="1600" dirty="0">
                <a:solidFill>
                  <a:schemeClr val="bg1"/>
                </a:solidFill>
                <a:latin typeface="Times New Roman" pitchFamily="18" charset="0"/>
                <a:cs typeface="Times New Roman" pitchFamily="18" charset="0"/>
              </a:rPr>
              <a:t>- активізувати виявлення та документування правопорушень, пов’язаних з уживанням алкогольних напоїв у публічних місцях, нелегальною торгівлею алкогольними напоями.</a:t>
            </a:r>
          </a:p>
          <a:p>
            <a:endParaRPr lang="uk-UA" sz="1600" dirty="0">
              <a:solidFill>
                <a:schemeClr val="bg1"/>
              </a:solidFill>
            </a:endParaRPr>
          </a:p>
        </p:txBody>
      </p:sp>
    </p:spTree>
    <p:extLst>
      <p:ext uri="{BB962C8B-B14F-4D97-AF65-F5344CB8AC3E}">
        <p14:creationId xmlns:p14="http://schemas.microsoft.com/office/powerpoint/2010/main" val="2934408937"/>
      </p:ext>
    </p:extLst>
  </p:cSld>
  <p:clrMapOvr>
    <a:masterClrMapping/>
  </p:clrMapOvr>
  <p:transition spd="slow">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44826" y="181020"/>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pic>
        <p:nvPicPr>
          <p:cNvPr id="569" name="Рисунок 568">
            <a:extLst>
              <a:ext uri="{FF2B5EF4-FFF2-40B4-BE49-F238E27FC236}">
                <a16:creationId xmlns:a16="http://schemas.microsoft.com/office/drawing/2014/main" id="{F9ED7AEF-BAC2-4F3E-ACDB-5B8DF320EE6C}"/>
              </a:ext>
            </a:extLst>
          </p:cNvPr>
          <p:cNvPicPr>
            <a:picLocks noChangeAspect="1"/>
          </p:cNvPicPr>
          <p:nvPr/>
        </p:nvPicPr>
        <p:blipFill rotWithShape="1">
          <a:blip r:embed="rId2"/>
          <a:srcRect l="10542" r="12188"/>
          <a:stretch/>
        </p:blipFill>
        <p:spPr>
          <a:xfrm>
            <a:off x="4248612" y="1660081"/>
            <a:ext cx="3533033" cy="851592"/>
          </a:xfrm>
          <a:prstGeom prst="leftArrow">
            <a:avLst>
              <a:gd name="adj1" fmla="val 100000"/>
              <a:gd name="adj2" fmla="val 56309"/>
            </a:avLst>
          </a:prstGeom>
        </p:spPr>
      </p:pic>
      <p:sp>
        <p:nvSpPr>
          <p:cNvPr id="132" name="Прямоугольник 131">
            <a:extLst>
              <a:ext uri="{FF2B5EF4-FFF2-40B4-BE49-F238E27FC236}">
                <a16:creationId xmlns:a16="http://schemas.microsoft.com/office/drawing/2014/main" id="{AEF5CD60-B3E5-4439-B79B-62ADEDCE80D7}"/>
              </a:ext>
            </a:extLst>
          </p:cNvPr>
          <p:cNvSpPr/>
          <p:nvPr/>
        </p:nvSpPr>
        <p:spPr>
          <a:xfrm>
            <a:off x="7964646" y="206827"/>
            <a:ext cx="3605151" cy="2498339"/>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pic>
        <p:nvPicPr>
          <p:cNvPr id="570" name="Рисунок 569">
            <a:extLst>
              <a:ext uri="{FF2B5EF4-FFF2-40B4-BE49-F238E27FC236}">
                <a16:creationId xmlns:a16="http://schemas.microsoft.com/office/drawing/2014/main" id="{5537225D-9C81-4BBC-B0CF-94CAEDAE10CB}"/>
              </a:ext>
            </a:extLst>
          </p:cNvPr>
          <p:cNvPicPr>
            <a:picLocks noChangeAspect="1"/>
          </p:cNvPicPr>
          <p:nvPr/>
        </p:nvPicPr>
        <p:blipFill rotWithShape="1">
          <a:blip r:embed="rId2"/>
          <a:srcRect l="10542" r="12188"/>
          <a:stretch/>
        </p:blipFill>
        <p:spPr>
          <a:xfrm>
            <a:off x="4248613" y="4648528"/>
            <a:ext cx="3533032" cy="851592"/>
          </a:xfrm>
          <a:prstGeom prst="leftArrow">
            <a:avLst>
              <a:gd name="adj1" fmla="val 100000"/>
              <a:gd name="adj2" fmla="val 56309"/>
            </a:avLst>
          </a:prstGeom>
        </p:spPr>
      </p:pic>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552" name="Прямоугольник 551">
            <a:extLst>
              <a:ext uri="{FF2B5EF4-FFF2-40B4-BE49-F238E27FC236}">
                <a16:creationId xmlns:a16="http://schemas.microsoft.com/office/drawing/2014/main" id="{072DE105-462C-4BA1-8123-ADCDE7671D39}"/>
              </a:ext>
            </a:extLst>
          </p:cNvPr>
          <p:cNvSpPr/>
          <p:nvPr/>
        </p:nvSpPr>
        <p:spPr>
          <a:xfrm>
            <a:off x="7971891" y="2705388"/>
            <a:ext cx="3602972" cy="3889539"/>
          </a:xfrm>
          <a:prstGeom prst="rect">
            <a:avLst/>
          </a:prstGeom>
          <a:solidFill>
            <a:srgbClr val="FFDD00"/>
          </a:solidFill>
          <a:ln w="4933" cap="flat">
            <a:noFill/>
            <a:prstDash val="solid"/>
            <a:miter/>
          </a:ln>
        </p:spPr>
        <p:txBody>
          <a:bodyPr wrap="square" rtlCol="0" anchor="ctr">
            <a:noAutofit/>
          </a:bodyPr>
          <a:lstStyle/>
          <a:p>
            <a:endParaRPr lang="x-none">
              <a:latin typeface="Times New Roman" panose="02020603050405020304" pitchFamily="18" charset="0"/>
              <a:cs typeface="Times New Roman" panose="02020603050405020304" pitchFamily="18" charset="0"/>
            </a:endParaRPr>
          </a:p>
        </p:txBody>
      </p:sp>
      <p:sp>
        <p:nvSpPr>
          <p:cNvPr id="118" name="TextBox 117">
            <a:extLst>
              <a:ext uri="{FF2B5EF4-FFF2-40B4-BE49-F238E27FC236}">
                <a16:creationId xmlns:a16="http://schemas.microsoft.com/office/drawing/2014/main" id="{5C056914-102D-45BA-93F4-7C488B962F9F}"/>
              </a:ext>
            </a:extLst>
          </p:cNvPr>
          <p:cNvSpPr txBox="1"/>
          <p:nvPr/>
        </p:nvSpPr>
        <p:spPr>
          <a:xfrm>
            <a:off x="1640683" y="743273"/>
            <a:ext cx="1889134" cy="615874"/>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Безпечне житло, оселя</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1665978" y="3363185"/>
            <a:ext cx="1161494" cy="26468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КРАДІЖКИ</a:t>
            </a:r>
            <a:endParaRPr lang="x-none" sz="1400" b="1" dirty="0">
              <a:solidFill>
                <a:srgbClr val="0C183B"/>
              </a:solidFill>
              <a:latin typeface="Times New Roman" pitchFamily="18" charset="0"/>
              <a:cs typeface="Times New Roman" pitchFamily="18" charset="0"/>
            </a:endParaRPr>
          </a:p>
        </p:txBody>
      </p:sp>
      <p:sp>
        <p:nvSpPr>
          <p:cNvPr id="622" name="TextBox 621">
            <a:extLst>
              <a:ext uri="{FF2B5EF4-FFF2-40B4-BE49-F238E27FC236}">
                <a16:creationId xmlns:a16="http://schemas.microsoft.com/office/drawing/2014/main" id="{ABE069F0-EEE2-4892-A89F-CFF8D5533CD1}"/>
              </a:ext>
            </a:extLst>
          </p:cNvPr>
          <p:cNvSpPr txBox="1"/>
          <p:nvPr/>
        </p:nvSpPr>
        <p:spPr>
          <a:xfrm>
            <a:off x="8046135" y="671326"/>
            <a:ext cx="3409408" cy="738664"/>
          </a:xfrm>
          <a:prstGeom prst="rect">
            <a:avLst/>
          </a:prstGeom>
          <a:noFill/>
        </p:spPr>
        <p:txBody>
          <a:bodyPr wrap="square" rtlCol="0">
            <a:spAutoFit/>
          </a:bodyPr>
          <a:lstStyle/>
          <a:p>
            <a:pPr algn="just"/>
            <a:r>
              <a:rPr lang="uk-UA" sz="1400" dirty="0">
                <a:solidFill>
                  <a:schemeClr val="bg1"/>
                </a:solidFill>
                <a:latin typeface="Times New Roman" pitchFamily="18" charset="0"/>
                <a:cs typeface="Times New Roman" pitchFamily="18" charset="0"/>
              </a:rPr>
              <a:t>- квартира</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algn="just"/>
            <a:r>
              <a:rPr lang="uk-UA" sz="1400" dirty="0">
                <a:solidFill>
                  <a:schemeClr val="bg1"/>
                </a:solidFill>
                <a:latin typeface="Times New Roman" pitchFamily="18" charset="0"/>
                <a:cs typeface="Times New Roman" pitchFamily="18" charset="0"/>
              </a:rPr>
              <a:t>- приватний будинок</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algn="just"/>
            <a:r>
              <a:rPr lang="uk-UA" sz="1400" dirty="0">
                <a:solidFill>
                  <a:schemeClr val="bg1"/>
                </a:solidFill>
                <a:latin typeface="Times New Roman" pitchFamily="18" charset="0"/>
                <a:cs typeface="Times New Roman" pitchFamily="18" charset="0"/>
              </a:rPr>
              <a:t>- дача, гараж.</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8015508" y="317718"/>
            <a:ext cx="3320042" cy="338554"/>
          </a:xfrm>
          <a:prstGeom prst="rect">
            <a:avLst/>
          </a:prstGeom>
          <a:noFill/>
        </p:spPr>
        <p:txBody>
          <a:bodyPr wrap="square" rtlCol="0">
            <a:spAutoFit/>
          </a:bodyPr>
          <a:lstStyle/>
          <a:p>
            <a:pPr algn="ctr"/>
            <a:r>
              <a:rPr lang="uk-UA" sz="1600" b="1" dirty="0">
                <a:solidFill>
                  <a:schemeClr val="bg1"/>
                </a:solidFill>
                <a:latin typeface="Times New Roman" panose="02020603050405020304" pitchFamily="18" charset="0"/>
                <a:cs typeface="Times New Roman" pitchFamily="18" charset="0"/>
              </a:rPr>
              <a:t>Місця скоєння крадіжок</a:t>
            </a:r>
            <a:r>
              <a:rPr lang="en-US" sz="1600" b="1" dirty="0">
                <a:solidFill>
                  <a:schemeClr val="bg1"/>
                </a:solidFill>
                <a:latin typeface="Times New Roman" panose="02020603050405020304" pitchFamily="18" charset="0"/>
                <a:cs typeface="Times New Roman" pitchFamily="18" charset="0"/>
              </a:rPr>
              <a:t>:</a:t>
            </a:r>
            <a:endParaRPr lang="uk-UA" sz="1600" b="1" dirty="0">
              <a:solidFill>
                <a:schemeClr val="bg1"/>
              </a:solidFill>
              <a:latin typeface="Times New Roman" panose="02020603050405020304" pitchFamily="18" charset="0"/>
              <a:cs typeface="Times New Roman" pitchFamily="18" charset="0"/>
            </a:endParaRPr>
          </a:p>
        </p:txBody>
      </p:sp>
      <p:sp>
        <p:nvSpPr>
          <p:cNvPr id="553" name="TextBox 552">
            <a:extLst>
              <a:ext uri="{FF2B5EF4-FFF2-40B4-BE49-F238E27FC236}">
                <a16:creationId xmlns:a16="http://schemas.microsoft.com/office/drawing/2014/main" id="{25956091-2F92-4562-B065-79520D171649}"/>
              </a:ext>
            </a:extLst>
          </p:cNvPr>
          <p:cNvSpPr txBox="1"/>
          <p:nvPr/>
        </p:nvSpPr>
        <p:spPr>
          <a:xfrm>
            <a:off x="8093344" y="3147495"/>
            <a:ext cx="3486326" cy="1384995"/>
          </a:xfrm>
          <a:prstGeom prst="rect">
            <a:avLst/>
          </a:prstGeom>
          <a:noFill/>
        </p:spPr>
        <p:txBody>
          <a:bodyPr wrap="square" rtlCol="0">
            <a:spAutoFit/>
          </a:bodyPr>
          <a:lstStyle/>
          <a:p>
            <a:pPr algn="just"/>
            <a:r>
              <a:rPr lang="ru-RU" sz="1400" dirty="0">
                <a:solidFill>
                  <a:srgbClr val="0C183B"/>
                </a:solidFill>
                <a:latin typeface="Times New Roman" pitchFamily="18" charset="0"/>
                <a:cs typeface="Times New Roman" pitchFamily="18" charset="0"/>
              </a:rPr>
              <a:t>- </a:t>
            </a:r>
            <a:r>
              <a:rPr lang="uk-UA" sz="1400" dirty="0">
                <a:solidFill>
                  <a:srgbClr val="0C183B"/>
                </a:solidFill>
                <a:latin typeface="Times New Roman" pitchFamily="18" charset="0"/>
                <a:cs typeface="Times New Roman" pitchFamily="18" charset="0"/>
              </a:rPr>
              <a:t>під час купівлі товарів через мережу Інтернет</a:t>
            </a:r>
            <a:r>
              <a:rPr lang="en-US" sz="1400" dirty="0">
                <a:solidFill>
                  <a:srgbClr val="0C183B"/>
                </a:solidFill>
                <a:latin typeface="Times New Roman" pitchFamily="18" charset="0"/>
                <a:cs typeface="Times New Roman" pitchFamily="18" charset="0"/>
              </a:rPr>
              <a:t>;</a:t>
            </a:r>
            <a:endParaRPr lang="uk-UA" sz="1400" dirty="0">
              <a:solidFill>
                <a:srgbClr val="0C183B"/>
              </a:solidFill>
              <a:latin typeface="Times New Roman" pitchFamily="18" charset="0"/>
              <a:cs typeface="Times New Roman" pitchFamily="18" charset="0"/>
            </a:endParaRPr>
          </a:p>
          <a:p>
            <a:pPr algn="just"/>
            <a:r>
              <a:rPr lang="uk-UA" sz="1400" dirty="0">
                <a:solidFill>
                  <a:srgbClr val="0C183B"/>
                </a:solidFill>
                <a:latin typeface="Times New Roman" pitchFamily="18" charset="0"/>
                <a:cs typeface="Times New Roman" pitchFamily="18" charset="0"/>
              </a:rPr>
              <a:t> - під виглядом працівників банківських структур</a:t>
            </a:r>
            <a:r>
              <a:rPr lang="en-US" sz="1400" dirty="0">
                <a:solidFill>
                  <a:srgbClr val="0C183B"/>
                </a:solidFill>
                <a:latin typeface="Times New Roman" pitchFamily="18" charset="0"/>
                <a:cs typeface="Times New Roman" pitchFamily="18" charset="0"/>
              </a:rPr>
              <a:t>;</a:t>
            </a:r>
          </a:p>
          <a:p>
            <a:pPr algn="just"/>
            <a:r>
              <a:rPr lang="uk-UA" sz="1400" dirty="0">
                <a:solidFill>
                  <a:srgbClr val="0C183B"/>
                </a:solidFill>
                <a:latin typeface="Times New Roman" pitchFamily="18" charset="0"/>
                <a:cs typeface="Times New Roman" pitchFamily="18" charset="0"/>
              </a:rPr>
              <a:t> - нібито за звільнення близьких людей від відповідальності.</a:t>
            </a:r>
          </a:p>
        </p:txBody>
      </p:sp>
      <p:sp>
        <p:nvSpPr>
          <p:cNvPr id="554" name="TextBox 553">
            <a:extLst>
              <a:ext uri="{FF2B5EF4-FFF2-40B4-BE49-F238E27FC236}">
                <a16:creationId xmlns:a16="http://schemas.microsoft.com/office/drawing/2014/main" id="{B6CA6965-BB49-42B0-9BA0-0A4A14F74ABC}"/>
              </a:ext>
            </a:extLst>
          </p:cNvPr>
          <p:cNvSpPr txBox="1"/>
          <p:nvPr/>
        </p:nvSpPr>
        <p:spPr>
          <a:xfrm>
            <a:off x="8093344" y="2794293"/>
            <a:ext cx="3564103" cy="369332"/>
          </a:xfrm>
          <a:prstGeom prst="rect">
            <a:avLst/>
          </a:prstGeom>
          <a:noFill/>
        </p:spPr>
        <p:txBody>
          <a:bodyPr wrap="square" rtlCol="0">
            <a:spAutoFit/>
          </a:bodyPr>
          <a:lstStyle/>
          <a:p>
            <a:pPr algn="ctr"/>
            <a:r>
              <a:rPr lang="uk-UA" b="1" dirty="0">
                <a:latin typeface="Times New Roman" panose="02020603050405020304" pitchFamily="18" charset="0"/>
                <a:cs typeface="Times New Roman" pitchFamily="18" charset="0"/>
              </a:rPr>
              <a:t>Види шахрайства</a:t>
            </a:r>
            <a:r>
              <a:rPr lang="en-US" b="1" dirty="0">
                <a:latin typeface="Times New Roman" panose="02020603050405020304" pitchFamily="18" charset="0"/>
                <a:cs typeface="Times New Roman" pitchFamily="18" charset="0"/>
              </a:rPr>
              <a:t>:</a:t>
            </a:r>
            <a:endParaRPr lang="uk-UA" b="1" dirty="0">
              <a:latin typeface="Times New Roman" panose="02020603050405020304" pitchFamily="18" charset="0"/>
              <a:cs typeface="Times New Roman" pitchFamily="18" charset="0"/>
            </a:endParaRPr>
          </a:p>
        </p:txBody>
      </p:sp>
      <p:sp>
        <p:nvSpPr>
          <p:cNvPr id="555" name="TextBox 554">
            <a:extLst>
              <a:ext uri="{FF2B5EF4-FFF2-40B4-BE49-F238E27FC236}">
                <a16:creationId xmlns:a16="http://schemas.microsoft.com/office/drawing/2014/main" id="{B32BBC4B-BFF2-4D0A-A2D7-4518E4107DED}"/>
              </a:ext>
            </a:extLst>
          </p:cNvPr>
          <p:cNvSpPr txBox="1"/>
          <p:nvPr/>
        </p:nvSpPr>
        <p:spPr>
          <a:xfrm>
            <a:off x="5275361" y="1101835"/>
            <a:ext cx="864000"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8</a:t>
            </a:r>
            <a:endParaRPr lang="x-none" sz="2400" b="1" dirty="0">
              <a:solidFill>
                <a:srgbClr val="0C0E3B"/>
              </a:solidFill>
              <a:latin typeface="Times New Roman" panose="02020603050405020304" pitchFamily="18" charset="0"/>
              <a:cs typeface="Times New Roman" panose="02020603050405020304" pitchFamily="18" charset="0"/>
            </a:endParaRPr>
          </a:p>
        </p:txBody>
      </p:sp>
      <p:sp>
        <p:nvSpPr>
          <p:cNvPr id="556" name="TextBox 555">
            <a:extLst>
              <a:ext uri="{FF2B5EF4-FFF2-40B4-BE49-F238E27FC236}">
                <a16:creationId xmlns:a16="http://schemas.microsoft.com/office/drawing/2014/main" id="{BF067345-D303-4F89-B99E-DE4ADF8A28C2}"/>
              </a:ext>
            </a:extLst>
          </p:cNvPr>
          <p:cNvSpPr txBox="1"/>
          <p:nvPr/>
        </p:nvSpPr>
        <p:spPr>
          <a:xfrm>
            <a:off x="6139361" y="1205611"/>
            <a:ext cx="1514666"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anose="02020603050405020304" pitchFamily="18" charset="0"/>
                <a:cs typeface="Times New Roman" pitchFamily="18" charset="0"/>
              </a:rPr>
              <a:t>ЗАТРИМАНО</a:t>
            </a:r>
          </a:p>
        </p:txBody>
      </p:sp>
      <p:sp>
        <p:nvSpPr>
          <p:cNvPr id="557" name="TextBox 556">
            <a:extLst>
              <a:ext uri="{FF2B5EF4-FFF2-40B4-BE49-F238E27FC236}">
                <a16:creationId xmlns:a16="http://schemas.microsoft.com/office/drawing/2014/main" id="{673D0FF6-8E46-4818-BB68-77B1FEE50E8D}"/>
              </a:ext>
            </a:extLst>
          </p:cNvPr>
          <p:cNvSpPr txBox="1"/>
          <p:nvPr/>
        </p:nvSpPr>
        <p:spPr>
          <a:xfrm>
            <a:off x="6144838" y="1998329"/>
            <a:ext cx="1514666"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РОЗКРИТО</a:t>
            </a:r>
            <a:endParaRPr lang="x-none" sz="1400" b="1" dirty="0">
              <a:solidFill>
                <a:srgbClr val="0C183B"/>
              </a:solidFill>
              <a:latin typeface="Times New Roman" pitchFamily="18" charset="0"/>
              <a:cs typeface="Times New Roman" pitchFamily="18" charset="0"/>
            </a:endParaRPr>
          </a:p>
        </p:txBody>
      </p:sp>
      <p:sp>
        <p:nvSpPr>
          <p:cNvPr id="558" name="TextBox 557">
            <a:extLst>
              <a:ext uri="{FF2B5EF4-FFF2-40B4-BE49-F238E27FC236}">
                <a16:creationId xmlns:a16="http://schemas.microsoft.com/office/drawing/2014/main" id="{1A2C9AD8-E3CD-4EAF-AEC9-0CDB5C95CC83}"/>
              </a:ext>
            </a:extLst>
          </p:cNvPr>
          <p:cNvSpPr txBox="1"/>
          <p:nvPr/>
        </p:nvSpPr>
        <p:spPr>
          <a:xfrm>
            <a:off x="5275361" y="2842106"/>
            <a:ext cx="2042353"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ЗАВДАНО ЗБИТКІВ</a:t>
            </a:r>
            <a:endParaRPr lang="x-none" sz="1400" b="1" dirty="0">
              <a:solidFill>
                <a:srgbClr val="0C183B"/>
              </a:solidFill>
              <a:latin typeface="Times New Roman" pitchFamily="18" charset="0"/>
              <a:cs typeface="Times New Roman" pitchFamily="18" charset="0"/>
            </a:endParaRPr>
          </a:p>
        </p:txBody>
      </p:sp>
      <p:sp>
        <p:nvSpPr>
          <p:cNvPr id="559" name="TextBox 558">
            <a:extLst>
              <a:ext uri="{FF2B5EF4-FFF2-40B4-BE49-F238E27FC236}">
                <a16:creationId xmlns:a16="http://schemas.microsoft.com/office/drawing/2014/main" id="{FDC6A943-9FC9-4935-B083-9A5153574AA6}"/>
              </a:ext>
            </a:extLst>
          </p:cNvPr>
          <p:cNvSpPr txBox="1"/>
          <p:nvPr/>
        </p:nvSpPr>
        <p:spPr>
          <a:xfrm>
            <a:off x="5275361" y="1889641"/>
            <a:ext cx="864000"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128</a:t>
            </a:r>
            <a:endParaRPr lang="x-none" sz="2400" b="1" dirty="0">
              <a:solidFill>
                <a:srgbClr val="0C0E3B"/>
              </a:solidFill>
              <a:latin typeface="Times New Roman" panose="02020603050405020304" pitchFamily="18" charset="0"/>
              <a:cs typeface="Times New Roman" panose="02020603050405020304" pitchFamily="18" charset="0"/>
            </a:endParaRPr>
          </a:p>
        </p:txBody>
      </p:sp>
      <p:sp>
        <p:nvSpPr>
          <p:cNvPr id="561" name="TextBox 560">
            <a:extLst>
              <a:ext uri="{FF2B5EF4-FFF2-40B4-BE49-F238E27FC236}">
                <a16:creationId xmlns:a16="http://schemas.microsoft.com/office/drawing/2014/main" id="{D99FEB4E-323A-4E5C-A7AE-A3166CFBACF6}"/>
              </a:ext>
            </a:extLst>
          </p:cNvPr>
          <p:cNvSpPr txBox="1"/>
          <p:nvPr/>
        </p:nvSpPr>
        <p:spPr>
          <a:xfrm>
            <a:off x="1681216" y="2761305"/>
            <a:ext cx="1131018" cy="523220"/>
          </a:xfrm>
          <a:prstGeom prst="rect">
            <a:avLst/>
          </a:prstGeom>
          <a:noFill/>
        </p:spPr>
        <p:txBody>
          <a:bodyPr wrap="square" rtlCol="0">
            <a:spAutoFit/>
          </a:bodyPr>
          <a:lstStyle/>
          <a:p>
            <a:pPr algn="ctr"/>
            <a:r>
              <a:rPr lang="uk-UA" sz="2800" b="1" dirty="0">
                <a:solidFill>
                  <a:srgbClr val="0C0E3B"/>
                </a:solidFill>
                <a:latin typeface="Times New Roman" panose="02020603050405020304" pitchFamily="18" charset="0"/>
                <a:cs typeface="Times New Roman" panose="02020603050405020304" pitchFamily="18" charset="0"/>
              </a:rPr>
              <a:t>192</a:t>
            </a:r>
            <a:endParaRPr lang="x-none" sz="2800" b="1" dirty="0">
              <a:solidFill>
                <a:srgbClr val="0C0E3B"/>
              </a:solidFill>
              <a:latin typeface="Times New Roman" panose="02020603050405020304" pitchFamily="18" charset="0"/>
              <a:cs typeface="Times New Roman" panose="02020603050405020304" pitchFamily="18" charset="0"/>
            </a:endParaRPr>
          </a:p>
        </p:txBody>
      </p:sp>
      <p:sp>
        <p:nvSpPr>
          <p:cNvPr id="562" name="TextBox 561">
            <a:extLst>
              <a:ext uri="{FF2B5EF4-FFF2-40B4-BE49-F238E27FC236}">
                <a16:creationId xmlns:a16="http://schemas.microsoft.com/office/drawing/2014/main" id="{E639B619-5C45-48CF-A855-7F54667909EB}"/>
              </a:ext>
            </a:extLst>
          </p:cNvPr>
          <p:cNvSpPr txBox="1"/>
          <p:nvPr/>
        </p:nvSpPr>
        <p:spPr>
          <a:xfrm>
            <a:off x="1260703" y="5956230"/>
            <a:ext cx="2028820" cy="26468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ШАХРАЙСТВА</a:t>
            </a:r>
            <a:endParaRPr lang="x-none" sz="1400" b="1" dirty="0">
              <a:solidFill>
                <a:srgbClr val="0C183B"/>
              </a:solidFill>
              <a:latin typeface="Times New Roman" pitchFamily="18" charset="0"/>
              <a:cs typeface="Times New Roman" pitchFamily="18" charset="0"/>
            </a:endParaRPr>
          </a:p>
        </p:txBody>
      </p:sp>
      <p:sp>
        <p:nvSpPr>
          <p:cNvPr id="565" name="TextBox 564">
            <a:extLst>
              <a:ext uri="{FF2B5EF4-FFF2-40B4-BE49-F238E27FC236}">
                <a16:creationId xmlns:a16="http://schemas.microsoft.com/office/drawing/2014/main" id="{65E84B90-F8CE-4C02-ADA5-49A2BAA4B283}"/>
              </a:ext>
            </a:extLst>
          </p:cNvPr>
          <p:cNvSpPr txBox="1"/>
          <p:nvPr/>
        </p:nvSpPr>
        <p:spPr>
          <a:xfrm>
            <a:off x="6144838" y="4959875"/>
            <a:ext cx="1514666"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anose="02020603050405020304" pitchFamily="18" charset="0"/>
                <a:cs typeface="Times New Roman" pitchFamily="18" charset="0"/>
              </a:rPr>
              <a:t>РОЗКРИТО</a:t>
            </a:r>
          </a:p>
        </p:txBody>
      </p:sp>
      <p:sp>
        <p:nvSpPr>
          <p:cNvPr id="567" name="TextBox 566">
            <a:extLst>
              <a:ext uri="{FF2B5EF4-FFF2-40B4-BE49-F238E27FC236}">
                <a16:creationId xmlns:a16="http://schemas.microsoft.com/office/drawing/2014/main" id="{491F87A9-1B6F-470F-BAE4-B0AEB66ED3CD}"/>
              </a:ext>
            </a:extLst>
          </p:cNvPr>
          <p:cNvSpPr txBox="1"/>
          <p:nvPr/>
        </p:nvSpPr>
        <p:spPr>
          <a:xfrm>
            <a:off x="5275361" y="4851478"/>
            <a:ext cx="864000"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16</a:t>
            </a:r>
            <a:endParaRPr lang="x-none" sz="2400" b="1" dirty="0">
              <a:solidFill>
                <a:srgbClr val="0C0E3B"/>
              </a:solidFill>
              <a:latin typeface="Times New Roman" panose="02020603050405020304" pitchFamily="18" charset="0"/>
              <a:cs typeface="Times New Roman" panose="02020603050405020304" pitchFamily="18" charset="0"/>
            </a:endParaRPr>
          </a:p>
        </p:txBody>
      </p:sp>
      <p:pic>
        <p:nvPicPr>
          <p:cNvPr id="7" name="Рисунок 6">
            <a:extLst>
              <a:ext uri="{FF2B5EF4-FFF2-40B4-BE49-F238E27FC236}">
                <a16:creationId xmlns:a16="http://schemas.microsoft.com/office/drawing/2014/main" id="{EE19E23B-050A-4B2F-8C23-F4A01979D776}"/>
              </a:ext>
            </a:extLst>
          </p:cNvPr>
          <p:cNvPicPr>
            <a:picLocks noChangeAspect="1"/>
          </p:cNvPicPr>
          <p:nvPr/>
        </p:nvPicPr>
        <p:blipFill>
          <a:blip r:embed="rId3" cstate="print">
            <a:extLst>
              <a:ext uri="{96DAC541-7B7A-43D3-8B79-37D633B846F1}">
                <asvg:svgBlip xmlns:asvg="http://schemas.microsoft.com/office/drawing/2016/SVG/main" r:embed="rId4"/>
              </a:ext>
            </a:extLst>
          </a:blip>
          <a:stretch>
            <a:fillRect/>
          </a:stretch>
        </p:blipFill>
        <p:spPr>
          <a:xfrm>
            <a:off x="4594082" y="956634"/>
            <a:ext cx="763682" cy="665511"/>
          </a:xfrm>
          <a:prstGeom prst="rect">
            <a:avLst/>
          </a:prstGeom>
        </p:spPr>
      </p:pic>
      <p:sp>
        <p:nvSpPr>
          <p:cNvPr id="587" name="TextBox 586">
            <a:extLst>
              <a:ext uri="{FF2B5EF4-FFF2-40B4-BE49-F238E27FC236}">
                <a16:creationId xmlns:a16="http://schemas.microsoft.com/office/drawing/2014/main" id="{2EE9E234-F33A-4E7A-8B31-F44BE5F732DC}"/>
              </a:ext>
            </a:extLst>
          </p:cNvPr>
          <p:cNvSpPr txBox="1"/>
          <p:nvPr/>
        </p:nvSpPr>
        <p:spPr>
          <a:xfrm>
            <a:off x="1709604" y="5386072"/>
            <a:ext cx="1131018"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175</a:t>
            </a:r>
            <a:endParaRPr lang="x-none" sz="2800" b="1" dirty="0">
              <a:solidFill>
                <a:srgbClr val="0C183B"/>
              </a:solidFill>
              <a:latin typeface="Times New Roman" panose="02020603050405020304" pitchFamily="18" charset="0"/>
              <a:cs typeface="Times New Roman" panose="02020603050405020304" pitchFamily="18" charset="0"/>
            </a:endParaRPr>
          </a:p>
        </p:txBody>
      </p:sp>
      <p:cxnSp>
        <p:nvCxnSpPr>
          <p:cNvPr id="588" name="Прямая соединительная линия 587">
            <a:extLst>
              <a:ext uri="{FF2B5EF4-FFF2-40B4-BE49-F238E27FC236}">
                <a16:creationId xmlns:a16="http://schemas.microsoft.com/office/drawing/2014/main" id="{DCAA23E6-D015-4F36-A0D3-8617E1DD3435}"/>
              </a:ext>
            </a:extLst>
          </p:cNvPr>
          <p:cNvCxnSpPr/>
          <p:nvPr/>
        </p:nvCxnSpPr>
        <p:spPr>
          <a:xfrm>
            <a:off x="778517" y="3685997"/>
            <a:ext cx="678948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3" name="Прямоугольник 2">
            <a:extLst>
              <a:ext uri="{FF2B5EF4-FFF2-40B4-BE49-F238E27FC236}">
                <a16:creationId xmlns:a16="http://schemas.microsoft.com/office/drawing/2014/main" id="{E4286B75-2C1D-4131-A52F-D333D5851095}"/>
              </a:ext>
            </a:extLst>
          </p:cNvPr>
          <p:cNvSpPr/>
          <p:nvPr/>
        </p:nvSpPr>
        <p:spPr>
          <a:xfrm>
            <a:off x="8048818" y="1455996"/>
            <a:ext cx="2337499" cy="338554"/>
          </a:xfrm>
          <a:prstGeom prst="rect">
            <a:avLst/>
          </a:prstGeom>
        </p:spPr>
        <p:txBody>
          <a:bodyPr wrap="none">
            <a:spAutoFit/>
          </a:bodyPr>
          <a:lstStyle/>
          <a:p>
            <a:pPr algn="just"/>
            <a:r>
              <a:rPr lang="uk-UA" sz="1600" b="1" dirty="0">
                <a:solidFill>
                  <a:schemeClr val="bg1"/>
                </a:solidFill>
                <a:latin typeface="Times New Roman" panose="02020603050405020304" pitchFamily="18" charset="0"/>
                <a:cs typeface="Times New Roman" pitchFamily="18" charset="0"/>
              </a:rPr>
              <a:t>Способи проникнення</a:t>
            </a:r>
            <a:r>
              <a:rPr lang="en-US" sz="1600" b="1" dirty="0">
                <a:solidFill>
                  <a:schemeClr val="bg1"/>
                </a:solidFill>
                <a:latin typeface="Times New Roman" panose="02020603050405020304" pitchFamily="18" charset="0"/>
                <a:cs typeface="Times New Roman" pitchFamily="18" charset="0"/>
              </a:rPr>
              <a:t>:</a:t>
            </a:r>
            <a:endParaRPr lang="uk-UA" sz="1600" b="1" dirty="0">
              <a:solidFill>
                <a:schemeClr val="bg1"/>
              </a:solidFill>
              <a:latin typeface="Times New Roman" panose="02020603050405020304" pitchFamily="18" charset="0"/>
              <a:cs typeface="Times New Roman" pitchFamily="18" charset="0"/>
            </a:endParaRPr>
          </a:p>
        </p:txBody>
      </p:sp>
      <p:sp>
        <p:nvSpPr>
          <p:cNvPr id="584" name="TextBox 583">
            <a:extLst>
              <a:ext uri="{FF2B5EF4-FFF2-40B4-BE49-F238E27FC236}">
                <a16:creationId xmlns:a16="http://schemas.microsoft.com/office/drawing/2014/main" id="{8F573607-7595-4085-83C5-126A9EA100A6}"/>
              </a:ext>
            </a:extLst>
          </p:cNvPr>
          <p:cNvSpPr txBox="1"/>
          <p:nvPr/>
        </p:nvSpPr>
        <p:spPr>
          <a:xfrm>
            <a:off x="8081451" y="1780734"/>
            <a:ext cx="3409408" cy="523220"/>
          </a:xfrm>
          <a:prstGeom prst="rect">
            <a:avLst/>
          </a:prstGeom>
          <a:noFill/>
        </p:spPr>
        <p:txBody>
          <a:bodyPr wrap="square" rtlCol="0">
            <a:spAutoFit/>
          </a:bodyPr>
          <a:lstStyle/>
          <a:p>
            <a:r>
              <a:rPr lang="uk-UA" sz="1400" dirty="0">
                <a:solidFill>
                  <a:schemeClr val="bg1"/>
                </a:solidFill>
                <a:latin typeface="Times New Roman" pitchFamily="18" charset="0"/>
                <a:cs typeface="Times New Roman" pitchFamily="18" charset="0"/>
              </a:rPr>
              <a:t>- вільний доступ</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r>
              <a:rPr lang="uk-UA" sz="1400" dirty="0">
                <a:solidFill>
                  <a:schemeClr val="bg1"/>
                </a:solidFill>
                <a:latin typeface="Times New Roman" pitchFamily="18" charset="0"/>
                <a:cs typeface="Times New Roman" pitchFamily="18" charset="0"/>
              </a:rPr>
              <a:t>- злам дверей, вікон, воріт.</a:t>
            </a:r>
          </a:p>
        </p:txBody>
      </p:sp>
      <p:pic>
        <p:nvPicPr>
          <p:cNvPr id="6" name="Рисунок 5">
            <a:extLst>
              <a:ext uri="{FF2B5EF4-FFF2-40B4-BE49-F238E27FC236}">
                <a16:creationId xmlns:a16="http://schemas.microsoft.com/office/drawing/2014/main" id="{9CAEFDEB-0908-4659-BFE4-FAE174693814}"/>
              </a:ext>
            </a:extLst>
          </p:cNvPr>
          <p:cNvPicPr>
            <a:picLocks noChangeAspect="1"/>
          </p:cNvPicPr>
          <p:nvPr/>
        </p:nvPicPr>
        <p:blipFill>
          <a:blip r:embed="rId5" cstate="print">
            <a:extLst>
              <a:ext uri="{96DAC541-7B7A-43D3-8B79-37D633B846F1}">
                <asvg:svgBlip xmlns:asvg="http://schemas.microsoft.com/office/drawing/2016/SVG/main" r:embed="rId6"/>
              </a:ext>
            </a:extLst>
          </a:blip>
          <a:stretch>
            <a:fillRect/>
          </a:stretch>
        </p:blipFill>
        <p:spPr>
          <a:xfrm>
            <a:off x="4764862" y="1713466"/>
            <a:ext cx="546048" cy="715749"/>
          </a:xfrm>
          <a:prstGeom prst="rect">
            <a:avLst/>
          </a:prstGeom>
        </p:spPr>
      </p:pic>
      <p:pic>
        <p:nvPicPr>
          <p:cNvPr id="593" name="Рисунок 592">
            <a:extLst>
              <a:ext uri="{FF2B5EF4-FFF2-40B4-BE49-F238E27FC236}">
                <a16:creationId xmlns:a16="http://schemas.microsoft.com/office/drawing/2014/main" id="{12C37B91-535D-4523-AF55-D17D877611C5}"/>
              </a:ext>
            </a:extLst>
          </p:cNvPr>
          <p:cNvPicPr>
            <a:picLocks noChangeAspect="1"/>
          </p:cNvPicPr>
          <p:nvPr/>
        </p:nvPicPr>
        <p:blipFill>
          <a:blip r:embed="rId5" cstate="print">
            <a:extLst>
              <a:ext uri="{96DAC541-7B7A-43D3-8B79-37D633B846F1}">
                <asvg:svgBlip xmlns:asvg="http://schemas.microsoft.com/office/drawing/2016/SVG/main" r:embed="rId6"/>
              </a:ext>
            </a:extLst>
          </a:blip>
          <a:stretch>
            <a:fillRect/>
          </a:stretch>
        </p:blipFill>
        <p:spPr>
          <a:xfrm>
            <a:off x="4781604" y="4710265"/>
            <a:ext cx="546048" cy="715749"/>
          </a:xfrm>
          <a:prstGeom prst="rect">
            <a:avLst/>
          </a:prstGeom>
        </p:spPr>
      </p:pic>
      <p:sp>
        <p:nvSpPr>
          <p:cNvPr id="597" name="Полилиния: фигура 596">
            <a:extLst>
              <a:ext uri="{FF2B5EF4-FFF2-40B4-BE49-F238E27FC236}">
                <a16:creationId xmlns:a16="http://schemas.microsoft.com/office/drawing/2014/main" id="{0924AA21-4374-4FE3-BE04-C7ECCD12DB10}"/>
              </a:ext>
            </a:extLst>
          </p:cNvPr>
          <p:cNvSpPr/>
          <p:nvPr/>
        </p:nvSpPr>
        <p:spPr>
          <a:xfrm>
            <a:off x="1778069" y="4458508"/>
            <a:ext cx="1022269" cy="824824"/>
          </a:xfrm>
          <a:custGeom>
            <a:avLst/>
            <a:gdLst>
              <a:gd name="connsiteX0" fmla="*/ 950120 w 1897857"/>
              <a:gd name="connsiteY0" fmla="*/ 0 h 1442964"/>
              <a:gd name="connsiteX1" fmla="*/ 1095376 w 1897857"/>
              <a:gd name="connsiteY1" fmla="*/ 223838 h 1442964"/>
              <a:gd name="connsiteX2" fmla="*/ 1233488 w 1897857"/>
              <a:gd name="connsiteY2" fmla="*/ 11906 h 1442964"/>
              <a:gd name="connsiteX3" fmla="*/ 1359694 w 1897857"/>
              <a:gd name="connsiteY3" fmla="*/ 261937 h 1442964"/>
              <a:gd name="connsiteX4" fmla="*/ 1502570 w 1897857"/>
              <a:gd name="connsiteY4" fmla="*/ 147638 h 1442964"/>
              <a:gd name="connsiteX5" fmla="*/ 1626395 w 1897857"/>
              <a:gd name="connsiteY5" fmla="*/ 369094 h 1442964"/>
              <a:gd name="connsiteX6" fmla="*/ 1754867 w 1897857"/>
              <a:gd name="connsiteY6" fmla="*/ 252412 h 1442964"/>
              <a:gd name="connsiteX7" fmla="*/ 1819276 w 1897857"/>
              <a:gd name="connsiteY7" fmla="*/ 459581 h 1442964"/>
              <a:gd name="connsiteX8" fmla="*/ 1897857 w 1897857"/>
              <a:gd name="connsiteY8" fmla="*/ 340519 h 1442964"/>
              <a:gd name="connsiteX9" fmla="*/ 1897741 w 1897857"/>
              <a:gd name="connsiteY9" fmla="*/ 1004630 h 1442964"/>
              <a:gd name="connsiteX10" fmla="*/ 0 w 1897857"/>
              <a:gd name="connsiteY10" fmla="*/ 928430 h 1442964"/>
              <a:gd name="connsiteX11" fmla="*/ 14288 w 1897857"/>
              <a:gd name="connsiteY11" fmla="*/ 316706 h 1442964"/>
              <a:gd name="connsiteX12" fmla="*/ 83346 w 1897857"/>
              <a:gd name="connsiteY12" fmla="*/ 457199 h 1442964"/>
              <a:gd name="connsiteX13" fmla="*/ 164308 w 1897857"/>
              <a:gd name="connsiteY13" fmla="*/ 266700 h 1442964"/>
              <a:gd name="connsiteX14" fmla="*/ 283371 w 1897857"/>
              <a:gd name="connsiteY14" fmla="*/ 378618 h 1442964"/>
              <a:gd name="connsiteX15" fmla="*/ 400051 w 1897857"/>
              <a:gd name="connsiteY15" fmla="*/ 114300 h 1442964"/>
              <a:gd name="connsiteX16" fmla="*/ 540545 w 1897857"/>
              <a:gd name="connsiteY16" fmla="*/ 266700 h 1442964"/>
              <a:gd name="connsiteX17" fmla="*/ 666751 w 1897857"/>
              <a:gd name="connsiteY17" fmla="*/ 26194 h 1442964"/>
              <a:gd name="connsiteX18" fmla="*/ 802483 w 1897857"/>
              <a:gd name="connsiteY18" fmla="*/ 219075 h 1442964"/>
              <a:gd name="connsiteX19" fmla="*/ 950120 w 1897857"/>
              <a:gd name="connsiteY19" fmla="*/ 0 h 1442964"/>
              <a:gd name="connsiteX20" fmla="*/ 929869 w 1897857"/>
              <a:gd name="connsiteY20" fmla="*/ 287771 h 1442964"/>
              <a:gd name="connsiteX21" fmla="*/ 66675 w 1897857"/>
              <a:gd name="connsiteY21" fmla="*/ 592929 h 1442964"/>
              <a:gd name="connsiteX22" fmla="*/ 73820 w 1897857"/>
              <a:gd name="connsiteY22" fmla="*/ 650079 h 1442964"/>
              <a:gd name="connsiteX23" fmla="*/ 516733 w 1897857"/>
              <a:gd name="connsiteY23" fmla="*/ 657223 h 1442964"/>
              <a:gd name="connsiteX24" fmla="*/ 523876 w 1897857"/>
              <a:gd name="connsiteY24" fmla="*/ 754855 h 1442964"/>
              <a:gd name="connsiteX25" fmla="*/ 78582 w 1897857"/>
              <a:gd name="connsiteY25" fmla="*/ 752472 h 1442964"/>
              <a:gd name="connsiteX26" fmla="*/ 171451 w 1897857"/>
              <a:gd name="connsiteY26" fmla="*/ 1076323 h 1442964"/>
              <a:gd name="connsiteX27" fmla="*/ 278607 w 1897857"/>
              <a:gd name="connsiteY27" fmla="*/ 938211 h 1442964"/>
              <a:gd name="connsiteX28" fmla="*/ 414339 w 1897857"/>
              <a:gd name="connsiteY28" fmla="*/ 1209673 h 1442964"/>
              <a:gd name="connsiteX29" fmla="*/ 576264 w 1897857"/>
              <a:gd name="connsiteY29" fmla="*/ 1057273 h 1442964"/>
              <a:gd name="connsiteX30" fmla="*/ 773908 w 1897857"/>
              <a:gd name="connsiteY30" fmla="*/ 1293017 h 1442964"/>
              <a:gd name="connsiteX31" fmla="*/ 966788 w 1897857"/>
              <a:gd name="connsiteY31" fmla="*/ 1092991 h 1442964"/>
              <a:gd name="connsiteX32" fmla="*/ 1152526 w 1897857"/>
              <a:gd name="connsiteY32" fmla="*/ 1300161 h 1442964"/>
              <a:gd name="connsiteX33" fmla="*/ 1333501 w 1897857"/>
              <a:gd name="connsiteY33" fmla="*/ 1057273 h 1442964"/>
              <a:gd name="connsiteX34" fmla="*/ 1507332 w 1897857"/>
              <a:gd name="connsiteY34" fmla="*/ 1219197 h 1442964"/>
              <a:gd name="connsiteX35" fmla="*/ 1639020 w 1897857"/>
              <a:gd name="connsiteY35" fmla="*/ 931068 h 1442964"/>
              <a:gd name="connsiteX36" fmla="*/ 1743076 w 1897857"/>
              <a:gd name="connsiteY36" fmla="*/ 1071559 h 1442964"/>
              <a:gd name="connsiteX37" fmla="*/ 1831183 w 1897857"/>
              <a:gd name="connsiteY37" fmla="*/ 752472 h 1442964"/>
              <a:gd name="connsiteX38" fmla="*/ 1388270 w 1897857"/>
              <a:gd name="connsiteY38" fmla="*/ 759616 h 1442964"/>
              <a:gd name="connsiteX39" fmla="*/ 1397795 w 1897857"/>
              <a:gd name="connsiteY39" fmla="*/ 657222 h 1442964"/>
              <a:gd name="connsiteX40" fmla="*/ 1838326 w 1897857"/>
              <a:gd name="connsiteY40" fmla="*/ 654841 h 1442964"/>
              <a:gd name="connsiteX41" fmla="*/ 929869 w 1897857"/>
              <a:gd name="connsiteY41" fmla="*/ 287771 h 144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97857" h="1442964">
                <a:moveTo>
                  <a:pt x="950120" y="0"/>
                </a:moveTo>
                <a:cubicBezTo>
                  <a:pt x="993776" y="46831"/>
                  <a:pt x="1051719" y="167481"/>
                  <a:pt x="1095376" y="223838"/>
                </a:cubicBezTo>
                <a:cubicBezTo>
                  <a:pt x="1139827" y="171450"/>
                  <a:pt x="1205706" y="45243"/>
                  <a:pt x="1233488" y="11906"/>
                </a:cubicBezTo>
                <a:cubicBezTo>
                  <a:pt x="1261269" y="57150"/>
                  <a:pt x="1327150" y="211931"/>
                  <a:pt x="1359694" y="261937"/>
                </a:cubicBezTo>
                <a:cubicBezTo>
                  <a:pt x="1418432" y="230981"/>
                  <a:pt x="1460501" y="173832"/>
                  <a:pt x="1502570" y="147638"/>
                </a:cubicBezTo>
                <a:cubicBezTo>
                  <a:pt x="1525589" y="183357"/>
                  <a:pt x="1584327" y="302419"/>
                  <a:pt x="1626395" y="369094"/>
                </a:cubicBezTo>
                <a:lnTo>
                  <a:pt x="1754867" y="252412"/>
                </a:lnTo>
                <a:cubicBezTo>
                  <a:pt x="1782687" y="339725"/>
                  <a:pt x="1786693" y="369886"/>
                  <a:pt x="1819276" y="459581"/>
                </a:cubicBezTo>
                <a:cubicBezTo>
                  <a:pt x="1851026" y="432593"/>
                  <a:pt x="1861345" y="388937"/>
                  <a:pt x="1897857" y="340519"/>
                </a:cubicBezTo>
                <a:cubicBezTo>
                  <a:pt x="1897818" y="561889"/>
                  <a:pt x="1897780" y="783260"/>
                  <a:pt x="1897741" y="1004630"/>
                </a:cubicBezTo>
                <a:cubicBezTo>
                  <a:pt x="1581431" y="1712214"/>
                  <a:pt x="6728" y="1471709"/>
                  <a:pt x="0" y="928430"/>
                </a:cubicBezTo>
                <a:cubicBezTo>
                  <a:pt x="1588" y="646735"/>
                  <a:pt x="12700" y="598401"/>
                  <a:pt x="14288" y="316706"/>
                </a:cubicBezTo>
                <a:cubicBezTo>
                  <a:pt x="35720" y="365125"/>
                  <a:pt x="52389" y="399255"/>
                  <a:pt x="83346" y="457199"/>
                </a:cubicBezTo>
                <a:cubicBezTo>
                  <a:pt x="114302" y="398462"/>
                  <a:pt x="135734" y="318294"/>
                  <a:pt x="164308" y="266700"/>
                </a:cubicBezTo>
                <a:cubicBezTo>
                  <a:pt x="210346" y="296862"/>
                  <a:pt x="232571" y="331787"/>
                  <a:pt x="283371" y="378618"/>
                </a:cubicBezTo>
                <a:cubicBezTo>
                  <a:pt x="319090" y="294480"/>
                  <a:pt x="376239" y="160337"/>
                  <a:pt x="400051" y="114300"/>
                </a:cubicBezTo>
                <a:cubicBezTo>
                  <a:pt x="444500" y="163513"/>
                  <a:pt x="488952" y="219869"/>
                  <a:pt x="540545" y="266700"/>
                </a:cubicBezTo>
                <a:cubicBezTo>
                  <a:pt x="573883" y="207963"/>
                  <a:pt x="616745" y="113506"/>
                  <a:pt x="666751" y="26194"/>
                </a:cubicBezTo>
                <a:cubicBezTo>
                  <a:pt x="701677" y="67470"/>
                  <a:pt x="762796" y="175419"/>
                  <a:pt x="802483" y="219075"/>
                </a:cubicBezTo>
                <a:cubicBezTo>
                  <a:pt x="850108" y="169863"/>
                  <a:pt x="912020" y="37306"/>
                  <a:pt x="950120" y="0"/>
                </a:cubicBezTo>
                <a:close/>
                <a:moveTo>
                  <a:pt x="929869" y="287771"/>
                </a:moveTo>
                <a:cubicBezTo>
                  <a:pt x="634604" y="290956"/>
                  <a:pt x="318492" y="372961"/>
                  <a:pt x="66675" y="592929"/>
                </a:cubicBezTo>
                <a:lnTo>
                  <a:pt x="73820" y="650079"/>
                </a:lnTo>
                <a:cubicBezTo>
                  <a:pt x="207568" y="658810"/>
                  <a:pt x="458392" y="656032"/>
                  <a:pt x="516733" y="657223"/>
                </a:cubicBezTo>
                <a:cubicBezTo>
                  <a:pt x="527449" y="713182"/>
                  <a:pt x="518319" y="692942"/>
                  <a:pt x="523876" y="754855"/>
                </a:cubicBezTo>
                <a:lnTo>
                  <a:pt x="78582" y="752472"/>
                </a:lnTo>
                <a:cubicBezTo>
                  <a:pt x="100013" y="860422"/>
                  <a:pt x="140495" y="968373"/>
                  <a:pt x="171451" y="1076323"/>
                </a:cubicBezTo>
                <a:cubicBezTo>
                  <a:pt x="219077" y="1018776"/>
                  <a:pt x="239316" y="978295"/>
                  <a:pt x="278607" y="938211"/>
                </a:cubicBezTo>
                <a:cubicBezTo>
                  <a:pt x="313136" y="1000521"/>
                  <a:pt x="365127" y="1122758"/>
                  <a:pt x="414339" y="1209673"/>
                </a:cubicBezTo>
                <a:cubicBezTo>
                  <a:pt x="477838" y="1163239"/>
                  <a:pt x="523480" y="1112835"/>
                  <a:pt x="576264" y="1057273"/>
                </a:cubicBezTo>
                <a:cubicBezTo>
                  <a:pt x="624285" y="1113629"/>
                  <a:pt x="701677" y="1211261"/>
                  <a:pt x="773908" y="1293017"/>
                </a:cubicBezTo>
                <a:cubicBezTo>
                  <a:pt x="834233" y="1229517"/>
                  <a:pt x="889001" y="1170382"/>
                  <a:pt x="966788" y="1092991"/>
                </a:cubicBezTo>
                <a:cubicBezTo>
                  <a:pt x="1004094" y="1139425"/>
                  <a:pt x="1093789" y="1247377"/>
                  <a:pt x="1152526" y="1300161"/>
                </a:cubicBezTo>
                <a:cubicBezTo>
                  <a:pt x="1211264" y="1236264"/>
                  <a:pt x="1282701" y="1108470"/>
                  <a:pt x="1333501" y="1057273"/>
                </a:cubicBezTo>
                <a:cubicBezTo>
                  <a:pt x="1400970" y="1110852"/>
                  <a:pt x="1458001" y="1175541"/>
                  <a:pt x="1507332" y="1219197"/>
                </a:cubicBezTo>
                <a:cubicBezTo>
                  <a:pt x="1561426" y="1112834"/>
                  <a:pt x="1598816" y="1041796"/>
                  <a:pt x="1639020" y="931068"/>
                </a:cubicBezTo>
                <a:cubicBezTo>
                  <a:pt x="1673946" y="959643"/>
                  <a:pt x="1687634" y="1008456"/>
                  <a:pt x="1743076" y="1071559"/>
                </a:cubicBezTo>
                <a:cubicBezTo>
                  <a:pt x="1767562" y="1051319"/>
                  <a:pt x="1817689" y="820735"/>
                  <a:pt x="1831183" y="752472"/>
                </a:cubicBezTo>
                <a:lnTo>
                  <a:pt x="1388270" y="759616"/>
                </a:lnTo>
                <a:cubicBezTo>
                  <a:pt x="1391842" y="703261"/>
                  <a:pt x="1393032" y="709610"/>
                  <a:pt x="1397795" y="657222"/>
                </a:cubicBezTo>
                <a:cubicBezTo>
                  <a:pt x="1490664" y="657222"/>
                  <a:pt x="1766372" y="656826"/>
                  <a:pt x="1838326" y="654841"/>
                </a:cubicBezTo>
                <a:cubicBezTo>
                  <a:pt x="1856185" y="496092"/>
                  <a:pt x="1421979" y="282461"/>
                  <a:pt x="929869" y="287771"/>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pic>
        <p:nvPicPr>
          <p:cNvPr id="12" name="Рисунок 11" descr="Деньги">
            <a:extLst>
              <a:ext uri="{FF2B5EF4-FFF2-40B4-BE49-F238E27FC236}">
                <a16:creationId xmlns:a16="http://schemas.microsoft.com/office/drawing/2014/main" id="{BE167A0D-6CE8-4E91-8A99-ACE8ECB3D0AE}"/>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055247" y="4583223"/>
            <a:ext cx="478586" cy="478586"/>
          </a:xfrm>
          <a:prstGeom prst="rect">
            <a:avLst/>
          </a:prstGeom>
        </p:spPr>
      </p:pic>
      <p:pic>
        <p:nvPicPr>
          <p:cNvPr id="94" name="Рисунок 93">
            <a:extLst>
              <a:ext uri="{FF2B5EF4-FFF2-40B4-BE49-F238E27FC236}">
                <a16:creationId xmlns:a16="http://schemas.microsoft.com/office/drawing/2014/main" id="{6223EC3C-7059-4CB2-9951-7DA808FBFE63}"/>
              </a:ext>
            </a:extLst>
          </p:cNvPr>
          <p:cNvPicPr>
            <a:picLocks noChangeAspect="1"/>
          </p:cNvPicPr>
          <p:nvPr/>
        </p:nvPicPr>
        <p:blipFill>
          <a:blip r:embed="rId9" cstate="print">
            <a:extLst>
              <a:ext uri="{96DAC541-7B7A-43D3-8B79-37D633B846F1}">
                <asvg:svgBlip xmlns:asvg="http://schemas.microsoft.com/office/drawing/2016/SVG/main" r:embed="rId10"/>
              </a:ext>
            </a:extLst>
          </a:blip>
          <a:stretch>
            <a:fillRect/>
          </a:stretch>
        </p:blipFill>
        <p:spPr>
          <a:xfrm>
            <a:off x="1953807" y="1667448"/>
            <a:ext cx="728785" cy="1175526"/>
          </a:xfrm>
          <a:prstGeom prst="rect">
            <a:avLst/>
          </a:prstGeom>
        </p:spPr>
      </p:pic>
      <p:sp>
        <p:nvSpPr>
          <p:cNvPr id="603" name="TextBox 602">
            <a:extLst>
              <a:ext uri="{FF2B5EF4-FFF2-40B4-BE49-F238E27FC236}">
                <a16:creationId xmlns:a16="http://schemas.microsoft.com/office/drawing/2014/main" id="{CEAEE842-C35F-4D33-AED6-8DBA479F97B9}"/>
              </a:ext>
            </a:extLst>
          </p:cNvPr>
          <p:cNvSpPr txBox="1"/>
          <p:nvPr/>
        </p:nvSpPr>
        <p:spPr>
          <a:xfrm>
            <a:off x="8111740" y="4822516"/>
            <a:ext cx="3486326" cy="1600438"/>
          </a:xfrm>
          <a:prstGeom prst="rect">
            <a:avLst/>
          </a:prstGeom>
          <a:noFill/>
        </p:spPr>
        <p:txBody>
          <a:bodyPr wrap="square" rtlCol="0">
            <a:spAutoFit/>
          </a:bodyPr>
          <a:lstStyle/>
          <a:p>
            <a:pPr algn="just"/>
            <a:r>
              <a:rPr lang="ru-RU" sz="1400" dirty="0">
                <a:solidFill>
                  <a:srgbClr val="0C183B"/>
                </a:solidFill>
                <a:latin typeface="Times New Roman" pitchFamily="18" charset="0"/>
                <a:cs typeface="Times New Roman" pitchFamily="18" charset="0"/>
              </a:rPr>
              <a:t>- </a:t>
            </a:r>
            <a:r>
              <a:rPr lang="uk-UA" sz="1400" dirty="0">
                <a:solidFill>
                  <a:srgbClr val="0C183B"/>
                </a:solidFill>
                <a:latin typeface="Times New Roman" pitchFamily="18" charset="0"/>
                <a:cs typeface="Times New Roman" pitchFamily="18" charset="0"/>
              </a:rPr>
              <a:t>людина, яка нехтує правилами зберігання особистого майна;</a:t>
            </a:r>
          </a:p>
          <a:p>
            <a:pPr algn="just"/>
            <a:r>
              <a:rPr lang="uk-UA" sz="1400" dirty="0">
                <a:solidFill>
                  <a:srgbClr val="0C183B"/>
                </a:solidFill>
                <a:latin typeface="Times New Roman" pitchFamily="18" charset="0"/>
                <a:cs typeface="Times New Roman" pitchFamily="18" charset="0"/>
              </a:rPr>
              <a:t>- людина, яка шукає занадто «привабливі» пропозиції в Інтернеті;</a:t>
            </a:r>
          </a:p>
          <a:p>
            <a:pPr algn="just"/>
            <a:r>
              <a:rPr lang="uk-UA" sz="1400" dirty="0">
                <a:solidFill>
                  <a:srgbClr val="0C183B"/>
                </a:solidFill>
                <a:latin typeface="Times New Roman" pitchFamily="18" charset="0"/>
                <a:cs typeface="Times New Roman" pitchFamily="18" charset="0"/>
              </a:rPr>
              <a:t>- занадто довірливі люди або такі, які не обізнані з особливостями роботи державних установ і банків.</a:t>
            </a:r>
          </a:p>
        </p:txBody>
      </p:sp>
      <p:sp>
        <p:nvSpPr>
          <p:cNvPr id="604" name="TextBox 603">
            <a:extLst>
              <a:ext uri="{FF2B5EF4-FFF2-40B4-BE49-F238E27FC236}">
                <a16:creationId xmlns:a16="http://schemas.microsoft.com/office/drawing/2014/main" id="{9387DF8F-A072-4AFA-9518-234F5AA2D2D9}"/>
              </a:ext>
            </a:extLst>
          </p:cNvPr>
          <p:cNvSpPr txBox="1"/>
          <p:nvPr/>
        </p:nvSpPr>
        <p:spPr>
          <a:xfrm>
            <a:off x="8093344" y="4446153"/>
            <a:ext cx="3564103" cy="369332"/>
          </a:xfrm>
          <a:prstGeom prst="rect">
            <a:avLst/>
          </a:prstGeom>
          <a:noFill/>
        </p:spPr>
        <p:txBody>
          <a:bodyPr wrap="square" rtlCol="0">
            <a:spAutoFit/>
          </a:bodyPr>
          <a:lstStyle/>
          <a:p>
            <a:pPr algn="ctr"/>
            <a:r>
              <a:rPr lang="uk-UA" b="1" dirty="0">
                <a:latin typeface="Times New Roman" panose="02020603050405020304" pitchFamily="18" charset="0"/>
                <a:cs typeface="Times New Roman" pitchFamily="18" charset="0"/>
              </a:rPr>
              <a:t>Типова жертва</a:t>
            </a:r>
            <a:r>
              <a:rPr lang="en-US" b="1" dirty="0">
                <a:latin typeface="Times New Roman" panose="02020603050405020304" pitchFamily="18" charset="0"/>
                <a:cs typeface="Times New Roman" pitchFamily="18" charset="0"/>
              </a:rPr>
              <a:t>:</a:t>
            </a:r>
            <a:endParaRPr lang="uk-UA" b="1" dirty="0">
              <a:latin typeface="Times New Roman" panose="02020603050405020304" pitchFamily="18" charset="0"/>
              <a:cs typeface="Times New Roman" pitchFamily="18" charset="0"/>
            </a:endParaRPr>
          </a:p>
        </p:txBody>
      </p:sp>
      <p:sp>
        <p:nvSpPr>
          <p:cNvPr id="592" name="TextBox 591">
            <a:extLst>
              <a:ext uri="{FF2B5EF4-FFF2-40B4-BE49-F238E27FC236}">
                <a16:creationId xmlns:a16="http://schemas.microsoft.com/office/drawing/2014/main" id="{34F72DD6-20B1-4BE8-9909-4A9F50A51025}"/>
              </a:ext>
            </a:extLst>
          </p:cNvPr>
          <p:cNvSpPr txBox="1"/>
          <p:nvPr/>
        </p:nvSpPr>
        <p:spPr>
          <a:xfrm>
            <a:off x="5898930" y="5708988"/>
            <a:ext cx="1895750"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ЗАВДАНО ЗБИТКІВ</a:t>
            </a:r>
            <a:endParaRPr lang="x-none" sz="1400" b="1" dirty="0">
              <a:solidFill>
                <a:srgbClr val="0C183B"/>
              </a:solidFill>
              <a:latin typeface="Times New Roman" pitchFamily="18" charset="0"/>
              <a:cs typeface="Times New Roman" pitchFamily="18" charset="0"/>
            </a:endParaRPr>
          </a:p>
        </p:txBody>
      </p:sp>
      <p:sp>
        <p:nvSpPr>
          <p:cNvPr id="578" name="TextBox 577">
            <a:extLst>
              <a:ext uri="{FF2B5EF4-FFF2-40B4-BE49-F238E27FC236}">
                <a16:creationId xmlns:a16="http://schemas.microsoft.com/office/drawing/2014/main" id="{B2BCB8D3-CAC9-4D44-A507-572E308D9404}"/>
              </a:ext>
            </a:extLst>
          </p:cNvPr>
          <p:cNvSpPr txBox="1"/>
          <p:nvPr/>
        </p:nvSpPr>
        <p:spPr>
          <a:xfrm>
            <a:off x="4864381" y="3101923"/>
            <a:ext cx="2791832" cy="369332"/>
          </a:xfrm>
          <a:prstGeom prst="rect">
            <a:avLst/>
          </a:prstGeom>
          <a:noFill/>
        </p:spPr>
        <p:txBody>
          <a:bodyPr wrap="square" rtlCol="0">
            <a:spAutoFit/>
          </a:bodyPr>
          <a:lstStyle/>
          <a:p>
            <a:pPr algn="ctr"/>
            <a:r>
              <a:rPr lang="uk-UA" b="1" dirty="0">
                <a:solidFill>
                  <a:srgbClr val="0C183B"/>
                </a:solidFill>
                <a:latin typeface="Times New Roman" panose="02020603050405020304" pitchFamily="18" charset="0"/>
                <a:cs typeface="Times New Roman" panose="02020603050405020304" pitchFamily="18" charset="0"/>
              </a:rPr>
              <a:t>1 млн 867 тис. грн.</a:t>
            </a:r>
            <a:endParaRPr lang="x-none" b="1" dirty="0">
              <a:solidFill>
                <a:srgbClr val="0C183B"/>
              </a:solidFill>
              <a:latin typeface="Times New Roman" panose="02020603050405020304" pitchFamily="18" charset="0"/>
              <a:cs typeface="Times New Roman" panose="02020603050405020304" pitchFamily="18" charset="0"/>
            </a:endParaRPr>
          </a:p>
        </p:txBody>
      </p:sp>
      <p:sp>
        <p:nvSpPr>
          <p:cNvPr id="580" name="TextBox 579">
            <a:extLst>
              <a:ext uri="{FF2B5EF4-FFF2-40B4-BE49-F238E27FC236}">
                <a16:creationId xmlns:a16="http://schemas.microsoft.com/office/drawing/2014/main" id="{5DD16208-AD59-49CF-B07C-3B9DAD9D171F}"/>
              </a:ext>
            </a:extLst>
          </p:cNvPr>
          <p:cNvSpPr txBox="1"/>
          <p:nvPr/>
        </p:nvSpPr>
        <p:spPr>
          <a:xfrm>
            <a:off x="3903946" y="5641333"/>
            <a:ext cx="2742830" cy="338554"/>
          </a:xfrm>
          <a:prstGeom prst="rect">
            <a:avLst/>
          </a:prstGeom>
          <a:noFill/>
        </p:spPr>
        <p:txBody>
          <a:bodyPr wrap="square" rtlCol="0">
            <a:spAutoFit/>
          </a:bodyPr>
          <a:lstStyle/>
          <a:p>
            <a:pPr algn="ctr"/>
            <a:r>
              <a:rPr lang="uk-UA" sz="1600" b="1" dirty="0">
                <a:solidFill>
                  <a:srgbClr val="0C183B"/>
                </a:solidFill>
                <a:latin typeface="Times New Roman" panose="02020603050405020304" pitchFamily="18" charset="0"/>
                <a:cs typeface="Times New Roman" panose="02020603050405020304" pitchFamily="18" charset="0"/>
              </a:rPr>
              <a:t>293 тис. грн.</a:t>
            </a:r>
            <a:endParaRPr lang="x-none" sz="1600" b="1" dirty="0">
              <a:solidFill>
                <a:srgbClr val="0C183B"/>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58008391"/>
      </p:ext>
    </p:extLst>
  </p:cSld>
  <p:clrMapOvr>
    <a:masterClrMapping/>
  </p:clrMapOvr>
  <p:transition spd="slow">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802536" y="159426"/>
            <a:ext cx="3809973"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3" y="743273"/>
            <a:ext cx="1889134" cy="615874"/>
          </a:xfrm>
          <a:prstGeom prst="rect">
            <a:avLst/>
          </a:prstGeom>
          <a:noFill/>
        </p:spPr>
        <p:txBody>
          <a:bodyPr wrap="square" rtlCol="0">
            <a:spAutoFit/>
          </a:bodyPr>
          <a:lstStyle/>
          <a:p>
            <a:pPr algn="ctr">
              <a:lnSpc>
                <a:spcPct val="80000"/>
              </a:lnSpc>
            </a:pPr>
            <a:r>
              <a:rPr lang="uk-UA" sz="2100" dirty="0">
                <a:solidFill>
                  <a:srgbClr val="0C183B"/>
                </a:solidFill>
                <a:latin typeface="Times New Roman" pitchFamily="18" charset="0"/>
                <a:cs typeface="Times New Roman" pitchFamily="18" charset="0"/>
              </a:rPr>
              <a:t>Безпечне житло, оселя</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22" name="TextBox 621">
            <a:extLst>
              <a:ext uri="{FF2B5EF4-FFF2-40B4-BE49-F238E27FC236}">
                <a16:creationId xmlns:a16="http://schemas.microsoft.com/office/drawing/2014/main" id="{ABE069F0-EEE2-4892-A89F-CFF8D5533CD1}"/>
              </a:ext>
            </a:extLst>
          </p:cNvPr>
          <p:cNvSpPr txBox="1"/>
          <p:nvPr/>
        </p:nvSpPr>
        <p:spPr>
          <a:xfrm>
            <a:off x="7936136" y="987121"/>
            <a:ext cx="3234118" cy="2585323"/>
          </a:xfrm>
          <a:prstGeom prst="rect">
            <a:avLst/>
          </a:prstGeom>
          <a:noFill/>
        </p:spPr>
        <p:txBody>
          <a:bodyPr wrap="square" rtlCol="0">
            <a:spAutoFit/>
          </a:bodyPr>
          <a:lstStyle/>
          <a:p>
            <a:pPr algn="just"/>
            <a:r>
              <a:rPr lang="uk-UA" dirty="0">
                <a:solidFill>
                  <a:schemeClr val="bg1"/>
                </a:solidFill>
                <a:latin typeface="Times New Roman" pitchFamily="18" charset="0"/>
                <a:cs typeface="Times New Roman" pitchFamily="18" charset="0"/>
              </a:rPr>
              <a:t>- розробити та розповсюдити пам’ятку «Як не стати жертвою крадіїв та захистити своє майно»</a:t>
            </a:r>
            <a:r>
              <a:rPr lang="en-US" dirty="0">
                <a:solidFill>
                  <a:schemeClr val="bg1"/>
                </a:solidFill>
                <a:latin typeface="Times New Roman" pitchFamily="18" charset="0"/>
                <a:cs typeface="Times New Roman" pitchFamily="18" charset="0"/>
              </a:rPr>
              <a:t>;</a:t>
            </a:r>
            <a:endParaRPr lang="uk-UA" dirty="0">
              <a:solidFill>
                <a:schemeClr val="bg1"/>
              </a:solidFill>
              <a:latin typeface="Times New Roman" pitchFamily="18" charset="0"/>
              <a:cs typeface="Times New Roman" pitchFamily="18" charset="0"/>
            </a:endParaRPr>
          </a:p>
          <a:p>
            <a:pPr algn="just"/>
            <a:endParaRPr lang="uk-UA" dirty="0">
              <a:solidFill>
                <a:schemeClr val="bg1"/>
              </a:solidFill>
              <a:latin typeface="Times New Roman" pitchFamily="18" charset="0"/>
              <a:cs typeface="Times New Roman" pitchFamily="18" charset="0"/>
            </a:endParaRPr>
          </a:p>
          <a:p>
            <a:pPr algn="just"/>
            <a:r>
              <a:rPr lang="uk-UA" dirty="0">
                <a:solidFill>
                  <a:schemeClr val="bg1"/>
                </a:solidFill>
                <a:latin typeface="Times New Roman" pitchFamily="18" charset="0"/>
                <a:cs typeface="Times New Roman" pitchFamily="18" charset="0"/>
              </a:rPr>
              <a:t>- провести інформаційну кампанію, спрямовану на захист персональних даних  громадян від шахраїв.</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8068822" y="359461"/>
            <a:ext cx="3320042" cy="369332"/>
          </a:xfrm>
          <a:prstGeom prst="rect">
            <a:avLst/>
          </a:prstGeom>
          <a:noFill/>
        </p:spPr>
        <p:txBody>
          <a:bodyPr wrap="square" rtlCol="0">
            <a:spAutoFit/>
          </a:bodyPr>
          <a:lstStyle/>
          <a:p>
            <a:pPr algn="ctr"/>
            <a:r>
              <a:rPr lang="uk-UA" b="1" dirty="0">
                <a:solidFill>
                  <a:schemeClr val="bg1"/>
                </a:solidFill>
                <a:latin typeface="Times New Roman" pitchFamily="18" charset="0"/>
                <a:cs typeface="Times New Roman" pitchFamily="18" charset="0"/>
              </a:rPr>
              <a:t>Що треба зробити?</a:t>
            </a:r>
          </a:p>
        </p:txBody>
      </p:sp>
      <p:sp>
        <p:nvSpPr>
          <p:cNvPr id="584" name="TextBox 583">
            <a:extLst>
              <a:ext uri="{FF2B5EF4-FFF2-40B4-BE49-F238E27FC236}">
                <a16:creationId xmlns:a16="http://schemas.microsoft.com/office/drawing/2014/main" id="{4C97F758-A54D-4805-9B4B-3A5C2992A89C}"/>
              </a:ext>
            </a:extLst>
          </p:cNvPr>
          <p:cNvSpPr txBox="1"/>
          <p:nvPr/>
        </p:nvSpPr>
        <p:spPr>
          <a:xfrm>
            <a:off x="3175996" y="1406327"/>
            <a:ext cx="2639103"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ЩО РОБИЛА ПОЛІЦІЯ?</a:t>
            </a:r>
          </a:p>
        </p:txBody>
      </p:sp>
      <p:sp>
        <p:nvSpPr>
          <p:cNvPr id="549" name="TextBox 548">
            <a:extLst>
              <a:ext uri="{FF2B5EF4-FFF2-40B4-BE49-F238E27FC236}">
                <a16:creationId xmlns:a16="http://schemas.microsoft.com/office/drawing/2014/main" id="{84F92883-0476-4C78-B0EE-01C6EED24043}"/>
              </a:ext>
            </a:extLst>
          </p:cNvPr>
          <p:cNvSpPr txBox="1"/>
          <p:nvPr/>
        </p:nvSpPr>
        <p:spPr>
          <a:xfrm>
            <a:off x="688635" y="1788566"/>
            <a:ext cx="3460031" cy="3370153"/>
          </a:xfrm>
          <a:prstGeom prst="rect">
            <a:avLst/>
          </a:prstGeom>
          <a:noFill/>
        </p:spPr>
        <p:txBody>
          <a:bodyPr wrap="square" rtlCol="0">
            <a:spAutoFit/>
          </a:bodyPr>
          <a:lstStyle/>
          <a:p>
            <a:r>
              <a:rPr lang="uk-UA" sz="1600" dirty="0">
                <a:latin typeface="Times New Roman" pitchFamily="18" charset="0"/>
                <a:cs typeface="Times New Roman" pitchFamily="18" charset="0"/>
              </a:rPr>
              <a:t>Направлено 75 ухвал суду про тимчасовий доступ до документів, які містять банківську таємницю.</a:t>
            </a:r>
          </a:p>
          <a:p>
            <a:pPr marR="5080" fontAlgn="auto">
              <a:spcBef>
                <a:spcPts val="100"/>
              </a:spcBef>
              <a:spcAft>
                <a:spcPts val="0"/>
              </a:spcAft>
              <a:defRPr/>
            </a:pPr>
            <a:endParaRPr lang="uk-UA" sz="1600" dirty="0">
              <a:solidFill>
                <a:schemeClr val="tx1">
                  <a:lumMod val="65000"/>
                  <a:lumOff val="35000"/>
                </a:schemeClr>
              </a:solidFill>
              <a:latin typeface="Times New Roman" pitchFamily="18" charset="0"/>
              <a:cs typeface="Times New Roman" pitchFamily="18" charset="0"/>
            </a:endParaRPr>
          </a:p>
          <a:p>
            <a:pPr marR="5080" fontAlgn="auto">
              <a:spcBef>
                <a:spcPts val="100"/>
              </a:spcBef>
              <a:spcAft>
                <a:spcPts val="0"/>
              </a:spcAft>
              <a:defRPr/>
            </a:pPr>
            <a:r>
              <a:rPr lang="uk-UA" sz="1600" dirty="0">
                <a:latin typeface="Times New Roman" pitchFamily="18" charset="0"/>
                <a:cs typeface="Times New Roman" pitchFamily="18" charset="0"/>
              </a:rPr>
              <a:t>Розміщено 179 повідомлень в соцмережах з інформацією  «Як не стати жертвою злочину».</a:t>
            </a:r>
          </a:p>
          <a:p>
            <a:pPr marR="5080" fontAlgn="auto">
              <a:spcBef>
                <a:spcPts val="100"/>
              </a:spcBef>
              <a:spcAft>
                <a:spcPts val="0"/>
              </a:spcAft>
              <a:defRPr/>
            </a:pPr>
            <a:endParaRPr lang="uk-UA" sz="1600" dirty="0">
              <a:solidFill>
                <a:srgbClr val="FF0000"/>
              </a:solidFill>
              <a:latin typeface="Times New Roman" pitchFamily="18" charset="0"/>
              <a:cs typeface="Times New Roman" pitchFamily="18" charset="0"/>
            </a:endParaRPr>
          </a:p>
          <a:p>
            <a:pPr marR="5080" fontAlgn="auto">
              <a:spcBef>
                <a:spcPts val="100"/>
              </a:spcBef>
              <a:spcAft>
                <a:spcPts val="0"/>
              </a:spcAft>
              <a:defRPr/>
            </a:pPr>
            <a:r>
              <a:rPr lang="uk-UA" sz="1600" dirty="0">
                <a:latin typeface="Times New Roman" pitchFamily="18" charset="0"/>
                <a:cs typeface="Times New Roman" pitchFamily="18" charset="0"/>
              </a:rPr>
              <a:t>Розміщено 141 повідомлення у ЗМІ з інформацією «Як захистити себе від шахраїв».</a:t>
            </a:r>
          </a:p>
          <a:p>
            <a:pPr marR="5080" fontAlgn="auto">
              <a:spcBef>
                <a:spcPts val="100"/>
              </a:spcBef>
              <a:spcAft>
                <a:spcPts val="0"/>
              </a:spcAft>
              <a:defRPr/>
            </a:pPr>
            <a:endParaRPr lang="uk-UA" sz="1600" dirty="0">
              <a:solidFill>
                <a:schemeClr val="tx1">
                  <a:lumMod val="65000"/>
                  <a:lumOff val="35000"/>
                </a:schemeClr>
              </a:solidFill>
            </a:endParaRPr>
          </a:p>
          <a:p>
            <a:pPr marR="5080" fontAlgn="auto">
              <a:spcBef>
                <a:spcPts val="100"/>
              </a:spcBef>
              <a:spcAft>
                <a:spcPts val="0"/>
              </a:spcAft>
              <a:defRPr/>
            </a:pPr>
            <a:endParaRPr lang="uk-UA" sz="1600" dirty="0">
              <a:solidFill>
                <a:schemeClr val="tx1">
                  <a:lumMod val="65000"/>
                  <a:lumOff val="35000"/>
                </a:schemeClr>
              </a:solidFill>
            </a:endParaRPr>
          </a:p>
        </p:txBody>
      </p:sp>
      <p:sp>
        <p:nvSpPr>
          <p:cNvPr id="550" name="TextBox 549">
            <a:extLst>
              <a:ext uri="{FF2B5EF4-FFF2-40B4-BE49-F238E27FC236}">
                <a16:creationId xmlns:a16="http://schemas.microsoft.com/office/drawing/2014/main" id="{50D08A04-D192-4E2D-ADCB-99ECD0D4A231}"/>
              </a:ext>
            </a:extLst>
          </p:cNvPr>
          <p:cNvSpPr txBox="1"/>
          <p:nvPr/>
        </p:nvSpPr>
        <p:spPr>
          <a:xfrm>
            <a:off x="4148667" y="1788838"/>
            <a:ext cx="3724538" cy="830997"/>
          </a:xfrm>
          <a:prstGeom prst="rect">
            <a:avLst/>
          </a:prstGeom>
          <a:noFill/>
        </p:spPr>
        <p:txBody>
          <a:bodyPr wrap="square" rtlCol="0">
            <a:spAutoFit/>
          </a:bodyPr>
          <a:lstStyle/>
          <a:p>
            <a:r>
              <a:rPr lang="uk-UA" sz="1600" dirty="0">
                <a:latin typeface="Times New Roman" pitchFamily="18" charset="0"/>
                <a:cs typeface="Times New Roman" pitchFamily="18" charset="0"/>
              </a:rPr>
              <a:t>Проведено 49 зустрічей з мешканцями району для роз’яснення ризиків, за яких можна стати жертвою злочину.</a:t>
            </a:r>
          </a:p>
        </p:txBody>
      </p:sp>
      <p:sp>
        <p:nvSpPr>
          <p:cNvPr id="552" name="TextBox 551">
            <a:extLst>
              <a:ext uri="{FF2B5EF4-FFF2-40B4-BE49-F238E27FC236}">
                <a16:creationId xmlns:a16="http://schemas.microsoft.com/office/drawing/2014/main" id="{94AA39E4-BAD0-4468-8015-86688CC4272E}"/>
              </a:ext>
            </a:extLst>
          </p:cNvPr>
          <p:cNvSpPr txBox="1"/>
          <p:nvPr/>
        </p:nvSpPr>
        <p:spPr>
          <a:xfrm>
            <a:off x="4148666" y="2496105"/>
            <a:ext cx="3580996" cy="2800767"/>
          </a:xfrm>
          <a:prstGeom prst="rect">
            <a:avLst/>
          </a:prstGeom>
          <a:noFill/>
        </p:spPr>
        <p:txBody>
          <a:bodyPr wrap="square" rtlCol="0">
            <a:spAutoFit/>
          </a:bodyPr>
          <a:lstStyle/>
          <a:p>
            <a:endParaRPr lang="uk-UA" sz="1600" dirty="0">
              <a:solidFill>
                <a:schemeClr val="tx1">
                  <a:lumMod val="65000"/>
                  <a:lumOff val="35000"/>
                </a:schemeClr>
              </a:solidFill>
              <a:latin typeface="Times New Roman" pitchFamily="18" charset="0"/>
              <a:cs typeface="Times New Roman" pitchFamily="18" charset="0"/>
            </a:endParaRPr>
          </a:p>
          <a:p>
            <a:r>
              <a:rPr lang="uk-UA" sz="1600" dirty="0">
                <a:latin typeface="Times New Roman" pitchFamily="18" charset="0"/>
                <a:cs typeface="Times New Roman" pitchFamily="18" charset="0"/>
              </a:rPr>
              <a:t>Проведено 81 профілактичне відпрацювання пунктів прийому вторсировини, ломбардів та місць можливого збуту викраденого майна.</a:t>
            </a:r>
          </a:p>
          <a:p>
            <a:endParaRPr lang="uk-UA" sz="1600" dirty="0">
              <a:latin typeface="Times New Roman" pitchFamily="18" charset="0"/>
              <a:cs typeface="Times New Roman" pitchFamily="18" charset="0"/>
            </a:endParaRPr>
          </a:p>
          <a:p>
            <a:r>
              <a:rPr lang="uk-UA" sz="1600" dirty="0">
                <a:latin typeface="Times New Roman" pitchFamily="18" charset="0"/>
                <a:cs typeface="Times New Roman" pitchFamily="18" charset="0"/>
              </a:rPr>
              <a:t>З метою профілактики перевірено 87 осіб, раніше судимих за злочини майнового характеру.</a:t>
            </a:r>
          </a:p>
          <a:p>
            <a:endParaRPr lang="uk-UA" sz="1600" dirty="0">
              <a:solidFill>
                <a:schemeClr val="tx1">
                  <a:lumMod val="65000"/>
                  <a:lumOff val="35000"/>
                </a:schemeClr>
              </a:solidFill>
            </a:endParaRPr>
          </a:p>
          <a:p>
            <a:endParaRPr lang="uk-UA" sz="1600" dirty="0">
              <a:solidFill>
                <a:schemeClr val="tx1">
                  <a:lumMod val="65000"/>
                  <a:lumOff val="35000"/>
                </a:schemeClr>
              </a:solidFill>
            </a:endParaRPr>
          </a:p>
        </p:txBody>
      </p:sp>
    </p:spTree>
    <p:extLst>
      <p:ext uri="{BB962C8B-B14F-4D97-AF65-F5344CB8AC3E}">
        <p14:creationId xmlns:p14="http://schemas.microsoft.com/office/powerpoint/2010/main" val="2886575411"/>
      </p:ext>
    </p:extLst>
  </p:cSld>
  <p:clrMapOvr>
    <a:masterClrMapping/>
  </p:clrMapOvr>
  <p:transition spd="slow">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just"/>
            <a:r>
              <a:rPr lang="ru-RU" sz="2800" dirty="0">
                <a:latin typeface="Times New Roman" pitchFamily="18" charset="0"/>
                <a:cs typeface="Times New Roman" pitchFamily="18" charset="0"/>
              </a:rPr>
              <a:t>У</a:t>
            </a:r>
            <a:endParaRPr lang="ru-RU" sz="1400" dirty="0">
              <a:solidFill>
                <a:schemeClr val="tx1"/>
              </a:solidFill>
              <a:latin typeface="Times New Roman" pitchFamily="18" charset="0"/>
              <a:cs typeface="Times New Roman"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236662" y="704254"/>
            <a:ext cx="4071467" cy="350865"/>
          </a:xfrm>
          <a:prstGeom prst="rect">
            <a:avLst/>
          </a:prstGeom>
          <a:noFill/>
        </p:spPr>
        <p:txBody>
          <a:bodyPr wrap="square" rtlCol="0">
            <a:spAutoFit/>
          </a:bodyPr>
          <a:lstStyle/>
          <a:p>
            <a:pPr algn="ctr">
              <a:lnSpc>
                <a:spcPct val="80000"/>
              </a:lnSpc>
            </a:pPr>
            <a:r>
              <a:rPr lang="uk-UA" sz="2100" dirty="0">
                <a:solidFill>
                  <a:srgbClr val="0C183B"/>
                </a:solidFill>
                <a:latin typeface="Times New Roman" pitchFamily="18" charset="0"/>
                <a:cs typeface="Times New Roman" pitchFamily="18" charset="0"/>
              </a:rPr>
              <a:t>Розшукова робота</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72" name="TextBox 571">
            <a:extLst>
              <a:ext uri="{FF2B5EF4-FFF2-40B4-BE49-F238E27FC236}">
                <a16:creationId xmlns:a16="http://schemas.microsoft.com/office/drawing/2014/main" id="{84F92883-0476-4C78-B0EE-01C6EED24043}"/>
              </a:ext>
            </a:extLst>
          </p:cNvPr>
          <p:cNvSpPr txBox="1"/>
          <p:nvPr/>
        </p:nvSpPr>
        <p:spPr>
          <a:xfrm>
            <a:off x="1236621" y="1342406"/>
            <a:ext cx="9663601" cy="2277547"/>
          </a:xfrm>
          <a:prstGeom prst="rect">
            <a:avLst/>
          </a:prstGeom>
          <a:noFill/>
        </p:spPr>
        <p:txBody>
          <a:bodyPr wrap="square" rtlCol="0">
            <a:spAutoFit/>
          </a:bodyPr>
          <a:lstStyle/>
          <a:p>
            <a:pPr algn="just"/>
            <a:r>
              <a:rPr lang="ru-RU" sz="1600" dirty="0">
                <a:latin typeface="Times New Roman" pitchFamily="18" charset="0"/>
                <a:cs typeface="Times New Roman" pitchFamily="18" charset="0"/>
              </a:rPr>
              <a:t>	</a:t>
            </a:r>
            <a:r>
              <a:rPr lang="uk-UA" sz="1600" dirty="0">
                <a:latin typeface="Times New Roman" pitchFamily="18" charset="0"/>
                <a:cs typeface="Times New Roman" pitchFamily="18" charset="0"/>
              </a:rPr>
              <a:t>У 2025 році Вознесенське районне управління поліції продовжувало здійснювати системну розшукову роботу, спрямовану на запобігання, виявлення та розкриття кримінальних правопорушень на території району. Використання сучасних методів збору, обробки та аналізу інформації дозволило підвищити ефективність встановлення обставин справи та визначення осіб, причетних до протиправних дій.</a:t>
            </a:r>
            <a:br>
              <a:rPr lang="uk-UA" sz="1600" dirty="0">
                <a:latin typeface="Times New Roman" pitchFamily="18" charset="0"/>
                <a:cs typeface="Times New Roman" pitchFamily="18" charset="0"/>
              </a:rPr>
            </a:br>
            <a:r>
              <a:rPr lang="uk-UA" sz="1600" dirty="0">
                <a:latin typeface="Times New Roman" pitchFamily="18" charset="0"/>
                <a:cs typeface="Times New Roman" pitchFamily="18" charset="0"/>
              </a:rPr>
              <a:t>	Активна взаємодія з іншими правоохоронними підрозділами, територіальними органами влади та громадськими формуваннями сприяла своєчасному реагуванню на правопорушення та зменшенню кількості повторних злочинів. Крім того, значну увагу було приділено організації превентивних заходів, спрямованих на підвищення безпеки населення та захисту майнових інтересів громадян.</a:t>
            </a:r>
          </a:p>
          <a:p>
            <a:pPr algn="just"/>
            <a:endParaRPr lang="uk-UA" sz="1400" dirty="0">
              <a:latin typeface="Times New Roman" pitchFamily="18" charset="0"/>
              <a:cs typeface="Times New Roman" pitchFamily="18" charset="0"/>
            </a:endParaRPr>
          </a:p>
        </p:txBody>
      </p:sp>
      <p:pic>
        <p:nvPicPr>
          <p:cNvPr id="573" name="Рисунок 57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22542" y="3449950"/>
            <a:ext cx="2590800" cy="1495679"/>
          </a:xfrm>
          <a:prstGeom prst="rect">
            <a:avLst/>
          </a:prstGeom>
        </p:spPr>
      </p:pic>
      <p:pic>
        <p:nvPicPr>
          <p:cNvPr id="574" name="Рисунок 57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46614" y="3445209"/>
            <a:ext cx="2505730" cy="1537979"/>
          </a:xfrm>
          <a:prstGeom prst="rect">
            <a:avLst/>
          </a:prstGeom>
        </p:spPr>
      </p:pic>
      <p:sp>
        <p:nvSpPr>
          <p:cNvPr id="575" name="TextBox 574">
            <a:extLst>
              <a:ext uri="{FF2B5EF4-FFF2-40B4-BE49-F238E27FC236}">
                <a16:creationId xmlns:a16="http://schemas.microsoft.com/office/drawing/2014/main" id="{5BCFBB48-623C-4CC2-89ED-F219E5085F47}"/>
              </a:ext>
            </a:extLst>
          </p:cNvPr>
          <p:cNvSpPr txBox="1"/>
          <p:nvPr/>
        </p:nvSpPr>
        <p:spPr>
          <a:xfrm>
            <a:off x="1923068" y="5171061"/>
            <a:ext cx="3101918" cy="757130"/>
          </a:xfrm>
          <a:prstGeom prst="rect">
            <a:avLst/>
          </a:prstGeom>
          <a:noFill/>
        </p:spPr>
        <p:txBody>
          <a:bodyPr wrap="square" rtlCol="0">
            <a:spAutoFit/>
          </a:bodyPr>
          <a:lstStyle/>
          <a:p>
            <a:pPr lvl="0" algn="ctr" defTabSz="755650">
              <a:lnSpc>
                <a:spcPct val="90000"/>
              </a:lnSpc>
              <a:spcBef>
                <a:spcPct val="0"/>
              </a:spcBef>
              <a:spcAft>
                <a:spcPct val="35000"/>
              </a:spcAft>
            </a:pPr>
            <a:r>
              <a:rPr lang="uk-UA" sz="1600" dirty="0">
                <a:latin typeface="Times New Roman" panose="02020603050405020304" pitchFamily="18" charset="0"/>
                <a:cs typeface="Times New Roman" panose="02020603050405020304" pitchFamily="18" charset="0"/>
              </a:rPr>
              <a:t>За звітний період розшукано </a:t>
            </a:r>
            <a:br>
              <a:rPr lang="uk-UA" sz="1600" dirty="0">
                <a:latin typeface="Times New Roman" panose="02020603050405020304" pitchFamily="18" charset="0"/>
                <a:cs typeface="Times New Roman" panose="02020603050405020304" pitchFamily="18" charset="0"/>
              </a:rPr>
            </a:br>
            <a:r>
              <a:rPr lang="uk-UA" sz="1600" b="1" dirty="0">
                <a:latin typeface="Times New Roman" panose="02020603050405020304" pitchFamily="18" charset="0"/>
                <a:cs typeface="Times New Roman" panose="02020603050405020304" pitchFamily="18" charset="0"/>
              </a:rPr>
              <a:t>26 злочинців </a:t>
            </a:r>
            <a:r>
              <a:rPr lang="uk-UA" sz="1600" dirty="0">
                <a:latin typeface="Times New Roman" panose="02020603050405020304" pitchFamily="18" charset="0"/>
                <a:cs typeface="Times New Roman" panose="02020603050405020304" pitchFamily="18" charset="0"/>
              </a:rPr>
              <a:t>за вчинення кримінальних правопорушень.</a:t>
            </a:r>
            <a:endParaRPr lang="ru-RU" sz="1600" dirty="0">
              <a:latin typeface="Times New Roman" panose="02020603050405020304" pitchFamily="18" charset="0"/>
              <a:cs typeface="Times New Roman" panose="02020603050405020304" pitchFamily="18" charset="0"/>
            </a:endParaRPr>
          </a:p>
        </p:txBody>
      </p:sp>
      <p:sp>
        <p:nvSpPr>
          <p:cNvPr id="578" name="TextBox 577">
            <a:extLst>
              <a:ext uri="{FF2B5EF4-FFF2-40B4-BE49-F238E27FC236}">
                <a16:creationId xmlns:a16="http://schemas.microsoft.com/office/drawing/2014/main" id="{5BCFBB48-623C-4CC2-89ED-F219E5085F47}"/>
              </a:ext>
            </a:extLst>
          </p:cNvPr>
          <p:cNvSpPr txBox="1"/>
          <p:nvPr/>
        </p:nvSpPr>
        <p:spPr>
          <a:xfrm>
            <a:off x="6792435" y="5224488"/>
            <a:ext cx="2814088" cy="584775"/>
          </a:xfrm>
          <a:prstGeom prst="rect">
            <a:avLst/>
          </a:prstGeom>
          <a:noFill/>
        </p:spPr>
        <p:txBody>
          <a:bodyPr wrap="square" rtlCol="0">
            <a:spAutoFit/>
          </a:bodyPr>
          <a:lstStyle/>
          <a:p>
            <a:pPr lvl="0" algn="ctr"/>
            <a:r>
              <a:rPr lang="uk-UA" sz="1600" dirty="0">
                <a:latin typeface="Times New Roman" panose="02020603050405020304" pitchFamily="18" charset="0"/>
                <a:cs typeface="Times New Roman" panose="02020603050405020304" pitchFamily="18" charset="0"/>
              </a:rPr>
              <a:t>Також, в 2025 році розшукано </a:t>
            </a:r>
            <a:r>
              <a:rPr lang="uk-UA" sz="1600" b="1" dirty="0">
                <a:latin typeface="Times New Roman" panose="02020603050405020304" pitchFamily="18" charset="0"/>
                <a:cs typeface="Times New Roman" panose="02020603050405020304" pitchFamily="18" charset="0"/>
              </a:rPr>
              <a:t>56 безвісно зниклих осіб</a:t>
            </a:r>
            <a:r>
              <a:rPr lang="uk-UA" sz="16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706517254"/>
      </p:ext>
    </p:extLst>
  </p:cSld>
  <p:clrMapOvr>
    <a:masterClrMapping/>
  </p:clrMapOvr>
  <p:transition spd="slow">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226739"/>
            <a:ext cx="11649064"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2800"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236662" y="704254"/>
            <a:ext cx="4071467" cy="609398"/>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Запобігання та протидія домашньому насильству</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8" name="TextBox 617">
            <a:extLst>
              <a:ext uri="{FF2B5EF4-FFF2-40B4-BE49-F238E27FC236}">
                <a16:creationId xmlns:a16="http://schemas.microsoft.com/office/drawing/2014/main" id="{DEA88EFE-828F-4475-879E-5A7C424E0DD0}"/>
              </a:ext>
            </a:extLst>
          </p:cNvPr>
          <p:cNvSpPr txBox="1"/>
          <p:nvPr/>
        </p:nvSpPr>
        <p:spPr>
          <a:xfrm>
            <a:off x="540663" y="3496580"/>
            <a:ext cx="2624383" cy="26468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НАДІЙШЛО ВИКЛИКІВ</a:t>
            </a:r>
            <a:endParaRPr lang="x-none" sz="1400" b="1" dirty="0">
              <a:solidFill>
                <a:srgbClr val="0C183B"/>
              </a:solidFill>
              <a:latin typeface="Times New Roman" pitchFamily="18" charset="0"/>
              <a:cs typeface="Times New Roman" pitchFamily="18" charset="0"/>
            </a:endParaRPr>
          </a:p>
        </p:txBody>
      </p:sp>
      <p:sp>
        <p:nvSpPr>
          <p:cNvPr id="619" name="TextBox 618">
            <a:extLst>
              <a:ext uri="{FF2B5EF4-FFF2-40B4-BE49-F238E27FC236}">
                <a16:creationId xmlns:a16="http://schemas.microsoft.com/office/drawing/2014/main" id="{DE9EF8FD-9A0F-406A-A95F-0C4607DB0569}"/>
              </a:ext>
            </a:extLst>
          </p:cNvPr>
          <p:cNvSpPr txBox="1"/>
          <p:nvPr/>
        </p:nvSpPr>
        <p:spPr>
          <a:xfrm>
            <a:off x="5533946" y="1763131"/>
            <a:ext cx="2365472" cy="437043"/>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ВИЇЗДІВ ПОЛІЦІЇ НА МІСЦЕ ВИКЛИКУ</a:t>
            </a:r>
            <a:endParaRPr lang="x-none" sz="1400" b="1" dirty="0">
              <a:solidFill>
                <a:srgbClr val="0C183B"/>
              </a:solidFill>
              <a:latin typeface="Times New Roman" pitchFamily="18" charset="0"/>
              <a:cs typeface="Times New Roman" pitchFamily="18" charset="0"/>
            </a:endParaRPr>
          </a:p>
        </p:txBody>
      </p:sp>
      <p:sp>
        <p:nvSpPr>
          <p:cNvPr id="621" name="TextBox 620">
            <a:extLst>
              <a:ext uri="{FF2B5EF4-FFF2-40B4-BE49-F238E27FC236}">
                <a16:creationId xmlns:a16="http://schemas.microsoft.com/office/drawing/2014/main" id="{5BCFBB48-623C-4CC2-89ED-F219E5085F47}"/>
              </a:ext>
            </a:extLst>
          </p:cNvPr>
          <p:cNvSpPr txBox="1"/>
          <p:nvPr/>
        </p:nvSpPr>
        <p:spPr>
          <a:xfrm>
            <a:off x="5001128" y="4337590"/>
            <a:ext cx="2814088" cy="781752"/>
          </a:xfrm>
          <a:prstGeom prst="rect">
            <a:avLst/>
          </a:prstGeom>
          <a:noFill/>
        </p:spPr>
        <p:txBody>
          <a:bodyPr wrap="square" rtlCol="0">
            <a:spAutoFit/>
          </a:bodyPr>
          <a:lstStyle/>
          <a:p>
            <a:pPr>
              <a:lnSpc>
                <a:spcPct val="80000"/>
              </a:lnSpc>
            </a:pPr>
            <a:r>
              <a:rPr lang="uk-UA" sz="1400" b="1" dirty="0">
                <a:solidFill>
                  <a:srgbClr val="0C183B"/>
                </a:solidFill>
                <a:latin typeface="Times New Roman" panose="02020603050405020304" pitchFamily="18" charset="0"/>
                <a:cs typeface="Times New Roman" pitchFamily="18" charset="0"/>
              </a:rPr>
              <a:t>НАПРАВЛЕНО ДО ПРИТУЛКУ ДЛЯ ПОСТРАЖДАЛИХ ЖІНОК ВІД ДОМАШНЬОГО НАСИЛЬСТВА</a:t>
            </a:r>
          </a:p>
        </p:txBody>
      </p:sp>
      <p:sp>
        <p:nvSpPr>
          <p:cNvPr id="625" name="TextBox 624">
            <a:extLst>
              <a:ext uri="{FF2B5EF4-FFF2-40B4-BE49-F238E27FC236}">
                <a16:creationId xmlns:a16="http://schemas.microsoft.com/office/drawing/2014/main" id="{087AA1B1-7301-43AD-BEA4-4DADF149077F}"/>
              </a:ext>
            </a:extLst>
          </p:cNvPr>
          <p:cNvSpPr txBox="1"/>
          <p:nvPr/>
        </p:nvSpPr>
        <p:spPr>
          <a:xfrm>
            <a:off x="3597783" y="5462692"/>
            <a:ext cx="1646183" cy="584775"/>
          </a:xfrm>
          <a:prstGeom prst="rect">
            <a:avLst/>
          </a:prstGeom>
          <a:noFill/>
        </p:spPr>
        <p:txBody>
          <a:bodyPr wrap="square" rtlCol="0">
            <a:spAutoFit/>
          </a:bodyPr>
          <a:lstStyle/>
          <a:p>
            <a:pPr algn="ctr"/>
            <a:r>
              <a:rPr lang="uk-UA" sz="3200" b="1" dirty="0">
                <a:solidFill>
                  <a:srgbClr val="0C183B"/>
                </a:solidFill>
                <a:latin typeface="Times New Roman" panose="02020603050405020304" pitchFamily="18" charset="0"/>
                <a:cs typeface="Times New Roman" panose="02020603050405020304" pitchFamily="18" charset="0"/>
              </a:rPr>
              <a:t>640</a:t>
            </a:r>
            <a:endParaRPr lang="x-none" sz="3200" b="1" dirty="0">
              <a:solidFill>
                <a:srgbClr val="0C183B"/>
              </a:solidFill>
              <a:latin typeface="Times New Roman" panose="02020603050405020304" pitchFamily="18" charset="0"/>
              <a:cs typeface="Times New Roman" panose="02020603050405020304" pitchFamily="18" charset="0"/>
            </a:endParaRPr>
          </a:p>
        </p:txBody>
      </p:sp>
      <p:sp>
        <p:nvSpPr>
          <p:cNvPr id="626" name="TextBox 625">
            <a:extLst>
              <a:ext uri="{FF2B5EF4-FFF2-40B4-BE49-F238E27FC236}">
                <a16:creationId xmlns:a16="http://schemas.microsoft.com/office/drawing/2014/main" id="{AA25D2BA-1367-46E7-BEFF-D80BAB41B80C}"/>
              </a:ext>
            </a:extLst>
          </p:cNvPr>
          <p:cNvSpPr txBox="1"/>
          <p:nvPr/>
        </p:nvSpPr>
        <p:spPr>
          <a:xfrm>
            <a:off x="1022434" y="2778459"/>
            <a:ext cx="1646183" cy="584775"/>
          </a:xfrm>
          <a:prstGeom prst="rect">
            <a:avLst/>
          </a:prstGeom>
          <a:noFill/>
        </p:spPr>
        <p:txBody>
          <a:bodyPr wrap="square" rtlCol="0">
            <a:spAutoFit/>
          </a:bodyPr>
          <a:lstStyle/>
          <a:p>
            <a:pPr algn="ctr"/>
            <a:r>
              <a:rPr lang="uk-UA" sz="3200" b="1" dirty="0">
                <a:solidFill>
                  <a:srgbClr val="0C0E3B"/>
                </a:solidFill>
                <a:latin typeface="Times New Roman" panose="02020603050405020304" pitchFamily="18" charset="0"/>
                <a:cs typeface="Times New Roman" panose="02020603050405020304" pitchFamily="18" charset="0"/>
              </a:rPr>
              <a:t>1969</a:t>
            </a:r>
            <a:endParaRPr lang="x-none" sz="3600" b="1" dirty="0">
              <a:solidFill>
                <a:srgbClr val="0C0E3B"/>
              </a:solidFill>
              <a:latin typeface="Times New Roman" panose="02020603050405020304" pitchFamily="18" charset="0"/>
              <a:cs typeface="Times New Roman" panose="02020603050405020304" pitchFamily="18" charset="0"/>
            </a:endParaRPr>
          </a:p>
        </p:txBody>
      </p:sp>
      <p:pic>
        <p:nvPicPr>
          <p:cNvPr id="627" name="Рисунок 626" descr="Контракт (справа налево)">
            <a:extLst>
              <a:ext uri="{FF2B5EF4-FFF2-40B4-BE49-F238E27FC236}">
                <a16:creationId xmlns:a16="http://schemas.microsoft.com/office/drawing/2014/main" id="{C9A5A6BC-8D82-4081-9580-2D7C2768BCE7}"/>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418273" y="4497998"/>
            <a:ext cx="973461" cy="981628"/>
          </a:xfrm>
          <a:prstGeom prst="rect">
            <a:avLst/>
          </a:prstGeom>
        </p:spPr>
      </p:pic>
      <p:grpSp>
        <p:nvGrpSpPr>
          <p:cNvPr id="628" name="Группа 627">
            <a:extLst>
              <a:ext uri="{FF2B5EF4-FFF2-40B4-BE49-F238E27FC236}">
                <a16:creationId xmlns:a16="http://schemas.microsoft.com/office/drawing/2014/main" id="{5A52EA01-E5F1-4DFA-AD79-698F88072A88}"/>
              </a:ext>
            </a:extLst>
          </p:cNvPr>
          <p:cNvGrpSpPr>
            <a:grpSpLocks noChangeAspect="1"/>
          </p:cNvGrpSpPr>
          <p:nvPr/>
        </p:nvGrpSpPr>
        <p:grpSpPr>
          <a:xfrm>
            <a:off x="1508459" y="1875807"/>
            <a:ext cx="752296" cy="854094"/>
            <a:chOff x="1635469" y="2285681"/>
            <a:chExt cx="2254796" cy="2538607"/>
          </a:xfrm>
        </p:grpSpPr>
        <p:sp>
          <p:nvSpPr>
            <p:cNvPr id="629" name="Полилиния: фигура 628">
              <a:extLst>
                <a:ext uri="{FF2B5EF4-FFF2-40B4-BE49-F238E27FC236}">
                  <a16:creationId xmlns:a16="http://schemas.microsoft.com/office/drawing/2014/main" id="{FED80242-0C94-42FE-9175-AF001A0BF3B2}"/>
                </a:ext>
              </a:extLst>
            </p:cNvPr>
            <p:cNvSpPr/>
            <p:nvPr/>
          </p:nvSpPr>
          <p:spPr>
            <a:xfrm>
              <a:off x="2238495" y="2459676"/>
              <a:ext cx="1050319" cy="1406233"/>
            </a:xfrm>
            <a:custGeom>
              <a:avLst/>
              <a:gdLst>
                <a:gd name="connsiteX0" fmla="*/ 453031 w 1050319"/>
                <a:gd name="connsiteY0" fmla="*/ 1398001 h 1406233"/>
                <a:gd name="connsiteX1" fmla="*/ 339566 w 1050319"/>
                <a:gd name="connsiteY1" fmla="*/ 1350053 h 1406233"/>
                <a:gd name="connsiteX2" fmla="*/ 194732 w 1050319"/>
                <a:gd name="connsiteY2" fmla="*/ 1195892 h 1406233"/>
                <a:gd name="connsiteX3" fmla="*/ 184781 w 1050319"/>
                <a:gd name="connsiteY3" fmla="*/ 1178042 h 1406233"/>
                <a:gd name="connsiteX4" fmla="*/ 155260 w 1050319"/>
                <a:gd name="connsiteY4" fmla="*/ 1111563 h 1406233"/>
                <a:gd name="connsiteX5" fmla="*/ 118676 w 1050319"/>
                <a:gd name="connsiteY5" fmla="*/ 1039190 h 1406233"/>
                <a:gd name="connsiteX6" fmla="*/ 12484 w 1050319"/>
                <a:gd name="connsiteY6" fmla="*/ 834844 h 1406233"/>
                <a:gd name="connsiteX7" fmla="*/ 35325 w 1050319"/>
                <a:gd name="connsiteY7" fmla="*/ 649582 h 1406233"/>
                <a:gd name="connsiteX8" fmla="*/ 52376 w 1050319"/>
                <a:gd name="connsiteY8" fmla="*/ 544363 h 1406233"/>
                <a:gd name="connsiteX9" fmla="*/ 56453 w 1050319"/>
                <a:gd name="connsiteY9" fmla="*/ 395897 h 1406233"/>
                <a:gd name="connsiteX10" fmla="*/ 180612 w 1050319"/>
                <a:gd name="connsiteY10" fmla="*/ 119439 h 1406233"/>
                <a:gd name="connsiteX11" fmla="*/ 526065 w 1050319"/>
                <a:gd name="connsiteY11" fmla="*/ 1216 h 1406233"/>
                <a:gd name="connsiteX12" fmla="*/ 981259 w 1050319"/>
                <a:gd name="connsiteY12" fmla="*/ 305288 h 1406233"/>
                <a:gd name="connsiteX13" fmla="*/ 997375 w 1050319"/>
                <a:gd name="connsiteY13" fmla="*/ 491220 h 1406233"/>
                <a:gd name="connsiteX14" fmla="*/ 1013095 w 1050319"/>
                <a:gd name="connsiteY14" fmla="*/ 648332 h 1406233"/>
                <a:gd name="connsiteX15" fmla="*/ 1036321 w 1050319"/>
                <a:gd name="connsiteY15" fmla="*/ 850556 h 1406233"/>
                <a:gd name="connsiteX16" fmla="*/ 942830 w 1050319"/>
                <a:gd name="connsiteY16" fmla="*/ 1025467 h 1406233"/>
                <a:gd name="connsiteX17" fmla="*/ 908274 w 1050319"/>
                <a:gd name="connsiteY17" fmla="*/ 1080753 h 1406233"/>
                <a:gd name="connsiteX18" fmla="*/ 896382 w 1050319"/>
                <a:gd name="connsiteY18" fmla="*/ 1111891 h 1406233"/>
                <a:gd name="connsiteX19" fmla="*/ 883746 w 1050319"/>
                <a:gd name="connsiteY19" fmla="*/ 1139892 h 1406233"/>
                <a:gd name="connsiteX20" fmla="*/ 686112 w 1050319"/>
                <a:gd name="connsiteY20" fmla="*/ 1362955 h 1406233"/>
                <a:gd name="connsiteX21" fmla="*/ 453031 w 1050319"/>
                <a:gd name="connsiteY21" fmla="*/ 1398001 h 140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50319" h="1406233">
                  <a:moveTo>
                    <a:pt x="453031" y="1398001"/>
                  </a:moveTo>
                  <a:cubicBezTo>
                    <a:pt x="422420" y="1391321"/>
                    <a:pt x="360299" y="1365071"/>
                    <a:pt x="339566" y="1350053"/>
                  </a:cubicBezTo>
                  <a:cubicBezTo>
                    <a:pt x="279335" y="1306427"/>
                    <a:pt x="206467" y="1228865"/>
                    <a:pt x="194732" y="1195892"/>
                  </a:cubicBezTo>
                  <a:cubicBezTo>
                    <a:pt x="192905" y="1190757"/>
                    <a:pt x="188427" y="1182726"/>
                    <a:pt x="184781" y="1178042"/>
                  </a:cubicBezTo>
                  <a:cubicBezTo>
                    <a:pt x="181132" y="1173358"/>
                    <a:pt x="167849" y="1143443"/>
                    <a:pt x="155260" y="1111563"/>
                  </a:cubicBezTo>
                  <a:cubicBezTo>
                    <a:pt x="142671" y="1079685"/>
                    <a:pt x="126207" y="1047118"/>
                    <a:pt x="118676" y="1039190"/>
                  </a:cubicBezTo>
                  <a:cubicBezTo>
                    <a:pt x="74968" y="993198"/>
                    <a:pt x="32194" y="910887"/>
                    <a:pt x="12484" y="834844"/>
                  </a:cubicBezTo>
                  <a:cubicBezTo>
                    <a:pt x="-9578" y="749738"/>
                    <a:pt x="2185" y="654335"/>
                    <a:pt x="35325" y="649582"/>
                  </a:cubicBezTo>
                  <a:cubicBezTo>
                    <a:pt x="47689" y="647807"/>
                    <a:pt x="48491" y="642864"/>
                    <a:pt x="52376" y="544363"/>
                  </a:cubicBezTo>
                  <a:cubicBezTo>
                    <a:pt x="54619" y="487519"/>
                    <a:pt x="56453" y="420709"/>
                    <a:pt x="56453" y="395897"/>
                  </a:cubicBezTo>
                  <a:cubicBezTo>
                    <a:pt x="56453" y="304572"/>
                    <a:pt x="107269" y="191421"/>
                    <a:pt x="180612" y="119439"/>
                  </a:cubicBezTo>
                  <a:cubicBezTo>
                    <a:pt x="261678" y="39878"/>
                    <a:pt x="374652" y="1216"/>
                    <a:pt x="526065" y="1216"/>
                  </a:cubicBezTo>
                  <a:cubicBezTo>
                    <a:pt x="764490" y="1216"/>
                    <a:pt x="917575" y="103478"/>
                    <a:pt x="981259" y="305288"/>
                  </a:cubicBezTo>
                  <a:cubicBezTo>
                    <a:pt x="987170" y="324020"/>
                    <a:pt x="992813" y="389102"/>
                    <a:pt x="997375" y="491220"/>
                  </a:cubicBezTo>
                  <a:cubicBezTo>
                    <a:pt x="1003054" y="618276"/>
                    <a:pt x="1006061" y="648332"/>
                    <a:pt x="1013095" y="648332"/>
                  </a:cubicBezTo>
                  <a:cubicBezTo>
                    <a:pt x="1050112" y="648332"/>
                    <a:pt x="1063851" y="767952"/>
                    <a:pt x="1036321" y="850556"/>
                  </a:cubicBezTo>
                  <a:cubicBezTo>
                    <a:pt x="1018302" y="904628"/>
                    <a:pt x="970552" y="993959"/>
                    <a:pt x="942830" y="1025467"/>
                  </a:cubicBezTo>
                  <a:cubicBezTo>
                    <a:pt x="928133" y="1042170"/>
                    <a:pt x="912585" y="1067046"/>
                    <a:pt x="908274" y="1080753"/>
                  </a:cubicBezTo>
                  <a:cubicBezTo>
                    <a:pt x="903966" y="1094457"/>
                    <a:pt x="898612" y="1108469"/>
                    <a:pt x="896382" y="1111891"/>
                  </a:cubicBezTo>
                  <a:cubicBezTo>
                    <a:pt x="894150" y="1115314"/>
                    <a:pt x="888463" y="1127912"/>
                    <a:pt x="883746" y="1139892"/>
                  </a:cubicBezTo>
                  <a:cubicBezTo>
                    <a:pt x="848152" y="1230271"/>
                    <a:pt x="769104" y="1319489"/>
                    <a:pt x="686112" y="1362955"/>
                  </a:cubicBezTo>
                  <a:cubicBezTo>
                    <a:pt x="606168" y="1404824"/>
                    <a:pt x="534007" y="1415675"/>
                    <a:pt x="453031" y="1398001"/>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630" name="Полилиния: фигура 629">
              <a:extLst>
                <a:ext uri="{FF2B5EF4-FFF2-40B4-BE49-F238E27FC236}">
                  <a16:creationId xmlns:a16="http://schemas.microsoft.com/office/drawing/2014/main" id="{6F3E3131-FDCE-4BD3-A412-9C9399626EC1}"/>
                </a:ext>
              </a:extLst>
            </p:cNvPr>
            <p:cNvSpPr/>
            <p:nvPr/>
          </p:nvSpPr>
          <p:spPr>
            <a:xfrm>
              <a:off x="1952179" y="2285681"/>
              <a:ext cx="1625257" cy="1505790"/>
            </a:xfrm>
            <a:custGeom>
              <a:avLst/>
              <a:gdLst>
                <a:gd name="connsiteX0" fmla="*/ 1399754 w 1625257"/>
                <a:gd name="connsiteY0" fmla="*/ 1498347 h 1505789"/>
                <a:gd name="connsiteX1" fmla="*/ 1338332 w 1625257"/>
                <a:gd name="connsiteY1" fmla="*/ 1452956 h 1505789"/>
                <a:gd name="connsiteX2" fmla="*/ 1332730 w 1625257"/>
                <a:gd name="connsiteY2" fmla="*/ 1444554 h 1505789"/>
                <a:gd name="connsiteX3" fmla="*/ 1319845 w 1625257"/>
                <a:gd name="connsiteY3" fmla="*/ 1414189 h 1505789"/>
                <a:gd name="connsiteX4" fmla="*/ 1387468 w 1625257"/>
                <a:gd name="connsiteY4" fmla="*/ 1279952 h 1505789"/>
                <a:gd name="connsiteX5" fmla="*/ 1419892 w 1625257"/>
                <a:gd name="connsiteY5" fmla="*/ 1239980 h 1505789"/>
                <a:gd name="connsiteX6" fmla="*/ 1425280 w 1625257"/>
                <a:gd name="connsiteY6" fmla="*/ 524509 h 1505789"/>
                <a:gd name="connsiteX7" fmla="*/ 1414854 w 1625257"/>
                <a:gd name="connsiteY7" fmla="*/ 474947 h 1505789"/>
                <a:gd name="connsiteX8" fmla="*/ 1347258 w 1625257"/>
                <a:gd name="connsiteY8" fmla="*/ 333054 h 1505789"/>
                <a:gd name="connsiteX9" fmla="*/ 1203339 w 1625257"/>
                <a:gd name="connsiteY9" fmla="*/ 188659 h 1505789"/>
                <a:gd name="connsiteX10" fmla="*/ 1158228 w 1625257"/>
                <a:gd name="connsiteY10" fmla="*/ 162765 h 1505789"/>
                <a:gd name="connsiteX11" fmla="*/ 1151664 w 1625257"/>
                <a:gd name="connsiteY11" fmla="*/ 157607 h 1505789"/>
                <a:gd name="connsiteX12" fmla="*/ 1073886 w 1625257"/>
                <a:gd name="connsiteY12" fmla="*/ 118439 h 1505789"/>
                <a:gd name="connsiteX13" fmla="*/ 834328 w 1625257"/>
                <a:gd name="connsiteY13" fmla="*/ 71775 h 1505789"/>
                <a:gd name="connsiteX14" fmla="*/ 348872 w 1625257"/>
                <a:gd name="connsiteY14" fmla="*/ 249877 h 1505789"/>
                <a:gd name="connsiteX15" fmla="*/ 233441 w 1625257"/>
                <a:gd name="connsiteY15" fmla="*/ 411691 h 1505789"/>
                <a:gd name="connsiteX16" fmla="*/ 193435 w 1625257"/>
                <a:gd name="connsiteY16" fmla="*/ 811915 h 1505789"/>
                <a:gd name="connsiteX17" fmla="*/ 193435 w 1625257"/>
                <a:gd name="connsiteY17" fmla="*/ 1072176 h 1505789"/>
                <a:gd name="connsiteX18" fmla="*/ 175246 w 1625257"/>
                <a:gd name="connsiteY18" fmla="*/ 1090362 h 1505789"/>
                <a:gd name="connsiteX19" fmla="*/ 133245 w 1625257"/>
                <a:gd name="connsiteY19" fmla="*/ 1108456 h 1505789"/>
                <a:gd name="connsiteX20" fmla="*/ 3548 w 1625257"/>
                <a:gd name="connsiteY20" fmla="*/ 1019373 h 1505789"/>
                <a:gd name="connsiteX21" fmla="*/ 1689 w 1625257"/>
                <a:gd name="connsiteY21" fmla="*/ 806771 h 1505789"/>
                <a:gd name="connsiteX22" fmla="*/ 3655 w 1625257"/>
                <a:gd name="connsiteY22" fmla="*/ 620103 h 1505789"/>
                <a:gd name="connsiteX23" fmla="*/ 22322 w 1625257"/>
                <a:gd name="connsiteY23" fmla="*/ 599256 h 1505789"/>
                <a:gd name="connsiteX24" fmla="*/ 96387 w 1625257"/>
                <a:gd name="connsiteY24" fmla="*/ 560991 h 1505789"/>
                <a:gd name="connsiteX25" fmla="*/ 124661 w 1625257"/>
                <a:gd name="connsiteY25" fmla="*/ 537658 h 1505789"/>
                <a:gd name="connsiteX26" fmla="*/ 131177 w 1625257"/>
                <a:gd name="connsiteY26" fmla="*/ 503721 h 1505789"/>
                <a:gd name="connsiteX27" fmla="*/ 149035 w 1625257"/>
                <a:gd name="connsiteY27" fmla="*/ 438387 h 1505789"/>
                <a:gd name="connsiteX28" fmla="*/ 576104 w 1625257"/>
                <a:gd name="connsiteY28" fmla="*/ 35510 h 1505789"/>
                <a:gd name="connsiteX29" fmla="*/ 812551 w 1625257"/>
                <a:gd name="connsiteY29" fmla="*/ 1216 h 1505789"/>
                <a:gd name="connsiteX30" fmla="*/ 1137107 w 1625257"/>
                <a:gd name="connsiteY30" fmla="*/ 70954 h 1505789"/>
                <a:gd name="connsiteX31" fmla="*/ 1257443 w 1625257"/>
                <a:gd name="connsiteY31" fmla="*/ 144983 h 1505789"/>
                <a:gd name="connsiteX32" fmla="*/ 1265221 w 1625257"/>
                <a:gd name="connsiteY32" fmla="*/ 150335 h 1505789"/>
                <a:gd name="connsiteX33" fmla="*/ 1388111 w 1625257"/>
                <a:gd name="connsiteY33" fmla="*/ 271282 h 1505789"/>
                <a:gd name="connsiteX34" fmla="*/ 1399318 w 1625257"/>
                <a:gd name="connsiteY34" fmla="*/ 287318 h 1505789"/>
                <a:gd name="connsiteX35" fmla="*/ 1450236 w 1625257"/>
                <a:gd name="connsiteY35" fmla="*/ 374323 h 1505789"/>
                <a:gd name="connsiteX36" fmla="*/ 1494407 w 1625257"/>
                <a:gd name="connsiteY36" fmla="*/ 511213 h 1505789"/>
                <a:gd name="connsiteX37" fmla="*/ 1532903 w 1625257"/>
                <a:gd name="connsiteY37" fmla="*/ 560897 h 1505789"/>
                <a:gd name="connsiteX38" fmla="*/ 1611985 w 1625257"/>
                <a:gd name="connsiteY38" fmla="*/ 616740 h 1505789"/>
                <a:gd name="connsiteX39" fmla="*/ 1624557 w 1625257"/>
                <a:gd name="connsiteY39" fmla="*/ 832120 h 1505789"/>
                <a:gd name="connsiteX40" fmla="*/ 1611781 w 1625257"/>
                <a:gd name="connsiteY40" fmla="*/ 1045587 h 1505789"/>
                <a:gd name="connsiteX41" fmla="*/ 1531828 w 1625257"/>
                <a:gd name="connsiteY41" fmla="*/ 1103593 h 1505789"/>
                <a:gd name="connsiteX42" fmla="*/ 1503827 w 1625257"/>
                <a:gd name="connsiteY42" fmla="*/ 1135683 h 1505789"/>
                <a:gd name="connsiteX43" fmla="*/ 1493262 w 1625257"/>
                <a:gd name="connsiteY43" fmla="*/ 1219345 h 1505789"/>
                <a:gd name="connsiteX44" fmla="*/ 1485763 w 1625257"/>
                <a:gd name="connsiteY44" fmla="*/ 1277252 h 1505789"/>
                <a:gd name="connsiteX45" fmla="*/ 1510458 w 1625257"/>
                <a:gd name="connsiteY45" fmla="*/ 1303345 h 1505789"/>
                <a:gd name="connsiteX46" fmla="*/ 1538130 w 1625257"/>
                <a:gd name="connsiteY46" fmla="*/ 1435220 h 1505789"/>
                <a:gd name="connsiteX47" fmla="*/ 1469595 w 1625257"/>
                <a:gd name="connsiteY47" fmla="*/ 1497232 h 1505789"/>
                <a:gd name="connsiteX48" fmla="*/ 1399754 w 1625257"/>
                <a:gd name="connsiteY48" fmla="*/ 1498347 h 15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25257" h="1505789">
                  <a:moveTo>
                    <a:pt x="1399754" y="1498347"/>
                  </a:moveTo>
                  <a:cubicBezTo>
                    <a:pt x="1372438" y="1489725"/>
                    <a:pt x="1338332" y="1464522"/>
                    <a:pt x="1338332" y="1452956"/>
                  </a:cubicBezTo>
                  <a:cubicBezTo>
                    <a:pt x="1338332" y="1448334"/>
                    <a:pt x="1335811" y="1444554"/>
                    <a:pt x="1332730" y="1444554"/>
                  </a:cubicBezTo>
                  <a:cubicBezTo>
                    <a:pt x="1329649" y="1444554"/>
                    <a:pt x="1323852" y="1430890"/>
                    <a:pt x="1319845" y="1414189"/>
                  </a:cubicBezTo>
                  <a:cubicBezTo>
                    <a:pt x="1306472" y="1358445"/>
                    <a:pt x="1333827" y="1304142"/>
                    <a:pt x="1387468" y="1279952"/>
                  </a:cubicBezTo>
                  <a:cubicBezTo>
                    <a:pt x="1408771" y="1270345"/>
                    <a:pt x="1413413" y="1264626"/>
                    <a:pt x="1419892" y="1239980"/>
                  </a:cubicBezTo>
                  <a:cubicBezTo>
                    <a:pt x="1430509" y="1199595"/>
                    <a:pt x="1435285" y="565205"/>
                    <a:pt x="1425280" y="524509"/>
                  </a:cubicBezTo>
                  <a:cubicBezTo>
                    <a:pt x="1421377" y="508639"/>
                    <a:pt x="1416686" y="486339"/>
                    <a:pt x="1414854" y="474947"/>
                  </a:cubicBezTo>
                  <a:cubicBezTo>
                    <a:pt x="1410800" y="449732"/>
                    <a:pt x="1375912" y="376501"/>
                    <a:pt x="1347258" y="333054"/>
                  </a:cubicBezTo>
                  <a:cubicBezTo>
                    <a:pt x="1317742" y="288304"/>
                    <a:pt x="1248991" y="219324"/>
                    <a:pt x="1203339" y="188659"/>
                  </a:cubicBezTo>
                  <a:cubicBezTo>
                    <a:pt x="1182139" y="174418"/>
                    <a:pt x="1161837" y="162765"/>
                    <a:pt x="1158228" y="162765"/>
                  </a:cubicBezTo>
                  <a:cubicBezTo>
                    <a:pt x="1154619" y="162765"/>
                    <a:pt x="1151664" y="160444"/>
                    <a:pt x="1151664" y="157607"/>
                  </a:cubicBezTo>
                  <a:cubicBezTo>
                    <a:pt x="1151664" y="153158"/>
                    <a:pt x="1135302" y="144919"/>
                    <a:pt x="1073886" y="118439"/>
                  </a:cubicBezTo>
                  <a:cubicBezTo>
                    <a:pt x="1008010" y="90038"/>
                    <a:pt x="936725" y="76152"/>
                    <a:pt x="834328" y="71775"/>
                  </a:cubicBezTo>
                  <a:cubicBezTo>
                    <a:pt x="649129" y="63859"/>
                    <a:pt x="472242" y="128754"/>
                    <a:pt x="348872" y="249877"/>
                  </a:cubicBezTo>
                  <a:cubicBezTo>
                    <a:pt x="296908" y="300895"/>
                    <a:pt x="266870" y="343005"/>
                    <a:pt x="233441" y="411691"/>
                  </a:cubicBezTo>
                  <a:cubicBezTo>
                    <a:pt x="196650" y="487290"/>
                    <a:pt x="193437" y="519436"/>
                    <a:pt x="193435" y="811915"/>
                  </a:cubicBezTo>
                  <a:lnTo>
                    <a:pt x="193435" y="1072176"/>
                  </a:lnTo>
                  <a:lnTo>
                    <a:pt x="175246" y="1090362"/>
                  </a:lnTo>
                  <a:cubicBezTo>
                    <a:pt x="161422" y="1104186"/>
                    <a:pt x="151345" y="1108529"/>
                    <a:pt x="133245" y="1108456"/>
                  </a:cubicBezTo>
                  <a:cubicBezTo>
                    <a:pt x="69629" y="1108203"/>
                    <a:pt x="10681" y="1067716"/>
                    <a:pt x="3548" y="1019373"/>
                  </a:cubicBezTo>
                  <a:cubicBezTo>
                    <a:pt x="1445" y="1005109"/>
                    <a:pt x="606" y="909438"/>
                    <a:pt x="1689" y="806771"/>
                  </a:cubicBezTo>
                  <a:lnTo>
                    <a:pt x="3655" y="620103"/>
                  </a:lnTo>
                  <a:lnTo>
                    <a:pt x="22322" y="599256"/>
                  </a:lnTo>
                  <a:cubicBezTo>
                    <a:pt x="46054" y="572749"/>
                    <a:pt x="68815" y="560991"/>
                    <a:pt x="96387" y="560991"/>
                  </a:cubicBezTo>
                  <a:cubicBezTo>
                    <a:pt x="116271" y="560991"/>
                    <a:pt x="118750" y="558945"/>
                    <a:pt x="124661" y="537658"/>
                  </a:cubicBezTo>
                  <a:cubicBezTo>
                    <a:pt x="128225" y="524825"/>
                    <a:pt x="131157" y="509553"/>
                    <a:pt x="131177" y="503721"/>
                  </a:cubicBezTo>
                  <a:cubicBezTo>
                    <a:pt x="131202" y="497890"/>
                    <a:pt x="139231" y="468491"/>
                    <a:pt x="149035" y="438387"/>
                  </a:cubicBezTo>
                  <a:cubicBezTo>
                    <a:pt x="209393" y="253041"/>
                    <a:pt x="367367" y="104014"/>
                    <a:pt x="576104" y="35510"/>
                  </a:cubicBezTo>
                  <a:cubicBezTo>
                    <a:pt x="652123" y="10562"/>
                    <a:pt x="716561" y="1216"/>
                    <a:pt x="812551" y="1216"/>
                  </a:cubicBezTo>
                  <a:cubicBezTo>
                    <a:pt x="940913" y="1216"/>
                    <a:pt x="1031465" y="20673"/>
                    <a:pt x="1137107" y="70954"/>
                  </a:cubicBezTo>
                  <a:cubicBezTo>
                    <a:pt x="1189210" y="95752"/>
                    <a:pt x="1257443" y="137729"/>
                    <a:pt x="1257443" y="144983"/>
                  </a:cubicBezTo>
                  <a:cubicBezTo>
                    <a:pt x="1257443" y="147919"/>
                    <a:pt x="1260942" y="150327"/>
                    <a:pt x="1265221" y="150335"/>
                  </a:cubicBezTo>
                  <a:cubicBezTo>
                    <a:pt x="1272971" y="150360"/>
                    <a:pt x="1388111" y="263669"/>
                    <a:pt x="1388111" y="271282"/>
                  </a:cubicBezTo>
                  <a:cubicBezTo>
                    <a:pt x="1388111" y="273485"/>
                    <a:pt x="1393153" y="280700"/>
                    <a:pt x="1399318" y="287318"/>
                  </a:cubicBezTo>
                  <a:cubicBezTo>
                    <a:pt x="1409617" y="298371"/>
                    <a:pt x="1418941" y="314303"/>
                    <a:pt x="1450236" y="374323"/>
                  </a:cubicBezTo>
                  <a:cubicBezTo>
                    <a:pt x="1466329" y="405183"/>
                    <a:pt x="1485285" y="463934"/>
                    <a:pt x="1494407" y="511213"/>
                  </a:cubicBezTo>
                  <a:cubicBezTo>
                    <a:pt x="1502921" y="555349"/>
                    <a:pt x="1507108" y="560752"/>
                    <a:pt x="1532903" y="560897"/>
                  </a:cubicBezTo>
                  <a:cubicBezTo>
                    <a:pt x="1558506" y="561038"/>
                    <a:pt x="1597679" y="588700"/>
                    <a:pt x="1611985" y="616740"/>
                  </a:cubicBezTo>
                  <a:cubicBezTo>
                    <a:pt x="1623790" y="639882"/>
                    <a:pt x="1624557" y="653019"/>
                    <a:pt x="1624557" y="832120"/>
                  </a:cubicBezTo>
                  <a:cubicBezTo>
                    <a:pt x="1624557" y="1012977"/>
                    <a:pt x="1623895" y="1024033"/>
                    <a:pt x="1611781" y="1045587"/>
                  </a:cubicBezTo>
                  <a:cubicBezTo>
                    <a:pt x="1596504" y="1072766"/>
                    <a:pt x="1565953" y="1094932"/>
                    <a:pt x="1531828" y="1103593"/>
                  </a:cubicBezTo>
                  <a:cubicBezTo>
                    <a:pt x="1508556" y="1109499"/>
                    <a:pt x="1506685" y="1111645"/>
                    <a:pt x="1503827" y="1135683"/>
                  </a:cubicBezTo>
                  <a:cubicBezTo>
                    <a:pt x="1502142" y="1149850"/>
                    <a:pt x="1497389" y="1187497"/>
                    <a:pt x="1493262" y="1219345"/>
                  </a:cubicBezTo>
                  <a:lnTo>
                    <a:pt x="1485763" y="1277252"/>
                  </a:lnTo>
                  <a:lnTo>
                    <a:pt x="1510458" y="1303345"/>
                  </a:lnTo>
                  <a:cubicBezTo>
                    <a:pt x="1551998" y="1347237"/>
                    <a:pt x="1560353" y="1387065"/>
                    <a:pt x="1538130" y="1435220"/>
                  </a:cubicBezTo>
                  <a:cubicBezTo>
                    <a:pt x="1523355" y="1467228"/>
                    <a:pt x="1503362" y="1485320"/>
                    <a:pt x="1469595" y="1497232"/>
                  </a:cubicBezTo>
                  <a:cubicBezTo>
                    <a:pt x="1438740" y="1508118"/>
                    <a:pt x="1431109" y="1508240"/>
                    <a:pt x="1399754" y="1498347"/>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631" name="Полилиния: фигура 630">
              <a:extLst>
                <a:ext uri="{FF2B5EF4-FFF2-40B4-BE49-F238E27FC236}">
                  <a16:creationId xmlns:a16="http://schemas.microsoft.com/office/drawing/2014/main" id="{CE1987E3-5F1E-488D-A345-3A880E222B28}"/>
                </a:ext>
              </a:extLst>
            </p:cNvPr>
            <p:cNvSpPr/>
            <p:nvPr/>
          </p:nvSpPr>
          <p:spPr>
            <a:xfrm>
              <a:off x="2656208" y="4002799"/>
              <a:ext cx="214046" cy="181690"/>
            </a:xfrm>
            <a:custGeom>
              <a:avLst/>
              <a:gdLst>
                <a:gd name="connsiteX0" fmla="*/ 39432 w 214046"/>
                <a:gd name="connsiteY0" fmla="*/ 172973 h 181690"/>
                <a:gd name="connsiteX1" fmla="*/ 19209 w 214046"/>
                <a:gd name="connsiteY1" fmla="*/ 125945 h 181690"/>
                <a:gd name="connsiteX2" fmla="*/ 5127 w 214046"/>
                <a:gd name="connsiteY2" fmla="*/ 51576 h 181690"/>
                <a:gd name="connsiteX3" fmla="*/ 2382 w 214046"/>
                <a:gd name="connsiteY3" fmla="*/ 8020 h 181690"/>
                <a:gd name="connsiteX4" fmla="*/ 108223 w 214046"/>
                <a:gd name="connsiteY4" fmla="*/ 1216 h 181690"/>
                <a:gd name="connsiteX5" fmla="*/ 213190 w 214046"/>
                <a:gd name="connsiteY5" fmla="*/ 9904 h 181690"/>
                <a:gd name="connsiteX6" fmla="*/ 208140 w 214046"/>
                <a:gd name="connsiteY6" fmla="*/ 61238 h 181690"/>
                <a:gd name="connsiteX7" fmla="*/ 195957 w 214046"/>
                <a:gd name="connsiteY7" fmla="*/ 131883 h 181690"/>
                <a:gd name="connsiteX8" fmla="*/ 116536 w 214046"/>
                <a:gd name="connsiteY8" fmla="*/ 180467 h 181690"/>
                <a:gd name="connsiteX9" fmla="*/ 39432 w 214046"/>
                <a:gd name="connsiteY9" fmla="*/ 172973 h 18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46" h="181690">
                  <a:moveTo>
                    <a:pt x="39432" y="172973"/>
                  </a:moveTo>
                  <a:cubicBezTo>
                    <a:pt x="30564" y="166599"/>
                    <a:pt x="24040" y="151429"/>
                    <a:pt x="19209" y="125945"/>
                  </a:cubicBezTo>
                  <a:cubicBezTo>
                    <a:pt x="15287" y="105254"/>
                    <a:pt x="8947" y="71789"/>
                    <a:pt x="5127" y="51576"/>
                  </a:cubicBezTo>
                  <a:cubicBezTo>
                    <a:pt x="1304" y="31361"/>
                    <a:pt x="70" y="11761"/>
                    <a:pt x="2382" y="8020"/>
                  </a:cubicBezTo>
                  <a:cubicBezTo>
                    <a:pt x="5149" y="3545"/>
                    <a:pt x="41385" y="1216"/>
                    <a:pt x="108223" y="1216"/>
                  </a:cubicBezTo>
                  <a:cubicBezTo>
                    <a:pt x="189468" y="1216"/>
                    <a:pt x="210527" y="2958"/>
                    <a:pt x="213190" y="9904"/>
                  </a:cubicBezTo>
                  <a:cubicBezTo>
                    <a:pt x="215024" y="14681"/>
                    <a:pt x="212752" y="37783"/>
                    <a:pt x="208140" y="61238"/>
                  </a:cubicBezTo>
                  <a:cubicBezTo>
                    <a:pt x="203530" y="84694"/>
                    <a:pt x="198047" y="116482"/>
                    <a:pt x="195957" y="131883"/>
                  </a:cubicBezTo>
                  <a:cubicBezTo>
                    <a:pt x="189777" y="177438"/>
                    <a:pt x="188338" y="178316"/>
                    <a:pt x="116536" y="180467"/>
                  </a:cubicBezTo>
                  <a:cubicBezTo>
                    <a:pt x="66989" y="181948"/>
                    <a:pt x="49562" y="180255"/>
                    <a:pt x="39432" y="172973"/>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632" name="Полилиния: фигура 631">
              <a:extLst>
                <a:ext uri="{FF2B5EF4-FFF2-40B4-BE49-F238E27FC236}">
                  <a16:creationId xmlns:a16="http://schemas.microsoft.com/office/drawing/2014/main" id="{80DE22FB-17C4-40B4-B010-6CB5B6771F7E}"/>
                </a:ext>
              </a:extLst>
            </p:cNvPr>
            <p:cNvSpPr/>
            <p:nvPr/>
          </p:nvSpPr>
          <p:spPr>
            <a:xfrm>
              <a:off x="2656018" y="4226801"/>
              <a:ext cx="216535" cy="373336"/>
            </a:xfrm>
            <a:custGeom>
              <a:avLst/>
              <a:gdLst>
                <a:gd name="connsiteX0" fmla="*/ 81686 w 216535"/>
                <a:gd name="connsiteY0" fmla="*/ 332552 h 373336"/>
                <a:gd name="connsiteX1" fmla="*/ 41717 w 216535"/>
                <a:gd name="connsiteY1" fmla="*/ 259440 h 373336"/>
                <a:gd name="connsiteX2" fmla="*/ 12343 w 216535"/>
                <a:gd name="connsiteY2" fmla="*/ 200791 h 373336"/>
                <a:gd name="connsiteX3" fmla="*/ 2198 w 216535"/>
                <a:gd name="connsiteY3" fmla="*/ 151013 h 373336"/>
                <a:gd name="connsiteX4" fmla="*/ 27682 w 216535"/>
                <a:gd name="connsiteY4" fmla="*/ 33883 h 373336"/>
                <a:gd name="connsiteX5" fmla="*/ 37638 w 216535"/>
                <a:gd name="connsiteY5" fmla="*/ 1216 h 373336"/>
                <a:gd name="connsiteX6" fmla="*/ 105697 w 216535"/>
                <a:gd name="connsiteY6" fmla="*/ 1216 h 373336"/>
                <a:gd name="connsiteX7" fmla="*/ 195619 w 216535"/>
                <a:gd name="connsiteY7" fmla="*/ 57216 h 373336"/>
                <a:gd name="connsiteX8" fmla="*/ 209318 w 216535"/>
                <a:gd name="connsiteY8" fmla="*/ 126450 h 373336"/>
                <a:gd name="connsiteX9" fmla="*/ 208305 w 216535"/>
                <a:gd name="connsiteY9" fmla="*/ 191784 h 373336"/>
                <a:gd name="connsiteX10" fmla="*/ 161115 w 216535"/>
                <a:gd name="connsiteY10" fmla="*/ 284329 h 373336"/>
                <a:gd name="connsiteX11" fmla="*/ 128913 w 216535"/>
                <a:gd name="connsiteY11" fmla="*/ 341885 h 373336"/>
                <a:gd name="connsiteX12" fmla="*/ 108517 w 216535"/>
                <a:gd name="connsiteY12" fmla="*/ 374552 h 373336"/>
                <a:gd name="connsiteX13" fmla="*/ 81686 w 216535"/>
                <a:gd name="connsiteY13" fmla="*/ 332552 h 37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35" h="373336">
                  <a:moveTo>
                    <a:pt x="81686" y="332552"/>
                  </a:moveTo>
                  <a:cubicBezTo>
                    <a:pt x="68234" y="309452"/>
                    <a:pt x="50246" y="276551"/>
                    <a:pt x="41717" y="259440"/>
                  </a:cubicBezTo>
                  <a:cubicBezTo>
                    <a:pt x="33187" y="242329"/>
                    <a:pt x="19969" y="215936"/>
                    <a:pt x="12343" y="200791"/>
                  </a:cubicBezTo>
                  <a:cubicBezTo>
                    <a:pt x="2240" y="180733"/>
                    <a:pt x="-515" y="167216"/>
                    <a:pt x="2198" y="151013"/>
                  </a:cubicBezTo>
                  <a:cubicBezTo>
                    <a:pt x="11081" y="97940"/>
                    <a:pt x="18373" y="64426"/>
                    <a:pt x="27682" y="33883"/>
                  </a:cubicBezTo>
                  <a:lnTo>
                    <a:pt x="37638" y="1216"/>
                  </a:lnTo>
                  <a:lnTo>
                    <a:pt x="105697" y="1216"/>
                  </a:lnTo>
                  <a:cubicBezTo>
                    <a:pt x="183368" y="1216"/>
                    <a:pt x="187818" y="3986"/>
                    <a:pt x="195619" y="57216"/>
                  </a:cubicBezTo>
                  <a:cubicBezTo>
                    <a:pt x="197876" y="72615"/>
                    <a:pt x="204039" y="103771"/>
                    <a:pt x="209318" y="126450"/>
                  </a:cubicBezTo>
                  <a:cubicBezTo>
                    <a:pt x="218161" y="164456"/>
                    <a:pt x="218081" y="169573"/>
                    <a:pt x="208305" y="191784"/>
                  </a:cubicBezTo>
                  <a:cubicBezTo>
                    <a:pt x="195616" y="220608"/>
                    <a:pt x="180342" y="250564"/>
                    <a:pt x="161115" y="284329"/>
                  </a:cubicBezTo>
                  <a:cubicBezTo>
                    <a:pt x="153320" y="298018"/>
                    <a:pt x="138829" y="323918"/>
                    <a:pt x="128913" y="341885"/>
                  </a:cubicBezTo>
                  <a:cubicBezTo>
                    <a:pt x="119000" y="359852"/>
                    <a:pt x="109821" y="374552"/>
                    <a:pt x="108517" y="374552"/>
                  </a:cubicBezTo>
                  <a:cubicBezTo>
                    <a:pt x="107215" y="374552"/>
                    <a:pt x="95141" y="355651"/>
                    <a:pt x="81686" y="332552"/>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633" name="Полилиния: фигура 632">
              <a:extLst>
                <a:ext uri="{FF2B5EF4-FFF2-40B4-BE49-F238E27FC236}">
                  <a16:creationId xmlns:a16="http://schemas.microsoft.com/office/drawing/2014/main" id="{0EB92310-0D82-405B-AA65-5A929AA228D9}"/>
                </a:ext>
              </a:extLst>
            </p:cNvPr>
            <p:cNvSpPr/>
            <p:nvPr/>
          </p:nvSpPr>
          <p:spPr>
            <a:xfrm>
              <a:off x="1635469" y="3836711"/>
              <a:ext cx="2254796" cy="987577"/>
            </a:xfrm>
            <a:custGeom>
              <a:avLst/>
              <a:gdLst>
                <a:gd name="connsiteX0" fmla="*/ 1518545 w 2254796"/>
                <a:gd name="connsiteY0" fmla="*/ 0 h 987577"/>
                <a:gd name="connsiteX1" fmla="*/ 1560018 w 2254796"/>
                <a:gd name="connsiteY1" fmla="*/ 18607 h 987577"/>
                <a:gd name="connsiteX2" fmla="*/ 1686153 w 2254796"/>
                <a:gd name="connsiteY2" fmla="*/ 72850 h 987577"/>
                <a:gd name="connsiteX3" fmla="*/ 1902934 w 2254796"/>
                <a:gd name="connsiteY3" fmla="*/ 168145 h 987577"/>
                <a:gd name="connsiteX4" fmla="*/ 2165544 w 2254796"/>
                <a:gd name="connsiteY4" fmla="*/ 416196 h 987577"/>
                <a:gd name="connsiteX5" fmla="*/ 2215046 w 2254796"/>
                <a:gd name="connsiteY5" fmla="*/ 520743 h 987577"/>
                <a:gd name="connsiteX6" fmla="*/ 2220273 w 2254796"/>
                <a:gd name="connsiteY6" fmla="*/ 537841 h 987577"/>
                <a:gd name="connsiteX7" fmla="*/ 2239691 w 2254796"/>
                <a:gd name="connsiteY7" fmla="*/ 592816 h 987577"/>
                <a:gd name="connsiteX8" fmla="*/ 2254687 w 2254796"/>
                <a:gd name="connsiteY8" fmla="*/ 726792 h 987577"/>
                <a:gd name="connsiteX9" fmla="*/ 2204045 w 2254796"/>
                <a:gd name="connsiteY9" fmla="*/ 860275 h 987577"/>
                <a:gd name="connsiteX10" fmla="*/ 2051726 w 2254796"/>
                <a:gd name="connsiteY10" fmla="*/ 901533 h 987577"/>
                <a:gd name="connsiteX11" fmla="*/ 2007800 w 2254796"/>
                <a:gd name="connsiteY11" fmla="*/ 907335 h 987577"/>
                <a:gd name="connsiteX12" fmla="*/ 1760820 w 2254796"/>
                <a:gd name="connsiteY12" fmla="*/ 945094 h 987577"/>
                <a:gd name="connsiteX13" fmla="*/ 1664375 w 2254796"/>
                <a:gd name="connsiteY13" fmla="*/ 957563 h 987577"/>
                <a:gd name="connsiteX14" fmla="*/ 1403040 w 2254796"/>
                <a:gd name="connsiteY14" fmla="*/ 982328 h 987577"/>
                <a:gd name="connsiteX15" fmla="*/ 830591 w 2254796"/>
                <a:gd name="connsiteY15" fmla="*/ 981333 h 987577"/>
                <a:gd name="connsiteX16" fmla="*/ 342142 w 2254796"/>
                <a:gd name="connsiteY16" fmla="*/ 922266 h 987577"/>
                <a:gd name="connsiteX17" fmla="*/ 205252 w 2254796"/>
                <a:gd name="connsiteY17" fmla="*/ 901304 h 987577"/>
                <a:gd name="connsiteX18" fmla="*/ 14596 w 2254796"/>
                <a:gd name="connsiteY18" fmla="*/ 829380 h 987577"/>
                <a:gd name="connsiteX19" fmla="*/ 1450 w 2254796"/>
                <a:gd name="connsiteY19" fmla="*/ 722683 h 987577"/>
                <a:gd name="connsiteX20" fmla="*/ 24191 w 2254796"/>
                <a:gd name="connsiteY20" fmla="*/ 572646 h 987577"/>
                <a:gd name="connsiteX21" fmla="*/ 94017 w 2254796"/>
                <a:gd name="connsiteY21" fmla="*/ 417234 h 987577"/>
                <a:gd name="connsiteX22" fmla="*/ 99473 w 2254796"/>
                <a:gd name="connsiteY22" fmla="*/ 408988 h 987577"/>
                <a:gd name="connsiteX23" fmla="*/ 128273 w 2254796"/>
                <a:gd name="connsiteY23" fmla="*/ 358299 h 987577"/>
                <a:gd name="connsiteX24" fmla="*/ 469699 w 2254796"/>
                <a:gd name="connsiteY24" fmla="*/ 114766 h 987577"/>
                <a:gd name="connsiteX25" fmla="*/ 632680 w 2254796"/>
                <a:gd name="connsiteY25" fmla="*/ 46246 h 987577"/>
                <a:gd name="connsiteX26" fmla="*/ 746665 w 2254796"/>
                <a:gd name="connsiteY26" fmla="*/ 35589 h 987577"/>
                <a:gd name="connsiteX27" fmla="*/ 756165 w 2254796"/>
                <a:gd name="connsiteY27" fmla="*/ 86415 h 987577"/>
                <a:gd name="connsiteX28" fmla="*/ 786544 w 2254796"/>
                <a:gd name="connsiteY28" fmla="*/ 213971 h 987577"/>
                <a:gd name="connsiteX29" fmla="*/ 801816 w 2254796"/>
                <a:gd name="connsiteY29" fmla="*/ 273083 h 987577"/>
                <a:gd name="connsiteX30" fmla="*/ 815112 w 2254796"/>
                <a:gd name="connsiteY30" fmla="*/ 316639 h 987577"/>
                <a:gd name="connsiteX31" fmla="*/ 853098 w 2254796"/>
                <a:gd name="connsiteY31" fmla="*/ 423889 h 987577"/>
                <a:gd name="connsiteX32" fmla="*/ 858591 w 2254796"/>
                <a:gd name="connsiteY32" fmla="*/ 442148 h 987577"/>
                <a:gd name="connsiteX33" fmla="*/ 871854 w 2254796"/>
                <a:gd name="connsiteY33" fmla="*/ 478011 h 987577"/>
                <a:gd name="connsiteX34" fmla="*/ 952669 w 2254796"/>
                <a:gd name="connsiteY34" fmla="*/ 642600 h 987577"/>
                <a:gd name="connsiteX35" fmla="*/ 984229 w 2254796"/>
                <a:gd name="connsiteY35" fmla="*/ 693087 h 987577"/>
                <a:gd name="connsiteX36" fmla="*/ 1013996 w 2254796"/>
                <a:gd name="connsiteY36" fmla="*/ 739754 h 987577"/>
                <a:gd name="connsiteX37" fmla="*/ 1038960 w 2254796"/>
                <a:gd name="connsiteY37" fmla="*/ 773977 h 987577"/>
                <a:gd name="connsiteX38" fmla="*/ 1084240 w 2254796"/>
                <a:gd name="connsiteY38" fmla="*/ 834644 h 987577"/>
                <a:gd name="connsiteX39" fmla="*/ 1131609 w 2254796"/>
                <a:gd name="connsiteY39" fmla="*/ 864200 h 987577"/>
                <a:gd name="connsiteX40" fmla="*/ 1164712 w 2254796"/>
                <a:gd name="connsiteY40" fmla="*/ 847088 h 987577"/>
                <a:gd name="connsiteX41" fmla="*/ 1191127 w 2254796"/>
                <a:gd name="connsiteY41" fmla="*/ 811310 h 987577"/>
                <a:gd name="connsiteX42" fmla="*/ 1227313 w 2254796"/>
                <a:gd name="connsiteY42" fmla="*/ 761532 h 987577"/>
                <a:gd name="connsiteX43" fmla="*/ 1254479 w 2254796"/>
                <a:gd name="connsiteY43" fmla="*/ 722850 h 987577"/>
                <a:gd name="connsiteX44" fmla="*/ 1284299 w 2254796"/>
                <a:gd name="connsiteY44" fmla="*/ 676182 h 987577"/>
                <a:gd name="connsiteX45" fmla="*/ 1350018 w 2254796"/>
                <a:gd name="connsiteY45" fmla="*/ 554281 h 987577"/>
                <a:gd name="connsiteX46" fmla="*/ 1430826 w 2254796"/>
                <a:gd name="connsiteY46" fmla="*/ 353973 h 987577"/>
                <a:gd name="connsiteX47" fmla="*/ 1452860 w 2254796"/>
                <a:gd name="connsiteY47" fmla="*/ 276194 h 987577"/>
                <a:gd name="connsiteX48" fmla="*/ 1474760 w 2254796"/>
                <a:gd name="connsiteY48" fmla="*/ 198416 h 987577"/>
                <a:gd name="connsiteX49" fmla="*/ 1492932 w 2254796"/>
                <a:gd name="connsiteY49" fmla="*/ 125142 h 987577"/>
                <a:gd name="connsiteX50" fmla="*/ 1505742 w 2254796"/>
                <a:gd name="connsiteY50" fmla="*/ 59808 h 987577"/>
                <a:gd name="connsiteX51" fmla="*/ 1512161 w 2254796"/>
                <a:gd name="connsiteY51" fmla="*/ 22985 h 987577"/>
                <a:gd name="connsiteX52" fmla="*/ 1518545 w 2254796"/>
                <a:gd name="connsiteY52" fmla="*/ 0 h 987577"/>
                <a:gd name="connsiteX53" fmla="*/ 1653345 w 2254796"/>
                <a:gd name="connsiteY53" fmla="*/ 428253 h 987577"/>
                <a:gd name="connsiteX54" fmla="*/ 1511009 w 2254796"/>
                <a:gd name="connsiteY54" fmla="*/ 607846 h 987577"/>
                <a:gd name="connsiteX55" fmla="*/ 1653345 w 2254796"/>
                <a:gd name="connsiteY55" fmla="*/ 787439 h 987577"/>
                <a:gd name="connsiteX56" fmla="*/ 1795681 w 2254796"/>
                <a:gd name="connsiteY56" fmla="*/ 607846 h 987577"/>
                <a:gd name="connsiteX57" fmla="*/ 1653345 w 2254796"/>
                <a:gd name="connsiteY57" fmla="*/ 428253 h 98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54796" h="987577">
                  <a:moveTo>
                    <a:pt x="1518545" y="0"/>
                  </a:moveTo>
                  <a:lnTo>
                    <a:pt x="1560018" y="18607"/>
                  </a:lnTo>
                  <a:cubicBezTo>
                    <a:pt x="1622576" y="46677"/>
                    <a:pt x="1635471" y="52219"/>
                    <a:pt x="1686153" y="72850"/>
                  </a:cubicBezTo>
                  <a:cubicBezTo>
                    <a:pt x="1811741" y="123970"/>
                    <a:pt x="1849279" y="140471"/>
                    <a:pt x="1902934" y="168145"/>
                  </a:cubicBezTo>
                  <a:cubicBezTo>
                    <a:pt x="2032412" y="234928"/>
                    <a:pt x="2073265" y="273513"/>
                    <a:pt x="2165544" y="416196"/>
                  </a:cubicBezTo>
                  <a:cubicBezTo>
                    <a:pt x="2182775" y="442835"/>
                    <a:pt x="2215046" y="510993"/>
                    <a:pt x="2215046" y="520743"/>
                  </a:cubicBezTo>
                  <a:cubicBezTo>
                    <a:pt x="2215046" y="526895"/>
                    <a:pt x="2217398" y="534591"/>
                    <a:pt x="2220273" y="537841"/>
                  </a:cubicBezTo>
                  <a:cubicBezTo>
                    <a:pt x="2223147" y="541092"/>
                    <a:pt x="2231886" y="565832"/>
                    <a:pt x="2239691" y="592816"/>
                  </a:cubicBezTo>
                  <a:cubicBezTo>
                    <a:pt x="2251093" y="632228"/>
                    <a:pt x="2254042" y="658588"/>
                    <a:pt x="2254687" y="726792"/>
                  </a:cubicBezTo>
                  <a:cubicBezTo>
                    <a:pt x="2255623" y="825599"/>
                    <a:pt x="2251548" y="836336"/>
                    <a:pt x="2204045" y="860275"/>
                  </a:cubicBezTo>
                  <a:cubicBezTo>
                    <a:pt x="2171550" y="876649"/>
                    <a:pt x="2079684" y="901533"/>
                    <a:pt x="2051726" y="901533"/>
                  </a:cubicBezTo>
                  <a:cubicBezTo>
                    <a:pt x="2041915" y="901533"/>
                    <a:pt x="2022148" y="904144"/>
                    <a:pt x="2007800" y="907335"/>
                  </a:cubicBezTo>
                  <a:cubicBezTo>
                    <a:pt x="1971895" y="915322"/>
                    <a:pt x="1832396" y="936652"/>
                    <a:pt x="1760820" y="945094"/>
                  </a:cubicBezTo>
                  <a:cubicBezTo>
                    <a:pt x="1728308" y="948927"/>
                    <a:pt x="1684908" y="954552"/>
                    <a:pt x="1664375" y="957563"/>
                  </a:cubicBezTo>
                  <a:cubicBezTo>
                    <a:pt x="1624709" y="963388"/>
                    <a:pt x="1535380" y="971850"/>
                    <a:pt x="1403040" y="982328"/>
                  </a:cubicBezTo>
                  <a:cubicBezTo>
                    <a:pt x="1308690" y="989795"/>
                    <a:pt x="939077" y="989148"/>
                    <a:pt x="830591" y="981333"/>
                  </a:cubicBezTo>
                  <a:cubicBezTo>
                    <a:pt x="689012" y="971128"/>
                    <a:pt x="523235" y="951067"/>
                    <a:pt x="342142" y="922266"/>
                  </a:cubicBezTo>
                  <a:cubicBezTo>
                    <a:pt x="285674" y="913283"/>
                    <a:pt x="224074" y="903850"/>
                    <a:pt x="205252" y="901304"/>
                  </a:cubicBezTo>
                  <a:cubicBezTo>
                    <a:pt x="105790" y="887852"/>
                    <a:pt x="40370" y="863172"/>
                    <a:pt x="14596" y="829380"/>
                  </a:cubicBezTo>
                  <a:cubicBezTo>
                    <a:pt x="-1305" y="808533"/>
                    <a:pt x="-1462" y="807258"/>
                    <a:pt x="1450" y="722683"/>
                  </a:cubicBezTo>
                  <a:cubicBezTo>
                    <a:pt x="3976" y="649337"/>
                    <a:pt x="7230" y="627863"/>
                    <a:pt x="24191" y="572646"/>
                  </a:cubicBezTo>
                  <a:cubicBezTo>
                    <a:pt x="43572" y="509545"/>
                    <a:pt x="83200" y="421345"/>
                    <a:pt x="94017" y="417234"/>
                  </a:cubicBezTo>
                  <a:cubicBezTo>
                    <a:pt x="97018" y="416092"/>
                    <a:pt x="99473" y="412383"/>
                    <a:pt x="99473" y="408988"/>
                  </a:cubicBezTo>
                  <a:cubicBezTo>
                    <a:pt x="99473" y="405596"/>
                    <a:pt x="112433" y="382785"/>
                    <a:pt x="128273" y="358299"/>
                  </a:cubicBezTo>
                  <a:cubicBezTo>
                    <a:pt x="193454" y="257537"/>
                    <a:pt x="288173" y="189978"/>
                    <a:pt x="469699" y="114766"/>
                  </a:cubicBezTo>
                  <a:cubicBezTo>
                    <a:pt x="500499" y="102005"/>
                    <a:pt x="573840" y="71170"/>
                    <a:pt x="632680" y="46246"/>
                  </a:cubicBezTo>
                  <a:cubicBezTo>
                    <a:pt x="746172" y="-1832"/>
                    <a:pt x="746498" y="-1862"/>
                    <a:pt x="746665" y="35589"/>
                  </a:cubicBezTo>
                  <a:cubicBezTo>
                    <a:pt x="746705" y="44720"/>
                    <a:pt x="750980" y="67591"/>
                    <a:pt x="756165" y="86415"/>
                  </a:cubicBezTo>
                  <a:cubicBezTo>
                    <a:pt x="765503" y="120316"/>
                    <a:pt x="767681" y="129455"/>
                    <a:pt x="786544" y="213971"/>
                  </a:cubicBezTo>
                  <a:cubicBezTo>
                    <a:pt x="791891" y="237927"/>
                    <a:pt x="798762" y="264526"/>
                    <a:pt x="801816" y="273083"/>
                  </a:cubicBezTo>
                  <a:cubicBezTo>
                    <a:pt x="804870" y="281637"/>
                    <a:pt x="810854" y="301237"/>
                    <a:pt x="815112" y="316639"/>
                  </a:cubicBezTo>
                  <a:cubicBezTo>
                    <a:pt x="823935" y="348541"/>
                    <a:pt x="844929" y="407813"/>
                    <a:pt x="853098" y="423889"/>
                  </a:cubicBezTo>
                  <a:cubicBezTo>
                    <a:pt x="856119" y="429833"/>
                    <a:pt x="858591" y="438049"/>
                    <a:pt x="858591" y="442148"/>
                  </a:cubicBezTo>
                  <a:cubicBezTo>
                    <a:pt x="858591" y="446247"/>
                    <a:pt x="864559" y="462385"/>
                    <a:pt x="871854" y="478011"/>
                  </a:cubicBezTo>
                  <a:cubicBezTo>
                    <a:pt x="913715" y="567669"/>
                    <a:pt x="947530" y="636537"/>
                    <a:pt x="952669" y="642600"/>
                  </a:cubicBezTo>
                  <a:cubicBezTo>
                    <a:pt x="955902" y="646413"/>
                    <a:pt x="970101" y="669131"/>
                    <a:pt x="984229" y="693087"/>
                  </a:cubicBezTo>
                  <a:cubicBezTo>
                    <a:pt x="998353" y="717043"/>
                    <a:pt x="1011748" y="738042"/>
                    <a:pt x="1013996" y="739754"/>
                  </a:cubicBezTo>
                  <a:cubicBezTo>
                    <a:pt x="1016241" y="741464"/>
                    <a:pt x="1027476" y="756865"/>
                    <a:pt x="1038960" y="773977"/>
                  </a:cubicBezTo>
                  <a:cubicBezTo>
                    <a:pt x="1050446" y="791088"/>
                    <a:pt x="1070823" y="818389"/>
                    <a:pt x="1084240" y="834644"/>
                  </a:cubicBezTo>
                  <a:cubicBezTo>
                    <a:pt x="1105304" y="860158"/>
                    <a:pt x="1111780" y="864200"/>
                    <a:pt x="1131609" y="864200"/>
                  </a:cubicBezTo>
                  <a:cubicBezTo>
                    <a:pt x="1150060" y="864200"/>
                    <a:pt x="1156571" y="860835"/>
                    <a:pt x="1164712" y="847088"/>
                  </a:cubicBezTo>
                  <a:cubicBezTo>
                    <a:pt x="1170287" y="837678"/>
                    <a:pt x="1182171" y="821577"/>
                    <a:pt x="1191127" y="811310"/>
                  </a:cubicBezTo>
                  <a:cubicBezTo>
                    <a:pt x="1200079" y="801044"/>
                    <a:pt x="1216364" y="778643"/>
                    <a:pt x="1227313" y="761532"/>
                  </a:cubicBezTo>
                  <a:cubicBezTo>
                    <a:pt x="1238264" y="744421"/>
                    <a:pt x="1250487" y="727013"/>
                    <a:pt x="1254479" y="722850"/>
                  </a:cubicBezTo>
                  <a:cubicBezTo>
                    <a:pt x="1258471" y="718685"/>
                    <a:pt x="1271889" y="697684"/>
                    <a:pt x="1284299" y="676182"/>
                  </a:cubicBezTo>
                  <a:cubicBezTo>
                    <a:pt x="1315592" y="621957"/>
                    <a:pt x="1316794" y="619729"/>
                    <a:pt x="1350018" y="554281"/>
                  </a:cubicBezTo>
                  <a:cubicBezTo>
                    <a:pt x="1371879" y="511220"/>
                    <a:pt x="1423202" y="383999"/>
                    <a:pt x="1430826" y="353973"/>
                  </a:cubicBezTo>
                  <a:cubicBezTo>
                    <a:pt x="1433867" y="341993"/>
                    <a:pt x="1443783" y="306994"/>
                    <a:pt x="1452860" y="276194"/>
                  </a:cubicBezTo>
                  <a:cubicBezTo>
                    <a:pt x="1461937" y="245394"/>
                    <a:pt x="1471793" y="210392"/>
                    <a:pt x="1474760" y="198416"/>
                  </a:cubicBezTo>
                  <a:cubicBezTo>
                    <a:pt x="1477727" y="186436"/>
                    <a:pt x="1485905" y="153463"/>
                    <a:pt x="1492932" y="125142"/>
                  </a:cubicBezTo>
                  <a:cubicBezTo>
                    <a:pt x="1499958" y="96818"/>
                    <a:pt x="1505722" y="67417"/>
                    <a:pt x="1505742" y="59808"/>
                  </a:cubicBezTo>
                  <a:cubicBezTo>
                    <a:pt x="1505767" y="52197"/>
                    <a:pt x="1508649" y="35626"/>
                    <a:pt x="1512161" y="22985"/>
                  </a:cubicBezTo>
                  <a:lnTo>
                    <a:pt x="1518545" y="0"/>
                  </a:lnTo>
                  <a:close/>
                  <a:moveTo>
                    <a:pt x="1653345" y="428253"/>
                  </a:moveTo>
                  <a:cubicBezTo>
                    <a:pt x="1574735" y="428253"/>
                    <a:pt x="1511009" y="508660"/>
                    <a:pt x="1511009" y="607846"/>
                  </a:cubicBezTo>
                  <a:cubicBezTo>
                    <a:pt x="1511009" y="707032"/>
                    <a:pt x="1574735" y="787439"/>
                    <a:pt x="1653345" y="787439"/>
                  </a:cubicBezTo>
                  <a:cubicBezTo>
                    <a:pt x="1731955" y="787439"/>
                    <a:pt x="1795681" y="707032"/>
                    <a:pt x="1795681" y="607846"/>
                  </a:cubicBezTo>
                  <a:cubicBezTo>
                    <a:pt x="1795681" y="508660"/>
                    <a:pt x="1731955" y="428253"/>
                    <a:pt x="1653345" y="428253"/>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34" name="Полилиния: фигура 633">
              <a:extLst>
                <a:ext uri="{FF2B5EF4-FFF2-40B4-BE49-F238E27FC236}">
                  <a16:creationId xmlns:a16="http://schemas.microsoft.com/office/drawing/2014/main" id="{DFB98F4F-C59A-404D-B012-758E7D647C40}"/>
                </a:ext>
              </a:extLst>
            </p:cNvPr>
            <p:cNvSpPr/>
            <p:nvPr/>
          </p:nvSpPr>
          <p:spPr>
            <a:xfrm rot="5400000">
              <a:off x="3162814" y="4311096"/>
              <a:ext cx="252000" cy="252000"/>
            </a:xfrm>
            <a:custGeom>
              <a:avLst/>
              <a:gdLst>
                <a:gd name="connsiteX0" fmla="*/ 0 w 252000"/>
                <a:gd name="connsiteY0" fmla="*/ 126000 h 252000"/>
                <a:gd name="connsiteX1" fmla="*/ 38693 w 252000"/>
                <a:gd name="connsiteY1" fmla="*/ 89837 h 252000"/>
                <a:gd name="connsiteX2" fmla="*/ 36905 w 252000"/>
                <a:gd name="connsiteY2" fmla="*/ 36905 h 252000"/>
                <a:gd name="connsiteX3" fmla="*/ 89837 w 252000"/>
                <a:gd name="connsiteY3" fmla="*/ 38693 h 252000"/>
                <a:gd name="connsiteX4" fmla="*/ 126000 w 252000"/>
                <a:gd name="connsiteY4" fmla="*/ 0 h 252000"/>
                <a:gd name="connsiteX5" fmla="*/ 162163 w 252000"/>
                <a:gd name="connsiteY5" fmla="*/ 38693 h 252000"/>
                <a:gd name="connsiteX6" fmla="*/ 215095 w 252000"/>
                <a:gd name="connsiteY6" fmla="*/ 36905 h 252000"/>
                <a:gd name="connsiteX7" fmla="*/ 213307 w 252000"/>
                <a:gd name="connsiteY7" fmla="*/ 89837 h 252000"/>
                <a:gd name="connsiteX8" fmla="*/ 252000 w 252000"/>
                <a:gd name="connsiteY8" fmla="*/ 126000 h 252000"/>
                <a:gd name="connsiteX9" fmla="*/ 213307 w 252000"/>
                <a:gd name="connsiteY9" fmla="*/ 162163 h 252000"/>
                <a:gd name="connsiteX10" fmla="*/ 215095 w 252000"/>
                <a:gd name="connsiteY10" fmla="*/ 215095 h 252000"/>
                <a:gd name="connsiteX11" fmla="*/ 162163 w 252000"/>
                <a:gd name="connsiteY11" fmla="*/ 213307 h 252000"/>
                <a:gd name="connsiteX12" fmla="*/ 126000 w 252000"/>
                <a:gd name="connsiteY12" fmla="*/ 252000 h 252000"/>
                <a:gd name="connsiteX13" fmla="*/ 89837 w 252000"/>
                <a:gd name="connsiteY13" fmla="*/ 213307 h 252000"/>
                <a:gd name="connsiteX14" fmla="*/ 36905 w 252000"/>
                <a:gd name="connsiteY14" fmla="*/ 215095 h 252000"/>
                <a:gd name="connsiteX15" fmla="*/ 38693 w 252000"/>
                <a:gd name="connsiteY15" fmla="*/ 162163 h 252000"/>
                <a:gd name="connsiteX16" fmla="*/ 0 w 252000"/>
                <a:gd name="connsiteY16" fmla="*/ 126000 h 252000"/>
                <a:gd name="connsiteX17" fmla="*/ 72000 w 252000"/>
                <a:gd name="connsiteY17" fmla="*/ 162000 h 252000"/>
                <a:gd name="connsiteX18" fmla="*/ 126000 w 252000"/>
                <a:gd name="connsiteY18" fmla="*/ 162000 h 252000"/>
                <a:gd name="connsiteX19" fmla="*/ 180000 w 252000"/>
                <a:gd name="connsiteY19" fmla="*/ 126000 h 252000"/>
                <a:gd name="connsiteX20" fmla="*/ 126000 w 252000"/>
                <a:gd name="connsiteY20" fmla="*/ 90000 h 252000"/>
                <a:gd name="connsiteX21" fmla="*/ 72000 w 252000"/>
                <a:gd name="connsiteY21" fmla="*/ 90000 h 252000"/>
                <a:gd name="connsiteX22" fmla="*/ 72000 w 252000"/>
                <a:gd name="connsiteY22" fmla="*/ 16200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2000" h="252000">
                  <a:moveTo>
                    <a:pt x="0" y="126000"/>
                  </a:moveTo>
                  <a:lnTo>
                    <a:pt x="38693" y="89837"/>
                  </a:lnTo>
                  <a:lnTo>
                    <a:pt x="36905" y="36905"/>
                  </a:lnTo>
                  <a:lnTo>
                    <a:pt x="89837" y="38693"/>
                  </a:lnTo>
                  <a:lnTo>
                    <a:pt x="126000" y="0"/>
                  </a:lnTo>
                  <a:lnTo>
                    <a:pt x="162163" y="38693"/>
                  </a:lnTo>
                  <a:lnTo>
                    <a:pt x="215095" y="36905"/>
                  </a:lnTo>
                  <a:lnTo>
                    <a:pt x="213307" y="89837"/>
                  </a:lnTo>
                  <a:lnTo>
                    <a:pt x="252000" y="126000"/>
                  </a:lnTo>
                  <a:lnTo>
                    <a:pt x="213307" y="162163"/>
                  </a:lnTo>
                  <a:lnTo>
                    <a:pt x="215095" y="215095"/>
                  </a:lnTo>
                  <a:lnTo>
                    <a:pt x="162163" y="213307"/>
                  </a:lnTo>
                  <a:lnTo>
                    <a:pt x="126000" y="252000"/>
                  </a:lnTo>
                  <a:lnTo>
                    <a:pt x="89837" y="213307"/>
                  </a:lnTo>
                  <a:lnTo>
                    <a:pt x="36905" y="215095"/>
                  </a:lnTo>
                  <a:lnTo>
                    <a:pt x="38693" y="162163"/>
                  </a:lnTo>
                  <a:lnTo>
                    <a:pt x="0" y="126000"/>
                  </a:lnTo>
                  <a:close/>
                  <a:moveTo>
                    <a:pt x="72000" y="162000"/>
                  </a:moveTo>
                  <a:lnTo>
                    <a:pt x="126000" y="162000"/>
                  </a:lnTo>
                  <a:cubicBezTo>
                    <a:pt x="155823" y="162000"/>
                    <a:pt x="180000" y="145882"/>
                    <a:pt x="180000" y="126000"/>
                  </a:cubicBezTo>
                  <a:cubicBezTo>
                    <a:pt x="180000" y="106118"/>
                    <a:pt x="155823" y="90000"/>
                    <a:pt x="126000" y="90000"/>
                  </a:cubicBezTo>
                  <a:lnTo>
                    <a:pt x="72000" y="90000"/>
                  </a:lnTo>
                  <a:lnTo>
                    <a:pt x="72000" y="162000"/>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sp>
        <p:nvSpPr>
          <p:cNvPr id="635" name="TextBox 634">
            <a:extLst>
              <a:ext uri="{FF2B5EF4-FFF2-40B4-BE49-F238E27FC236}">
                <a16:creationId xmlns:a16="http://schemas.microsoft.com/office/drawing/2014/main" id="{FFA6C455-B123-4BEB-9419-843AB0A27716}"/>
              </a:ext>
            </a:extLst>
          </p:cNvPr>
          <p:cNvSpPr txBox="1"/>
          <p:nvPr/>
        </p:nvSpPr>
        <p:spPr>
          <a:xfrm>
            <a:off x="486360" y="5923267"/>
            <a:ext cx="2624383"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СКЛАДЕНО ЗАБОРОННИХ ПРИПИСІВ</a:t>
            </a:r>
            <a:endParaRPr lang="x-none" sz="1400" b="1" dirty="0">
              <a:solidFill>
                <a:srgbClr val="0C183B"/>
              </a:solidFill>
              <a:latin typeface="Times New Roman" pitchFamily="18" charset="0"/>
              <a:cs typeface="Times New Roman" pitchFamily="18" charset="0"/>
            </a:endParaRPr>
          </a:p>
        </p:txBody>
      </p:sp>
      <p:sp>
        <p:nvSpPr>
          <p:cNvPr id="636" name="TextBox 635">
            <a:extLst>
              <a:ext uri="{FF2B5EF4-FFF2-40B4-BE49-F238E27FC236}">
                <a16:creationId xmlns:a16="http://schemas.microsoft.com/office/drawing/2014/main" id="{FC3BD979-E635-43C3-9ECE-A8593876C8CA}"/>
              </a:ext>
            </a:extLst>
          </p:cNvPr>
          <p:cNvSpPr txBox="1"/>
          <p:nvPr/>
        </p:nvSpPr>
        <p:spPr>
          <a:xfrm>
            <a:off x="4994009" y="5377009"/>
            <a:ext cx="2858215" cy="781752"/>
          </a:xfrm>
          <a:prstGeom prst="rect">
            <a:avLst/>
          </a:prstGeom>
          <a:noFill/>
        </p:spPr>
        <p:txBody>
          <a:bodyPr wrap="square" rtlCol="0">
            <a:spAutoFit/>
          </a:bodyPr>
          <a:lstStyle/>
          <a:p>
            <a:pPr>
              <a:lnSpc>
                <a:spcPct val="80000"/>
              </a:lnSpc>
            </a:pPr>
            <a:r>
              <a:rPr lang="ru-RU" sz="1400" b="1" dirty="0">
                <a:solidFill>
                  <a:srgbClr val="0C183B"/>
                </a:solidFill>
                <a:latin typeface="Times New Roman" panose="02020603050405020304" pitchFamily="18" charset="0"/>
                <a:cs typeface="Times New Roman" pitchFamily="18" charset="0"/>
              </a:rPr>
              <a:t>ПРОВЕДЕНО ПРОФІЛАКТИЧНИХ  БЕСІД НА ТЕМУ ДОМАШНЬОГО  НАСИЛЬСТВА</a:t>
            </a:r>
          </a:p>
        </p:txBody>
      </p:sp>
      <p:pic>
        <p:nvPicPr>
          <p:cNvPr id="637" name="Рисунок 636">
            <a:extLst>
              <a:ext uri="{FF2B5EF4-FFF2-40B4-BE49-F238E27FC236}">
                <a16:creationId xmlns:a16="http://schemas.microsoft.com/office/drawing/2014/main" id="{E28C8327-0D18-4FB4-9361-79265636DBD4}"/>
              </a:ext>
            </a:extLst>
          </p:cNvPr>
          <p:cNvPicPr>
            <a:picLocks noChangeAspect="1"/>
          </p:cNvPicPr>
          <p:nvPr/>
        </p:nvPicPr>
        <p:blipFill rotWithShape="1">
          <a:blip r:embed="rId4"/>
          <a:srcRect l="10542" r="12188"/>
          <a:stretch/>
        </p:blipFill>
        <p:spPr>
          <a:xfrm>
            <a:off x="4199418" y="2781391"/>
            <a:ext cx="3635395" cy="914202"/>
          </a:xfrm>
          <a:prstGeom prst="leftArrow">
            <a:avLst>
              <a:gd name="adj1" fmla="val 100000"/>
              <a:gd name="adj2" fmla="val 56309"/>
            </a:avLst>
          </a:prstGeom>
        </p:spPr>
      </p:pic>
      <p:cxnSp>
        <p:nvCxnSpPr>
          <p:cNvPr id="638" name="Прямая соединительная линия 637">
            <a:extLst>
              <a:ext uri="{FF2B5EF4-FFF2-40B4-BE49-F238E27FC236}">
                <a16:creationId xmlns:a16="http://schemas.microsoft.com/office/drawing/2014/main" id="{BB1288D8-E957-4B06-A9FD-BD8A444D3BC1}"/>
              </a:ext>
            </a:extLst>
          </p:cNvPr>
          <p:cNvCxnSpPr/>
          <p:nvPr/>
        </p:nvCxnSpPr>
        <p:spPr>
          <a:xfrm>
            <a:off x="406770" y="4086033"/>
            <a:ext cx="7588394"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639" name="TextBox 638">
            <a:extLst>
              <a:ext uri="{FF2B5EF4-FFF2-40B4-BE49-F238E27FC236}">
                <a16:creationId xmlns:a16="http://schemas.microsoft.com/office/drawing/2014/main" id="{D354A07C-1AFE-4BF6-8582-85FAD80C25DB}"/>
              </a:ext>
            </a:extLst>
          </p:cNvPr>
          <p:cNvSpPr txBox="1"/>
          <p:nvPr/>
        </p:nvSpPr>
        <p:spPr>
          <a:xfrm>
            <a:off x="5533947" y="2858600"/>
            <a:ext cx="2431712" cy="786049"/>
          </a:xfrm>
          <a:prstGeom prst="rect">
            <a:avLst/>
          </a:prstGeom>
          <a:noFill/>
        </p:spPr>
        <p:txBody>
          <a:bodyPr wrap="square" rtlCol="0">
            <a:spAutoFit/>
          </a:bodyPr>
          <a:lstStyle/>
          <a:p>
            <a:pPr>
              <a:lnSpc>
                <a:spcPct val="80000"/>
              </a:lnSpc>
            </a:pPr>
            <a:r>
              <a:rPr lang="ru-RU" sz="1400" b="1" dirty="0">
                <a:solidFill>
                  <a:srgbClr val="0C183B"/>
                </a:solidFill>
                <a:latin typeface="Times New Roman" pitchFamily="18" charset="0"/>
                <a:cs typeface="Times New Roman" pitchFamily="18" charset="0"/>
              </a:rPr>
              <a:t>ПРИТЯГНУТО ДО</a:t>
            </a:r>
          </a:p>
          <a:p>
            <a:pPr>
              <a:lnSpc>
                <a:spcPct val="80000"/>
              </a:lnSpc>
            </a:pPr>
            <a:r>
              <a:rPr lang="ru-RU" sz="1400" b="1" dirty="0">
                <a:solidFill>
                  <a:srgbClr val="0C183B"/>
                </a:solidFill>
                <a:latin typeface="Times New Roman" pitchFamily="18" charset="0"/>
                <a:cs typeface="Times New Roman" pitchFamily="18" charset="0"/>
              </a:rPr>
              <a:t>АДМІНІСТРАТИВНОЇ ВІДПОВІДАЛЬНОСТІ</a:t>
            </a:r>
          </a:p>
          <a:p>
            <a:pPr>
              <a:lnSpc>
                <a:spcPct val="80000"/>
              </a:lnSpc>
            </a:pPr>
            <a:r>
              <a:rPr lang="ru-RU" sz="1400" b="1" dirty="0">
                <a:solidFill>
                  <a:srgbClr val="0C183B"/>
                </a:solidFill>
                <a:latin typeface="Times New Roman" pitchFamily="18" charset="0"/>
                <a:cs typeface="Times New Roman" pitchFamily="18" charset="0"/>
              </a:rPr>
              <a:t>ЗА СТ. 173-2 КУпАП</a:t>
            </a:r>
          </a:p>
        </p:txBody>
      </p:sp>
      <p:sp>
        <p:nvSpPr>
          <p:cNvPr id="640" name="TextBox 639">
            <a:extLst>
              <a:ext uri="{FF2B5EF4-FFF2-40B4-BE49-F238E27FC236}">
                <a16:creationId xmlns:a16="http://schemas.microsoft.com/office/drawing/2014/main" id="{2BDD52D7-FD4E-4C63-BB25-9FDEC7937710}"/>
              </a:ext>
            </a:extLst>
          </p:cNvPr>
          <p:cNvSpPr txBox="1"/>
          <p:nvPr/>
        </p:nvSpPr>
        <p:spPr>
          <a:xfrm>
            <a:off x="4065967" y="1789056"/>
            <a:ext cx="1646183" cy="584775"/>
          </a:xfrm>
          <a:prstGeom prst="rect">
            <a:avLst/>
          </a:prstGeom>
          <a:noFill/>
        </p:spPr>
        <p:txBody>
          <a:bodyPr wrap="square" rtlCol="0">
            <a:spAutoFit/>
          </a:bodyPr>
          <a:lstStyle/>
          <a:p>
            <a:pPr algn="ctr"/>
            <a:r>
              <a:rPr lang="uk-UA" sz="3200" b="1" dirty="0">
                <a:solidFill>
                  <a:srgbClr val="0C0E3B"/>
                </a:solidFill>
                <a:latin typeface="Times New Roman" panose="02020603050405020304" pitchFamily="18" charset="0"/>
                <a:cs typeface="Times New Roman" panose="02020603050405020304" pitchFamily="18" charset="0"/>
              </a:rPr>
              <a:t>100 </a:t>
            </a:r>
            <a:r>
              <a:rPr lang="uk-UA" sz="3200" b="1" dirty="0">
                <a:solidFill>
                  <a:srgbClr val="0C183B"/>
                </a:solidFill>
                <a:latin typeface="Times New Roman" panose="02020603050405020304" pitchFamily="18" charset="0"/>
                <a:cs typeface="Times New Roman" panose="02020603050405020304" pitchFamily="18" charset="0"/>
              </a:rPr>
              <a:t>%</a:t>
            </a:r>
            <a:endParaRPr lang="x-none" sz="3200" b="1" dirty="0">
              <a:solidFill>
                <a:srgbClr val="0C183B"/>
              </a:solidFill>
              <a:latin typeface="Times New Roman" panose="02020603050405020304" pitchFamily="18" charset="0"/>
              <a:cs typeface="Times New Roman" panose="02020603050405020304" pitchFamily="18" charset="0"/>
            </a:endParaRPr>
          </a:p>
        </p:txBody>
      </p:sp>
      <p:sp>
        <p:nvSpPr>
          <p:cNvPr id="641" name="TextBox 640">
            <a:extLst>
              <a:ext uri="{FF2B5EF4-FFF2-40B4-BE49-F238E27FC236}">
                <a16:creationId xmlns:a16="http://schemas.microsoft.com/office/drawing/2014/main" id="{8FD47AE9-4BD1-4D2D-BED3-FC7841E846F3}"/>
              </a:ext>
            </a:extLst>
          </p:cNvPr>
          <p:cNvSpPr txBox="1"/>
          <p:nvPr/>
        </p:nvSpPr>
        <p:spPr>
          <a:xfrm>
            <a:off x="4364840" y="2991783"/>
            <a:ext cx="1160995" cy="584775"/>
          </a:xfrm>
          <a:prstGeom prst="rect">
            <a:avLst/>
          </a:prstGeom>
          <a:noFill/>
        </p:spPr>
        <p:txBody>
          <a:bodyPr wrap="square" rtlCol="0">
            <a:spAutoFit/>
          </a:bodyPr>
          <a:lstStyle/>
          <a:p>
            <a:pPr algn="ctr"/>
            <a:r>
              <a:rPr lang="uk-UA" sz="3200" b="1" dirty="0">
                <a:solidFill>
                  <a:srgbClr val="0C0E3B"/>
                </a:solidFill>
                <a:latin typeface="Times New Roman" panose="02020603050405020304" pitchFamily="18" charset="0"/>
                <a:cs typeface="Times New Roman" panose="02020603050405020304" pitchFamily="18" charset="0"/>
              </a:rPr>
              <a:t>1456</a:t>
            </a:r>
            <a:endParaRPr lang="x-none" sz="3200" b="1" dirty="0">
              <a:solidFill>
                <a:srgbClr val="0C0E3B"/>
              </a:solidFill>
              <a:latin typeface="Times New Roman" panose="02020603050405020304" pitchFamily="18" charset="0"/>
              <a:cs typeface="Times New Roman" panose="02020603050405020304" pitchFamily="18" charset="0"/>
            </a:endParaRPr>
          </a:p>
        </p:txBody>
      </p:sp>
      <p:sp>
        <p:nvSpPr>
          <p:cNvPr id="642" name="TextBox 641">
            <a:extLst>
              <a:ext uri="{FF2B5EF4-FFF2-40B4-BE49-F238E27FC236}">
                <a16:creationId xmlns:a16="http://schemas.microsoft.com/office/drawing/2014/main" id="{E5A27F1A-F978-49D9-AF52-FC7F212A61D3}"/>
              </a:ext>
            </a:extLst>
          </p:cNvPr>
          <p:cNvSpPr txBox="1"/>
          <p:nvPr/>
        </p:nvSpPr>
        <p:spPr>
          <a:xfrm>
            <a:off x="3926295" y="4439134"/>
            <a:ext cx="877090" cy="584775"/>
          </a:xfrm>
          <a:prstGeom prst="rect">
            <a:avLst/>
          </a:prstGeom>
          <a:noFill/>
        </p:spPr>
        <p:txBody>
          <a:bodyPr wrap="square" rtlCol="0">
            <a:spAutoFit/>
          </a:bodyPr>
          <a:lstStyle/>
          <a:p>
            <a:pPr algn="ctr"/>
            <a:r>
              <a:rPr lang="uk-UA" sz="3200" b="1" dirty="0">
                <a:solidFill>
                  <a:srgbClr val="0C0E3B"/>
                </a:solidFill>
                <a:latin typeface="Times New Roman" panose="02020603050405020304" pitchFamily="18" charset="0"/>
                <a:cs typeface="Times New Roman" panose="02020603050405020304" pitchFamily="18" charset="0"/>
              </a:rPr>
              <a:t>25</a:t>
            </a:r>
            <a:endParaRPr lang="x-none" sz="3200" b="1" dirty="0">
              <a:solidFill>
                <a:srgbClr val="0C0E3B"/>
              </a:solidFill>
              <a:latin typeface="Times New Roman" panose="02020603050405020304" pitchFamily="18" charset="0"/>
              <a:cs typeface="Times New Roman" panose="02020603050405020304" pitchFamily="18" charset="0"/>
            </a:endParaRPr>
          </a:p>
        </p:txBody>
      </p:sp>
      <p:sp>
        <p:nvSpPr>
          <p:cNvPr id="643" name="TextBox 642">
            <a:extLst>
              <a:ext uri="{FF2B5EF4-FFF2-40B4-BE49-F238E27FC236}">
                <a16:creationId xmlns:a16="http://schemas.microsoft.com/office/drawing/2014/main" id="{C1591FAC-E081-46CC-ACFD-6BA965ED2957}"/>
              </a:ext>
            </a:extLst>
          </p:cNvPr>
          <p:cNvSpPr txBox="1"/>
          <p:nvPr/>
        </p:nvSpPr>
        <p:spPr>
          <a:xfrm>
            <a:off x="1049898" y="5315274"/>
            <a:ext cx="1646183" cy="584775"/>
          </a:xfrm>
          <a:prstGeom prst="rect">
            <a:avLst/>
          </a:prstGeom>
          <a:noFill/>
        </p:spPr>
        <p:txBody>
          <a:bodyPr wrap="square" rtlCol="0">
            <a:spAutoFit/>
          </a:bodyPr>
          <a:lstStyle/>
          <a:p>
            <a:pPr algn="ctr"/>
            <a:r>
              <a:rPr lang="uk-UA" sz="3200" b="1" dirty="0">
                <a:solidFill>
                  <a:srgbClr val="0C0E3B"/>
                </a:solidFill>
                <a:latin typeface="Times New Roman" panose="02020603050405020304" pitchFamily="18" charset="0"/>
                <a:cs typeface="Times New Roman" panose="02020603050405020304" pitchFamily="18" charset="0"/>
              </a:rPr>
              <a:t>721</a:t>
            </a:r>
            <a:endParaRPr lang="x-none" sz="3600" b="1" dirty="0">
              <a:solidFill>
                <a:srgbClr val="0C0E3B"/>
              </a:solidFill>
              <a:latin typeface="Times New Roman" panose="02020603050405020304" pitchFamily="18" charset="0"/>
              <a:cs typeface="Times New Roman" panose="02020603050405020304" pitchFamily="18" charset="0"/>
            </a:endParaRPr>
          </a:p>
        </p:txBody>
      </p:sp>
      <p:pic>
        <p:nvPicPr>
          <p:cNvPr id="644" name="Рисунок 643">
            <a:extLst>
              <a:ext uri="{FF2B5EF4-FFF2-40B4-BE49-F238E27FC236}">
                <a16:creationId xmlns:a16="http://schemas.microsoft.com/office/drawing/2014/main" id="{41D3F10D-BB21-4B7E-A81B-9FCBBE66C527}"/>
              </a:ext>
            </a:extLst>
          </p:cNvPr>
          <p:cNvPicPr>
            <a:picLocks noChangeAspect="1"/>
          </p:cNvPicPr>
          <p:nvPr/>
        </p:nvPicPr>
        <p:blipFill>
          <a:blip r:embed="rId5" cstate="print">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2861651" y="1716784"/>
            <a:ext cx="1421372" cy="642415"/>
          </a:xfrm>
          <a:prstGeom prst="rect">
            <a:avLst/>
          </a:prstGeom>
        </p:spPr>
      </p:pic>
      <p:pic>
        <p:nvPicPr>
          <p:cNvPr id="645" name="Рисунок 644">
            <a:extLst>
              <a:ext uri="{FF2B5EF4-FFF2-40B4-BE49-F238E27FC236}">
                <a16:creationId xmlns:a16="http://schemas.microsoft.com/office/drawing/2014/main" id="{34596EA6-47E9-4335-8086-A6E8EFC7105A}"/>
              </a:ext>
            </a:extLst>
          </p:cNvPr>
          <p:cNvPicPr>
            <a:picLocks noChangeAspect="1"/>
          </p:cNvPicPr>
          <p:nvPr/>
        </p:nvPicPr>
        <p:blipFill>
          <a:blip r:embed="rId7" cstate="print">
            <a:extLst>
              <a:ext uri="{96DAC541-7B7A-43D3-8B79-37D633B846F1}">
                <asvg:svgBlip xmlns:asvg="http://schemas.microsoft.com/office/drawing/2016/SVG/main" r:embed="rId8"/>
              </a:ext>
            </a:extLst>
          </a:blip>
          <a:stretch>
            <a:fillRect/>
          </a:stretch>
        </p:blipFill>
        <p:spPr>
          <a:xfrm>
            <a:off x="3397301" y="2813583"/>
            <a:ext cx="590854" cy="800833"/>
          </a:xfrm>
          <a:prstGeom prst="rect">
            <a:avLst/>
          </a:prstGeom>
        </p:spPr>
      </p:pic>
      <p:sp>
        <p:nvSpPr>
          <p:cNvPr id="646" name="TextBox 645">
            <a:extLst>
              <a:ext uri="{FF2B5EF4-FFF2-40B4-BE49-F238E27FC236}">
                <a16:creationId xmlns:a16="http://schemas.microsoft.com/office/drawing/2014/main" id="{083DBB2F-3BCE-43AE-8D2A-5FE62156E10B}"/>
              </a:ext>
            </a:extLst>
          </p:cNvPr>
          <p:cNvSpPr txBox="1"/>
          <p:nvPr/>
        </p:nvSpPr>
        <p:spPr>
          <a:xfrm>
            <a:off x="7981882" y="3008145"/>
            <a:ext cx="3702845" cy="3429144"/>
          </a:xfrm>
          <a:prstGeom prst="rect">
            <a:avLst/>
          </a:prstGeom>
          <a:solidFill>
            <a:srgbClr val="FFDD00"/>
          </a:solidFill>
        </p:spPr>
        <p:txBody>
          <a:bodyPr wrap="square" rtlCol="0">
            <a:spAutoFit/>
          </a:bodyPr>
          <a:lstStyle/>
          <a:p>
            <a:pPr>
              <a:spcBef>
                <a:spcPts val="1288"/>
              </a:spcBef>
            </a:pPr>
            <a:endParaRPr lang="uk-UA" altLang="uk-UA" sz="1400" dirty="0">
              <a:solidFill>
                <a:schemeClr val="bg1"/>
              </a:solidFill>
              <a:latin typeface="Times New Roman" panose="02020603050405020304" pitchFamily="18" charset="0"/>
              <a:cs typeface="Times New Roman" panose="02020603050405020304" pitchFamily="18" charset="0"/>
            </a:endParaRPr>
          </a:p>
          <a:p>
            <a:pPr algn="just">
              <a:spcBef>
                <a:spcPts val="600"/>
              </a:spcBef>
              <a:buFontTx/>
              <a:buChar char="-"/>
            </a:pPr>
            <a:r>
              <a:rPr lang="uk-UA" altLang="uk-UA" sz="1400" dirty="0">
                <a:latin typeface="Times New Roman" pitchFamily="18" charset="0"/>
                <a:cs typeface="Times New Roman" pitchFamily="18" charset="0"/>
              </a:rPr>
              <a:t> провести додаткове навчання з працівниками відділу профілактики домашнього насильства (разом зі Службою у справах дітей, Центром соціальних служб для дітей, сім</a:t>
            </a:r>
            <a:r>
              <a:rPr lang="en-US" altLang="uk-UA" sz="1400" dirty="0">
                <a:latin typeface="Times New Roman" pitchFamily="18" charset="0"/>
                <a:cs typeface="Times New Roman" pitchFamily="18" charset="0"/>
              </a:rPr>
              <a:t>’</a:t>
            </a:r>
            <a:r>
              <a:rPr lang="uk-UA" altLang="uk-UA" sz="1400" dirty="0">
                <a:latin typeface="Times New Roman" pitchFamily="18" charset="0"/>
                <a:cs typeface="Times New Roman" pitchFamily="18" charset="0"/>
              </a:rPr>
              <a:t>ї</a:t>
            </a:r>
            <a:r>
              <a:rPr lang="ru-RU" altLang="uk-UA" sz="1400" dirty="0">
                <a:latin typeface="Times New Roman" pitchFamily="18" charset="0"/>
                <a:cs typeface="Times New Roman" pitchFamily="18" charset="0"/>
              </a:rPr>
              <a:t> та </a:t>
            </a:r>
            <a:r>
              <a:rPr lang="uk-UA" altLang="uk-UA" sz="1400" dirty="0">
                <a:latin typeface="Times New Roman" pitchFamily="18" charset="0"/>
                <a:cs typeface="Times New Roman" pitchFamily="18" charset="0"/>
              </a:rPr>
              <a:t>молоді, громадськими організаціями);</a:t>
            </a:r>
          </a:p>
          <a:p>
            <a:pPr algn="just">
              <a:spcBef>
                <a:spcPts val="600"/>
              </a:spcBef>
              <a:buFontTx/>
              <a:buChar char="-"/>
            </a:pPr>
            <a:r>
              <a:rPr lang="uk-UA" altLang="uk-UA" sz="1400" dirty="0">
                <a:latin typeface="Times New Roman" pitchFamily="18" charset="0"/>
                <a:cs typeface="Times New Roman" pitchFamily="18" charset="0"/>
              </a:rPr>
              <a:t> офіцерам ювенальної превенції збільшити кількість відвідувань дітей за місцем проживання, навчання з метою виявлення дітей, що страждають від насильства;</a:t>
            </a:r>
          </a:p>
          <a:p>
            <a:pPr algn="just">
              <a:spcBef>
                <a:spcPts val="600"/>
              </a:spcBef>
            </a:pPr>
            <a:r>
              <a:rPr lang="uk-UA" altLang="uk-UA" sz="1400" dirty="0">
                <a:latin typeface="Times New Roman" pitchFamily="18" charset="0"/>
                <a:cs typeface="Times New Roman" pitchFamily="18" charset="0"/>
              </a:rPr>
              <a:t>- разом з місцевою владою та громадськими організаціями створити гарячу лінію для повідомлень про домашнє насильство.</a:t>
            </a:r>
          </a:p>
        </p:txBody>
      </p:sp>
      <p:sp>
        <p:nvSpPr>
          <p:cNvPr id="647" name="TextBox 646">
            <a:extLst>
              <a:ext uri="{FF2B5EF4-FFF2-40B4-BE49-F238E27FC236}">
                <a16:creationId xmlns:a16="http://schemas.microsoft.com/office/drawing/2014/main" id="{0023979E-DAA2-47A0-AB58-68A39814453D}"/>
              </a:ext>
            </a:extLst>
          </p:cNvPr>
          <p:cNvSpPr txBox="1"/>
          <p:nvPr/>
        </p:nvSpPr>
        <p:spPr>
          <a:xfrm>
            <a:off x="7973771" y="2993091"/>
            <a:ext cx="3710956" cy="369332"/>
          </a:xfrm>
          <a:prstGeom prst="rect">
            <a:avLst/>
          </a:prstGeom>
          <a:solidFill>
            <a:srgbClr val="FFDD00"/>
          </a:solidFill>
        </p:spPr>
        <p:txBody>
          <a:bodyPr wrap="square" rtlCol="0">
            <a:spAutoFit/>
          </a:bodyPr>
          <a:lstStyle/>
          <a:p>
            <a:pPr algn="ctr"/>
            <a:r>
              <a:rPr lang="uk-UA" b="1" dirty="0">
                <a:latin typeface="Times New Roman" panose="02020603050405020304" pitchFamily="18" charset="0"/>
                <a:cs typeface="Times New Roman" pitchFamily="18" charset="0"/>
              </a:rPr>
              <a:t>Що треба зробити?</a:t>
            </a:r>
          </a:p>
        </p:txBody>
      </p:sp>
      <p:sp>
        <p:nvSpPr>
          <p:cNvPr id="2" name="Заголовок 1"/>
          <p:cNvSpPr>
            <a:spLocks noGrp="1"/>
          </p:cNvSpPr>
          <p:nvPr>
            <p:ph type="title"/>
          </p:nvPr>
        </p:nvSpPr>
        <p:spPr>
          <a:xfrm>
            <a:off x="7982057" y="202801"/>
            <a:ext cx="3689623" cy="2803357"/>
          </a:xfrm>
          <a:solidFill>
            <a:srgbClr val="0C0E3B"/>
          </a:solidFill>
        </p:spPr>
        <p:txBody>
          <a:bodyPr>
            <a:normAutofit/>
          </a:bodyPr>
          <a:lstStyle/>
          <a:p>
            <a:r>
              <a:rPr lang="uk-UA" sz="1600" b="1" dirty="0">
                <a:solidFill>
                  <a:schemeClr val="bg1"/>
                </a:solidFill>
                <a:latin typeface="Times New Roman" pitchFamily="18" charset="0"/>
                <a:cs typeface="Times New Roman" pitchFamily="18" charset="0"/>
              </a:rPr>
              <a:t>Поліцейські заходи</a:t>
            </a:r>
            <a:r>
              <a:rPr lang="en-US" sz="1600" b="1" dirty="0">
                <a:solidFill>
                  <a:schemeClr val="bg1"/>
                </a:solidFill>
                <a:latin typeface="Times New Roman" pitchFamily="18" charset="0"/>
                <a:cs typeface="Times New Roman" pitchFamily="18" charset="0"/>
              </a:rPr>
              <a:t>:</a:t>
            </a:r>
            <a:br>
              <a:rPr lang="uk-UA" sz="1600" dirty="0">
                <a:solidFill>
                  <a:schemeClr val="bg1"/>
                </a:solidFill>
                <a:latin typeface="Times New Roman" pitchFamily="18" charset="0"/>
                <a:cs typeface="Times New Roman" pitchFamily="18" charset="0"/>
              </a:rPr>
            </a:br>
            <a:br>
              <a:rPr lang="uk-UA" sz="1600" dirty="0">
                <a:solidFill>
                  <a:schemeClr val="bg1"/>
                </a:solidFill>
                <a:latin typeface="Times New Roman" pitchFamily="18" charset="0"/>
                <a:cs typeface="Times New Roman" pitchFamily="18" charset="0"/>
              </a:rPr>
            </a:br>
            <a:r>
              <a:rPr lang="uk-UA" sz="1600" dirty="0">
                <a:solidFill>
                  <a:schemeClr val="bg1"/>
                </a:solidFill>
                <a:latin typeface="Times New Roman" pitchFamily="18" charset="0"/>
                <a:cs typeface="Times New Roman" pitchFamily="18" charset="0"/>
              </a:rPr>
              <a:t>- запущено в додатку </a:t>
            </a:r>
            <a:r>
              <a:rPr lang="en-US" sz="1600" dirty="0">
                <a:solidFill>
                  <a:schemeClr val="bg1"/>
                </a:solidFill>
                <a:latin typeface="Times New Roman" pitchFamily="18" charset="0"/>
                <a:cs typeface="Times New Roman" pitchFamily="18" charset="0"/>
              </a:rPr>
              <a:t>Telegram </a:t>
            </a:r>
            <a:r>
              <a:rPr lang="uk-UA" sz="1600" dirty="0">
                <a:solidFill>
                  <a:schemeClr val="bg1"/>
                </a:solidFill>
                <a:latin typeface="Times New Roman" pitchFamily="18" charset="0"/>
                <a:cs typeface="Times New Roman" pitchFamily="18" charset="0"/>
              </a:rPr>
              <a:t>чат-бот «Стоп насильству»</a:t>
            </a:r>
            <a:r>
              <a:rPr lang="en-US" sz="1600" dirty="0">
                <a:solidFill>
                  <a:schemeClr val="bg1"/>
                </a:solidFill>
                <a:latin typeface="Times New Roman" pitchFamily="18" charset="0"/>
                <a:cs typeface="Times New Roman" pitchFamily="18" charset="0"/>
              </a:rPr>
              <a:t>;</a:t>
            </a:r>
            <a:br>
              <a:rPr lang="uk-UA" sz="1600" dirty="0">
                <a:solidFill>
                  <a:schemeClr val="bg1"/>
                </a:solidFill>
                <a:latin typeface="Times New Roman" pitchFamily="18" charset="0"/>
                <a:cs typeface="Times New Roman" pitchFamily="18" charset="0"/>
              </a:rPr>
            </a:br>
            <a:br>
              <a:rPr lang="uk-UA" sz="1600" dirty="0">
                <a:solidFill>
                  <a:schemeClr val="bg1"/>
                </a:solidFill>
                <a:latin typeface="Times New Roman" pitchFamily="18" charset="0"/>
                <a:cs typeface="Times New Roman" pitchFamily="18" charset="0"/>
              </a:rPr>
            </a:br>
            <a:r>
              <a:rPr lang="uk-UA" sz="1600" dirty="0">
                <a:solidFill>
                  <a:schemeClr val="bg1"/>
                </a:solidFill>
                <a:latin typeface="Times New Roman" pitchFamily="18" charset="0"/>
                <a:cs typeface="Times New Roman" pitchFamily="18" charset="0"/>
              </a:rPr>
              <a:t>- створені «гарячі лінії».</a:t>
            </a:r>
            <a:endParaRPr lang="uk-UA" sz="1600" b="1"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3443473831"/>
      </p:ext>
    </p:extLst>
  </p:cSld>
  <p:clrMapOvr>
    <a:masterClrMapping/>
  </p:clrMapOvr>
  <p:transition spd="slow">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98819" y="181020"/>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2800"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73303" y="820520"/>
            <a:ext cx="8450574" cy="350865"/>
          </a:xfrm>
          <a:prstGeom prst="rect">
            <a:avLst/>
          </a:prstGeom>
          <a:noFill/>
        </p:spPr>
        <p:txBody>
          <a:bodyPr wrap="square" rtlCol="0">
            <a:spAutoFit/>
          </a:bodyPr>
          <a:lstStyle/>
          <a:p>
            <a:pPr algn="ctr">
              <a:lnSpc>
                <a:spcPct val="80000"/>
              </a:lnSpc>
            </a:pPr>
            <a:r>
              <a:rPr lang="uk-UA" sz="2100" b="1" dirty="0">
                <a:solidFill>
                  <a:srgbClr val="0C183B"/>
                </a:solidFill>
                <a:latin typeface="Times New Roman" panose="02020603050405020304" pitchFamily="18" charset="0"/>
                <a:cs typeface="Times New Roman" pitchFamily="18" charset="0"/>
              </a:rPr>
              <a:t>Алгоритм дій для осіб, які стали жертвами домашнього насильства </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49" name="TextBox 548">
            <a:extLst>
              <a:ext uri="{FF2B5EF4-FFF2-40B4-BE49-F238E27FC236}">
                <a16:creationId xmlns:a16="http://schemas.microsoft.com/office/drawing/2014/main" id="{5BCFBB48-623C-4CC2-89ED-F219E5085F47}"/>
              </a:ext>
            </a:extLst>
          </p:cNvPr>
          <p:cNvSpPr txBox="1"/>
          <p:nvPr/>
        </p:nvSpPr>
        <p:spPr>
          <a:xfrm>
            <a:off x="1951663" y="1645517"/>
            <a:ext cx="7868326" cy="486287"/>
          </a:xfrm>
          <a:prstGeom prst="rect">
            <a:avLst/>
          </a:prstGeom>
          <a:noFill/>
        </p:spPr>
        <p:txBody>
          <a:bodyPr wrap="square" rtlCol="0">
            <a:spAutoFit/>
          </a:bodyPr>
          <a:lstStyle/>
          <a:p>
            <a:pPr marL="285750" indent="-285750" algn="just">
              <a:lnSpc>
                <a:spcPct val="80000"/>
              </a:lnSpc>
              <a:buFont typeface="Arial" panose="020B0604020202020204" pitchFamily="34" charset="0"/>
              <a:buChar char="•"/>
            </a:pPr>
            <a:r>
              <a:rPr lang="uk-UA" sz="1600" b="1" dirty="0">
                <a:solidFill>
                  <a:srgbClr val="0C183B"/>
                </a:solidFill>
                <a:latin typeface="Times New Roman" panose="02020603050405020304" pitchFamily="18" charset="0"/>
                <a:cs typeface="Times New Roman" pitchFamily="18" charset="0"/>
              </a:rPr>
              <a:t>Негайно телефонуй на спеціальну лінію «102» – якщо існує загроза життю або здоров’ю, кривдник нападає або погрожує.</a:t>
            </a:r>
          </a:p>
        </p:txBody>
      </p:sp>
      <p:sp>
        <p:nvSpPr>
          <p:cNvPr id="551" name="TextBox 550">
            <a:extLst>
              <a:ext uri="{FF2B5EF4-FFF2-40B4-BE49-F238E27FC236}">
                <a16:creationId xmlns:a16="http://schemas.microsoft.com/office/drawing/2014/main" id="{5BCFBB48-623C-4CC2-89ED-F219E5085F47}"/>
              </a:ext>
            </a:extLst>
          </p:cNvPr>
          <p:cNvSpPr txBox="1"/>
          <p:nvPr/>
        </p:nvSpPr>
        <p:spPr>
          <a:xfrm>
            <a:off x="1883044" y="2474965"/>
            <a:ext cx="8051893" cy="289310"/>
          </a:xfrm>
          <a:prstGeom prst="rect">
            <a:avLst/>
          </a:prstGeom>
          <a:noFill/>
        </p:spPr>
        <p:txBody>
          <a:bodyPr wrap="square" rtlCol="0">
            <a:spAutoFit/>
          </a:bodyPr>
          <a:lstStyle/>
          <a:p>
            <a:pPr marL="285750" indent="-285750" algn="just">
              <a:lnSpc>
                <a:spcPct val="80000"/>
              </a:lnSpc>
              <a:buFont typeface="Arial" panose="020B0604020202020204" pitchFamily="34" charset="0"/>
              <a:buChar char="•"/>
            </a:pPr>
            <a:r>
              <a:rPr lang="uk-UA" sz="1600" b="1" dirty="0">
                <a:solidFill>
                  <a:srgbClr val="0C183B"/>
                </a:solidFill>
                <a:latin typeface="Times New Roman" panose="02020603050405020304" pitchFamily="18" charset="0"/>
                <a:cs typeface="Times New Roman" pitchFamily="18" charset="0"/>
              </a:rPr>
              <a:t>Знайти безпечне місце – у родичів, друзів або кризовий центр/притулок.</a:t>
            </a:r>
          </a:p>
        </p:txBody>
      </p:sp>
      <p:sp>
        <p:nvSpPr>
          <p:cNvPr id="553" name="TextBox 552">
            <a:extLst>
              <a:ext uri="{FF2B5EF4-FFF2-40B4-BE49-F238E27FC236}">
                <a16:creationId xmlns:a16="http://schemas.microsoft.com/office/drawing/2014/main" id="{5BCFBB48-623C-4CC2-89ED-F219E5085F47}"/>
              </a:ext>
            </a:extLst>
          </p:cNvPr>
          <p:cNvSpPr txBox="1"/>
          <p:nvPr/>
        </p:nvSpPr>
        <p:spPr>
          <a:xfrm>
            <a:off x="1842417" y="3153694"/>
            <a:ext cx="7895040" cy="289310"/>
          </a:xfrm>
          <a:prstGeom prst="rect">
            <a:avLst/>
          </a:prstGeom>
          <a:noFill/>
        </p:spPr>
        <p:txBody>
          <a:bodyPr wrap="square" rtlCol="0">
            <a:spAutoFit/>
          </a:bodyPr>
          <a:lstStyle/>
          <a:p>
            <a:pPr marL="285750" indent="-285750" algn="just">
              <a:lnSpc>
                <a:spcPct val="80000"/>
              </a:lnSpc>
              <a:buFont typeface="Arial" panose="020B0604020202020204" pitchFamily="34" charset="0"/>
              <a:buChar char="•"/>
            </a:pPr>
            <a:r>
              <a:rPr lang="uk-UA" sz="1600" b="1" dirty="0">
                <a:solidFill>
                  <a:srgbClr val="0C183B"/>
                </a:solidFill>
                <a:latin typeface="Times New Roman" panose="02020603050405020304" pitchFamily="18" charset="0"/>
                <a:cs typeface="Times New Roman" pitchFamily="18" charset="0"/>
              </a:rPr>
              <a:t>Документуй насильство – фото, відео, записи погроз, дати та час інцидентів.</a:t>
            </a:r>
          </a:p>
        </p:txBody>
      </p:sp>
      <p:sp>
        <p:nvSpPr>
          <p:cNvPr id="555" name="TextBox 554">
            <a:extLst>
              <a:ext uri="{FF2B5EF4-FFF2-40B4-BE49-F238E27FC236}">
                <a16:creationId xmlns:a16="http://schemas.microsoft.com/office/drawing/2014/main" id="{5BCFBB48-623C-4CC2-89ED-F219E5085F47}"/>
              </a:ext>
            </a:extLst>
          </p:cNvPr>
          <p:cNvSpPr txBox="1"/>
          <p:nvPr/>
        </p:nvSpPr>
        <p:spPr>
          <a:xfrm>
            <a:off x="1842953" y="3808499"/>
            <a:ext cx="8014778" cy="683264"/>
          </a:xfrm>
          <a:prstGeom prst="rect">
            <a:avLst/>
          </a:prstGeom>
          <a:noFill/>
        </p:spPr>
        <p:txBody>
          <a:bodyPr wrap="square" rtlCol="0">
            <a:spAutoFit/>
          </a:bodyPr>
          <a:lstStyle/>
          <a:p>
            <a:pPr marL="285750" indent="-285750" algn="just">
              <a:lnSpc>
                <a:spcPct val="80000"/>
              </a:lnSpc>
              <a:buFont typeface="Arial" panose="020B0604020202020204" pitchFamily="34" charset="0"/>
              <a:buChar char="•"/>
            </a:pPr>
            <a:r>
              <a:rPr lang="uk-UA" sz="1600" b="1" dirty="0">
                <a:solidFill>
                  <a:srgbClr val="0C183B"/>
                </a:solidFill>
                <a:latin typeface="Times New Roman" panose="02020603050405020304" pitchFamily="18" charset="0"/>
                <a:cs typeface="Times New Roman" pitchFamily="18" charset="0"/>
              </a:rPr>
              <a:t>Звернися за медичною та юридичною допомогою – лікар зафіксує ушкодження; адвокат або БПД допоможуть отримати судовий захист і обмежувальні документи.</a:t>
            </a:r>
          </a:p>
        </p:txBody>
      </p:sp>
      <p:sp>
        <p:nvSpPr>
          <p:cNvPr id="557" name="TextBox 556">
            <a:extLst>
              <a:ext uri="{FF2B5EF4-FFF2-40B4-BE49-F238E27FC236}">
                <a16:creationId xmlns:a16="http://schemas.microsoft.com/office/drawing/2014/main" id="{5BCFBB48-623C-4CC2-89ED-F219E5085F47}"/>
              </a:ext>
            </a:extLst>
          </p:cNvPr>
          <p:cNvSpPr txBox="1"/>
          <p:nvPr/>
        </p:nvSpPr>
        <p:spPr>
          <a:xfrm>
            <a:off x="1842417" y="4734896"/>
            <a:ext cx="8185479" cy="486287"/>
          </a:xfrm>
          <a:prstGeom prst="rect">
            <a:avLst/>
          </a:prstGeom>
          <a:noFill/>
        </p:spPr>
        <p:txBody>
          <a:bodyPr wrap="square" rtlCol="0">
            <a:spAutoFit/>
          </a:bodyPr>
          <a:lstStyle/>
          <a:p>
            <a:pPr marL="285750" indent="-285750" algn="just">
              <a:lnSpc>
                <a:spcPct val="80000"/>
              </a:lnSpc>
              <a:buFont typeface="Arial" panose="020B0604020202020204" pitchFamily="34" charset="0"/>
              <a:buChar char="•"/>
            </a:pPr>
            <a:r>
              <a:rPr lang="uk-UA" sz="1600" b="1" dirty="0">
                <a:solidFill>
                  <a:srgbClr val="0C183B"/>
                </a:solidFill>
                <a:latin typeface="Times New Roman" panose="02020603050405020304" pitchFamily="18" charset="0"/>
                <a:cs typeface="Times New Roman" pitchFamily="18" charset="0"/>
              </a:rPr>
              <a:t>Отримай психологічну підтримку та план безпеки – гаряча лінія 116-123, кризові центри, друзі/родина та підготуй план швидкого виходу і безпечного середовища.</a:t>
            </a:r>
          </a:p>
        </p:txBody>
      </p:sp>
    </p:spTree>
    <p:extLst>
      <p:ext uri="{BB962C8B-B14F-4D97-AF65-F5344CB8AC3E}">
        <p14:creationId xmlns:p14="http://schemas.microsoft.com/office/powerpoint/2010/main" val="3178252813"/>
      </p:ext>
    </p:extLst>
  </p:cSld>
  <p:clrMapOvr>
    <a:masterClrMapping/>
  </p:clrMapOvr>
  <p:transition spd="slow">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064446" y="206827"/>
            <a:ext cx="4505352"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3" y="827681"/>
            <a:ext cx="1889134" cy="609398"/>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Ювенальна превенція</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22" name="TextBox 621">
            <a:extLst>
              <a:ext uri="{FF2B5EF4-FFF2-40B4-BE49-F238E27FC236}">
                <a16:creationId xmlns:a16="http://schemas.microsoft.com/office/drawing/2014/main" id="{ABE069F0-EEE2-4892-A89F-CFF8D5533CD1}"/>
              </a:ext>
            </a:extLst>
          </p:cNvPr>
          <p:cNvSpPr txBox="1"/>
          <p:nvPr/>
        </p:nvSpPr>
        <p:spPr>
          <a:xfrm>
            <a:off x="7072275" y="408541"/>
            <a:ext cx="4612453" cy="2308324"/>
          </a:xfrm>
          <a:prstGeom prst="rect">
            <a:avLst/>
          </a:prstGeom>
          <a:noFill/>
        </p:spPr>
        <p:txBody>
          <a:bodyPr wrap="square" rtlCol="0">
            <a:spAutoFit/>
          </a:bodyPr>
          <a:lstStyle/>
          <a:p>
            <a:pPr algn="just"/>
            <a:r>
              <a:rPr lang="uk-UA" sz="1200" dirty="0">
                <a:solidFill>
                  <a:schemeClr val="bg1"/>
                </a:solidFill>
                <a:latin typeface="Times New Roman" pitchFamily="18" charset="0"/>
                <a:cs typeface="Times New Roman" pitchFamily="18" charset="0"/>
              </a:rPr>
              <a:t>Складено 864 адміністративні протоколи:</a:t>
            </a:r>
          </a:p>
          <a:p>
            <a:pPr algn="just"/>
            <a:r>
              <a:rPr lang="uk-UA" sz="1200" dirty="0">
                <a:solidFill>
                  <a:schemeClr val="bg1"/>
                </a:solidFill>
                <a:latin typeface="Times New Roman" pitchFamily="18" charset="0"/>
                <a:cs typeface="Times New Roman" pitchFamily="18" charset="0"/>
              </a:rPr>
              <a:t>- стосовно дорослих – 604;</a:t>
            </a:r>
          </a:p>
          <a:p>
            <a:pPr algn="just"/>
            <a:r>
              <a:rPr lang="uk-UA" sz="1200" dirty="0">
                <a:solidFill>
                  <a:schemeClr val="bg1"/>
                </a:solidFill>
                <a:latin typeface="Times New Roman" pitchFamily="18" charset="0"/>
                <a:cs typeface="Times New Roman" pitchFamily="18" charset="0"/>
              </a:rPr>
              <a:t>- за невиконання обов’язків з виховання дітей – 378;</a:t>
            </a:r>
          </a:p>
          <a:p>
            <a:pPr algn="just"/>
            <a:r>
              <a:rPr lang="uk-UA" sz="1200" dirty="0">
                <a:solidFill>
                  <a:schemeClr val="bg1"/>
                </a:solidFill>
                <a:latin typeface="Times New Roman" pitchFamily="18" charset="0"/>
                <a:cs typeface="Times New Roman" pitchFamily="18" charset="0"/>
              </a:rPr>
              <a:t>- за продаж неповнолітнім спиртних, слабоалкогольних напоїв, тютюнових виробів – 84;</a:t>
            </a:r>
          </a:p>
          <a:p>
            <a:pPr algn="just"/>
            <a:r>
              <a:rPr lang="uk-UA" sz="1200" dirty="0">
                <a:solidFill>
                  <a:schemeClr val="bg1"/>
                </a:solidFill>
                <a:latin typeface="Times New Roman" pitchFamily="18" charset="0"/>
                <a:cs typeface="Times New Roman" pitchFamily="18" charset="0"/>
              </a:rPr>
              <a:t>- за доведення неповнолітнього до стану сп’яніння – 49;</a:t>
            </a:r>
          </a:p>
          <a:p>
            <a:pPr algn="just"/>
            <a:r>
              <a:rPr lang="uk-UA" sz="1200" dirty="0">
                <a:solidFill>
                  <a:schemeClr val="bg1"/>
                </a:solidFill>
                <a:latin typeface="Times New Roman" pitchFamily="18" charset="0"/>
                <a:cs typeface="Times New Roman" pitchFamily="18" charset="0"/>
              </a:rPr>
              <a:t>- за насильство в сім’ї стосовно неповнолітнього – 93;</a:t>
            </a:r>
          </a:p>
          <a:p>
            <a:pPr algn="just"/>
            <a:r>
              <a:rPr lang="uk-UA" sz="1200" dirty="0">
                <a:solidFill>
                  <a:schemeClr val="bg1"/>
                </a:solidFill>
                <a:latin typeface="Times New Roman" pitchFamily="18" charset="0"/>
                <a:cs typeface="Times New Roman" pitchFamily="18" charset="0"/>
              </a:rPr>
              <a:t>- стосовно неповнолітніх – 260.</a:t>
            </a:r>
          </a:p>
          <a:p>
            <a:pPr algn="just"/>
            <a:r>
              <a:rPr lang="uk-UA" sz="1200" dirty="0">
                <a:solidFill>
                  <a:schemeClr val="bg1"/>
                </a:solidFill>
                <a:latin typeface="Times New Roman" pitchFamily="18" charset="0"/>
                <a:cs typeface="Times New Roman" pitchFamily="18" charset="0"/>
              </a:rPr>
              <a:t>Розшукано 162 неповнолітні, зниклі безвісти.</a:t>
            </a:r>
          </a:p>
          <a:p>
            <a:pPr algn="just"/>
            <a:r>
              <a:rPr lang="uk-UA" sz="1200" dirty="0">
                <a:solidFill>
                  <a:schemeClr val="bg1"/>
                </a:solidFill>
                <a:latin typeface="Times New Roman" pitchFamily="18" charset="0"/>
                <a:cs typeface="Times New Roman" pitchFamily="18" charset="0"/>
              </a:rPr>
              <a:t>У дитячих закладах проведено 371 лекцію і бесіду на правову тематику щодо профілактики булінгу та як діяти в разі виявлення вибухонебезпечних предметів.</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7068991" y="197491"/>
            <a:ext cx="3320042" cy="307777"/>
          </a:xfrm>
          <a:prstGeom prst="rect">
            <a:avLst/>
          </a:prstGeom>
          <a:noFill/>
        </p:spPr>
        <p:txBody>
          <a:bodyPr wrap="square" rtlCol="0">
            <a:spAutoFit/>
          </a:bodyPr>
          <a:lstStyle/>
          <a:p>
            <a:pPr algn="just"/>
            <a:r>
              <a:rPr lang="uk-UA" sz="1400" b="1" dirty="0">
                <a:solidFill>
                  <a:schemeClr val="bg1"/>
                </a:solidFill>
                <a:latin typeface="Times New Roman" panose="02020603050405020304" pitchFamily="18" charset="0"/>
                <a:cs typeface="Times New Roman" pitchFamily="18" charset="0"/>
              </a:rPr>
              <a:t>Що робила поліція?</a:t>
            </a:r>
          </a:p>
        </p:txBody>
      </p:sp>
      <p:sp>
        <p:nvSpPr>
          <p:cNvPr id="552" name="TextBox 551">
            <a:extLst>
              <a:ext uri="{FF2B5EF4-FFF2-40B4-BE49-F238E27FC236}">
                <a16:creationId xmlns:a16="http://schemas.microsoft.com/office/drawing/2014/main" id="{9AE538E9-9EF9-4341-86BB-CC82BED1220F}"/>
              </a:ext>
            </a:extLst>
          </p:cNvPr>
          <p:cNvSpPr txBox="1"/>
          <p:nvPr/>
        </p:nvSpPr>
        <p:spPr>
          <a:xfrm>
            <a:off x="577016" y="3190135"/>
            <a:ext cx="1445207" cy="441339"/>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ЗЛОЧИНИ ПРОТИ ДІТЕЙ</a:t>
            </a:r>
            <a:endParaRPr lang="x-none" sz="1400" b="1" dirty="0">
              <a:solidFill>
                <a:srgbClr val="0C183B"/>
              </a:solidFill>
              <a:latin typeface="Times New Roman" pitchFamily="18" charset="0"/>
              <a:cs typeface="Times New Roman" pitchFamily="18" charset="0"/>
            </a:endParaRPr>
          </a:p>
        </p:txBody>
      </p:sp>
      <p:sp>
        <p:nvSpPr>
          <p:cNvPr id="553" name="TextBox 552">
            <a:extLst>
              <a:ext uri="{FF2B5EF4-FFF2-40B4-BE49-F238E27FC236}">
                <a16:creationId xmlns:a16="http://schemas.microsoft.com/office/drawing/2014/main" id="{4992CD49-918D-46F4-BEC2-054904471E58}"/>
              </a:ext>
            </a:extLst>
          </p:cNvPr>
          <p:cNvSpPr txBox="1"/>
          <p:nvPr/>
        </p:nvSpPr>
        <p:spPr>
          <a:xfrm>
            <a:off x="741267" y="2557155"/>
            <a:ext cx="1131018" cy="646331"/>
          </a:xfrm>
          <a:prstGeom prst="rect">
            <a:avLst/>
          </a:prstGeom>
          <a:noFill/>
        </p:spPr>
        <p:txBody>
          <a:bodyPr wrap="square" rtlCol="0">
            <a:spAutoFit/>
          </a:bodyPr>
          <a:lstStyle/>
          <a:p>
            <a:pPr algn="ctr"/>
            <a:r>
              <a:rPr lang="uk-UA" sz="3600" b="1" dirty="0">
                <a:solidFill>
                  <a:srgbClr val="0C0E3B"/>
                </a:solidFill>
                <a:latin typeface="Times New Roman" panose="02020603050405020304" pitchFamily="18" charset="0"/>
                <a:cs typeface="Times New Roman" panose="02020603050405020304" pitchFamily="18" charset="0"/>
              </a:rPr>
              <a:t>26</a:t>
            </a:r>
            <a:endParaRPr lang="x-none" sz="3600" b="1" dirty="0">
              <a:solidFill>
                <a:srgbClr val="0C0E3B"/>
              </a:solidFill>
              <a:latin typeface="Times New Roman" panose="02020603050405020304" pitchFamily="18" charset="0"/>
              <a:cs typeface="Times New Roman" panose="02020603050405020304" pitchFamily="18" charset="0"/>
            </a:endParaRPr>
          </a:p>
        </p:txBody>
      </p:sp>
      <p:sp>
        <p:nvSpPr>
          <p:cNvPr id="558" name="Полилиния: фигура 557">
            <a:extLst>
              <a:ext uri="{FF2B5EF4-FFF2-40B4-BE49-F238E27FC236}">
                <a16:creationId xmlns:a16="http://schemas.microsoft.com/office/drawing/2014/main" id="{A5B4C092-BE11-48A5-9D34-1C335F844857}"/>
              </a:ext>
            </a:extLst>
          </p:cNvPr>
          <p:cNvSpPr>
            <a:spLocks noChangeAspect="1"/>
          </p:cNvSpPr>
          <p:nvPr/>
        </p:nvSpPr>
        <p:spPr>
          <a:xfrm>
            <a:off x="1876603" y="2119450"/>
            <a:ext cx="1682852" cy="1272989"/>
          </a:xfrm>
          <a:custGeom>
            <a:avLst/>
            <a:gdLst>
              <a:gd name="connsiteX0" fmla="*/ 532080 w 3179678"/>
              <a:gd name="connsiteY0" fmla="*/ 815376 h 2405258"/>
              <a:gd name="connsiteX1" fmla="*/ 1206646 w 3179678"/>
              <a:gd name="connsiteY1" fmla="*/ 820224 h 2405258"/>
              <a:gd name="connsiteX2" fmla="*/ 1600346 w 3179678"/>
              <a:gd name="connsiteY2" fmla="*/ 1131375 h 2405258"/>
              <a:gd name="connsiteX3" fmla="*/ 1962296 w 3179678"/>
              <a:gd name="connsiteY3" fmla="*/ 826575 h 2405258"/>
              <a:gd name="connsiteX4" fmla="*/ 2669246 w 3179678"/>
              <a:gd name="connsiteY4" fmla="*/ 828076 h 2405258"/>
              <a:gd name="connsiteX5" fmla="*/ 3162446 w 3179678"/>
              <a:gd name="connsiteY5" fmla="*/ 1309174 h 2405258"/>
              <a:gd name="connsiteX6" fmla="*/ 2984646 w 3179678"/>
              <a:gd name="connsiteY6" fmla="*/ 1525074 h 2405258"/>
              <a:gd name="connsiteX7" fmla="*/ 2673496 w 3179678"/>
              <a:gd name="connsiteY7" fmla="*/ 1290124 h 2405258"/>
              <a:gd name="connsiteX8" fmla="*/ 2883046 w 3179678"/>
              <a:gd name="connsiteY8" fmla="*/ 1975924 h 2405258"/>
              <a:gd name="connsiteX9" fmla="*/ 2660796 w 3179678"/>
              <a:gd name="connsiteY9" fmla="*/ 1994974 h 2405258"/>
              <a:gd name="connsiteX10" fmla="*/ 2669246 w 3179678"/>
              <a:gd name="connsiteY10" fmla="*/ 2246133 h 2405258"/>
              <a:gd name="connsiteX11" fmla="*/ 2387746 w 3179678"/>
              <a:gd name="connsiteY11" fmla="*/ 2274375 h 2405258"/>
              <a:gd name="connsiteX12" fmla="*/ 2381396 w 3179678"/>
              <a:gd name="connsiteY12" fmla="*/ 2001325 h 2405258"/>
              <a:gd name="connsiteX13" fmla="*/ 2222646 w 3179678"/>
              <a:gd name="connsiteY13" fmla="*/ 2007675 h 2405258"/>
              <a:gd name="connsiteX14" fmla="*/ 2216296 w 3179678"/>
              <a:gd name="connsiteY14" fmla="*/ 2293425 h 2405258"/>
              <a:gd name="connsiteX15" fmla="*/ 1936896 w 3179678"/>
              <a:gd name="connsiteY15" fmla="*/ 2293425 h 2405258"/>
              <a:gd name="connsiteX16" fmla="*/ 1930546 w 3179678"/>
              <a:gd name="connsiteY16" fmla="*/ 2001325 h 2405258"/>
              <a:gd name="connsiteX17" fmla="*/ 1727346 w 3179678"/>
              <a:gd name="connsiteY17" fmla="*/ 2001325 h 2405258"/>
              <a:gd name="connsiteX18" fmla="*/ 1905146 w 3179678"/>
              <a:gd name="connsiteY18" fmla="*/ 1277425 h 2405258"/>
              <a:gd name="connsiteX19" fmla="*/ 1587646 w 3179678"/>
              <a:gd name="connsiteY19" fmla="*/ 1563175 h 2405258"/>
              <a:gd name="connsiteX20" fmla="*/ 1263796 w 3179678"/>
              <a:gd name="connsiteY20" fmla="*/ 1271075 h 2405258"/>
              <a:gd name="connsiteX21" fmla="*/ 1257446 w 3179678"/>
              <a:gd name="connsiteY21" fmla="*/ 2274375 h 2405258"/>
              <a:gd name="connsiteX22" fmla="*/ 952646 w 3179678"/>
              <a:gd name="connsiteY22" fmla="*/ 2306125 h 2405258"/>
              <a:gd name="connsiteX23" fmla="*/ 882796 w 3179678"/>
              <a:gd name="connsiteY23" fmla="*/ 1804476 h 2405258"/>
              <a:gd name="connsiteX24" fmla="*/ 812946 w 3179678"/>
              <a:gd name="connsiteY24" fmla="*/ 2299776 h 2405258"/>
              <a:gd name="connsiteX25" fmla="*/ 500330 w 3179678"/>
              <a:gd name="connsiteY25" fmla="*/ 2284233 h 2405258"/>
              <a:gd name="connsiteX26" fmla="*/ 495446 w 3179678"/>
              <a:gd name="connsiteY26" fmla="*/ 1277426 h 2405258"/>
              <a:gd name="connsiteX27" fmla="*/ 266846 w 3179678"/>
              <a:gd name="connsiteY27" fmla="*/ 1506026 h 2405258"/>
              <a:gd name="connsiteX28" fmla="*/ 25545 w 3179678"/>
              <a:gd name="connsiteY28" fmla="*/ 1277426 h 2405258"/>
              <a:gd name="connsiteX29" fmla="*/ 2304775 w 3179678"/>
              <a:gd name="connsiteY29" fmla="*/ 0 h 2405258"/>
              <a:gd name="connsiteX30" fmla="*/ 2672136 w 3179678"/>
              <a:gd name="connsiteY30" fmla="*/ 370858 h 2405258"/>
              <a:gd name="connsiteX31" fmla="*/ 2304775 w 3179678"/>
              <a:gd name="connsiteY31" fmla="*/ 741716 h 2405258"/>
              <a:gd name="connsiteX32" fmla="*/ 1937414 w 3179678"/>
              <a:gd name="connsiteY32" fmla="*/ 370858 h 2405258"/>
              <a:gd name="connsiteX33" fmla="*/ 2304775 w 3179678"/>
              <a:gd name="connsiteY33" fmla="*/ 0 h 2405258"/>
              <a:gd name="connsiteX34" fmla="*/ 883736 w 3179678"/>
              <a:gd name="connsiteY34" fmla="*/ 0 h 2405258"/>
              <a:gd name="connsiteX35" fmla="*/ 1251097 w 3179678"/>
              <a:gd name="connsiteY35" fmla="*/ 370858 h 2405258"/>
              <a:gd name="connsiteX36" fmla="*/ 883736 w 3179678"/>
              <a:gd name="connsiteY36" fmla="*/ 741716 h 2405258"/>
              <a:gd name="connsiteX37" fmla="*/ 516375 w 3179678"/>
              <a:gd name="connsiteY37" fmla="*/ 370858 h 2405258"/>
              <a:gd name="connsiteX38" fmla="*/ 883736 w 3179678"/>
              <a:gd name="connsiteY38" fmla="*/ 0 h 240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79678" h="2405258">
                <a:moveTo>
                  <a:pt x="532080" y="815376"/>
                </a:moveTo>
                <a:cubicBezTo>
                  <a:pt x="780219" y="812759"/>
                  <a:pt x="958507" y="822841"/>
                  <a:pt x="1206646" y="820224"/>
                </a:cubicBezTo>
                <a:cubicBezTo>
                  <a:pt x="1276496" y="820224"/>
                  <a:pt x="1530496" y="1131375"/>
                  <a:pt x="1600346" y="1131375"/>
                </a:cubicBezTo>
                <a:cubicBezTo>
                  <a:pt x="1725229" y="1078458"/>
                  <a:pt x="1780263" y="860442"/>
                  <a:pt x="1962296" y="826575"/>
                </a:cubicBezTo>
                <a:lnTo>
                  <a:pt x="2669246" y="828076"/>
                </a:lnTo>
                <a:cubicBezTo>
                  <a:pt x="2994399" y="1133684"/>
                  <a:pt x="3116229" y="1218408"/>
                  <a:pt x="3162446" y="1309174"/>
                </a:cubicBezTo>
                <a:cubicBezTo>
                  <a:pt x="3240413" y="1514240"/>
                  <a:pt x="3031213" y="1556824"/>
                  <a:pt x="2984646" y="1525074"/>
                </a:cubicBezTo>
                <a:cubicBezTo>
                  <a:pt x="2938079" y="1537774"/>
                  <a:pt x="2770863" y="1317641"/>
                  <a:pt x="2673496" y="1290124"/>
                </a:cubicBezTo>
                <a:cubicBezTo>
                  <a:pt x="2709479" y="1440407"/>
                  <a:pt x="2873521" y="1876441"/>
                  <a:pt x="2883046" y="1975924"/>
                </a:cubicBezTo>
                <a:cubicBezTo>
                  <a:pt x="2759221" y="2005557"/>
                  <a:pt x="2771571" y="1975339"/>
                  <a:pt x="2660796" y="1994974"/>
                </a:cubicBezTo>
                <a:cubicBezTo>
                  <a:pt x="2645271" y="2109859"/>
                  <a:pt x="2680888" y="2188983"/>
                  <a:pt x="2669246" y="2246133"/>
                </a:cubicBezTo>
                <a:cubicBezTo>
                  <a:pt x="2650904" y="2502000"/>
                  <a:pt x="2372221" y="2396668"/>
                  <a:pt x="2387746" y="2274375"/>
                </a:cubicBezTo>
                <a:cubicBezTo>
                  <a:pt x="2396921" y="2164782"/>
                  <a:pt x="2388804" y="2090225"/>
                  <a:pt x="2381396" y="2001325"/>
                </a:cubicBezTo>
                <a:cubicBezTo>
                  <a:pt x="2291438" y="2014025"/>
                  <a:pt x="2266038" y="1993917"/>
                  <a:pt x="2222646" y="2007675"/>
                </a:cubicBezTo>
                <a:cubicBezTo>
                  <a:pt x="2217354" y="2084933"/>
                  <a:pt x="2231113" y="2145258"/>
                  <a:pt x="2216296" y="2293425"/>
                </a:cubicBezTo>
                <a:cubicBezTo>
                  <a:pt x="2207829" y="2384442"/>
                  <a:pt x="2025796" y="2491333"/>
                  <a:pt x="1936896" y="2293425"/>
                </a:cubicBezTo>
                <a:cubicBezTo>
                  <a:pt x="1936896" y="2171717"/>
                  <a:pt x="1936896" y="2088108"/>
                  <a:pt x="1930546" y="2001325"/>
                </a:cubicBezTo>
                <a:cubicBezTo>
                  <a:pt x="1847996" y="1965342"/>
                  <a:pt x="1817304" y="1996033"/>
                  <a:pt x="1727346" y="2001325"/>
                </a:cubicBezTo>
                <a:cubicBezTo>
                  <a:pt x="1777088" y="1847867"/>
                  <a:pt x="1934779" y="1375850"/>
                  <a:pt x="1905146" y="1277425"/>
                </a:cubicBezTo>
                <a:cubicBezTo>
                  <a:pt x="1735813" y="1439350"/>
                  <a:pt x="1725229" y="1493325"/>
                  <a:pt x="1587646" y="1563175"/>
                </a:cubicBezTo>
                <a:cubicBezTo>
                  <a:pt x="1475463" y="1467925"/>
                  <a:pt x="1367513" y="1372675"/>
                  <a:pt x="1263796" y="1271075"/>
                </a:cubicBezTo>
                <a:cubicBezTo>
                  <a:pt x="1261679" y="1429825"/>
                  <a:pt x="1250038" y="2099750"/>
                  <a:pt x="1257446" y="2274375"/>
                </a:cubicBezTo>
                <a:cubicBezTo>
                  <a:pt x="1214054" y="2442650"/>
                  <a:pt x="1020379" y="2426775"/>
                  <a:pt x="952646" y="2306125"/>
                </a:cubicBezTo>
                <a:cubicBezTo>
                  <a:pt x="935713" y="2141025"/>
                  <a:pt x="976988" y="1792834"/>
                  <a:pt x="882796" y="1804476"/>
                </a:cubicBezTo>
                <a:cubicBezTo>
                  <a:pt x="744154" y="1822468"/>
                  <a:pt x="879865" y="2209233"/>
                  <a:pt x="812946" y="2299776"/>
                </a:cubicBezTo>
                <a:cubicBezTo>
                  <a:pt x="729907" y="2453345"/>
                  <a:pt x="545269" y="2410064"/>
                  <a:pt x="500330" y="2284233"/>
                </a:cubicBezTo>
                <a:cubicBezTo>
                  <a:pt x="502097" y="1682515"/>
                  <a:pt x="496260" y="1451577"/>
                  <a:pt x="495446" y="1277426"/>
                </a:cubicBezTo>
                <a:cubicBezTo>
                  <a:pt x="418432" y="1338225"/>
                  <a:pt x="390671" y="1389609"/>
                  <a:pt x="266846" y="1506026"/>
                </a:cubicBezTo>
                <a:cubicBezTo>
                  <a:pt x="54121" y="1590693"/>
                  <a:pt x="-52527" y="1446509"/>
                  <a:pt x="25545" y="1277426"/>
                </a:cubicBezTo>
                <a:close/>
                <a:moveTo>
                  <a:pt x="2304775" y="0"/>
                </a:moveTo>
                <a:cubicBezTo>
                  <a:pt x="2507663" y="0"/>
                  <a:pt x="2672136" y="166039"/>
                  <a:pt x="2672136" y="370858"/>
                </a:cubicBezTo>
                <a:cubicBezTo>
                  <a:pt x="2672136" y="575677"/>
                  <a:pt x="2507663" y="741716"/>
                  <a:pt x="2304775" y="741716"/>
                </a:cubicBezTo>
                <a:cubicBezTo>
                  <a:pt x="2101887" y="741716"/>
                  <a:pt x="1937414" y="575677"/>
                  <a:pt x="1937414" y="370858"/>
                </a:cubicBezTo>
                <a:cubicBezTo>
                  <a:pt x="1937414" y="166039"/>
                  <a:pt x="2101887" y="0"/>
                  <a:pt x="2304775" y="0"/>
                </a:cubicBezTo>
                <a:close/>
                <a:moveTo>
                  <a:pt x="883736" y="0"/>
                </a:moveTo>
                <a:cubicBezTo>
                  <a:pt x="1086624" y="0"/>
                  <a:pt x="1251097" y="166039"/>
                  <a:pt x="1251097" y="370858"/>
                </a:cubicBezTo>
                <a:cubicBezTo>
                  <a:pt x="1251097" y="575677"/>
                  <a:pt x="1086624" y="741716"/>
                  <a:pt x="883736" y="741716"/>
                </a:cubicBezTo>
                <a:cubicBezTo>
                  <a:pt x="680848" y="741716"/>
                  <a:pt x="516375" y="575677"/>
                  <a:pt x="516375" y="370858"/>
                </a:cubicBezTo>
                <a:cubicBezTo>
                  <a:pt x="516375" y="166039"/>
                  <a:pt x="680848" y="0"/>
                  <a:pt x="883736"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559" name="TextBox 558">
            <a:extLst>
              <a:ext uri="{FF2B5EF4-FFF2-40B4-BE49-F238E27FC236}">
                <a16:creationId xmlns:a16="http://schemas.microsoft.com/office/drawing/2014/main" id="{01C21C87-3466-412C-B50D-977E5A5CF9DF}"/>
              </a:ext>
            </a:extLst>
          </p:cNvPr>
          <p:cNvSpPr txBox="1"/>
          <p:nvPr/>
        </p:nvSpPr>
        <p:spPr>
          <a:xfrm>
            <a:off x="5015680" y="1030978"/>
            <a:ext cx="2026509" cy="387798"/>
          </a:xfrm>
          <a:prstGeom prst="rect">
            <a:avLst/>
          </a:prstGeom>
          <a:noFill/>
        </p:spPr>
        <p:txBody>
          <a:bodyPr wrap="square" rtlCol="0">
            <a:spAutoFit/>
          </a:bodyPr>
          <a:lstStyle/>
          <a:p>
            <a:pPr>
              <a:lnSpc>
                <a:spcPct val="80000"/>
              </a:lnSpc>
            </a:pPr>
            <a:r>
              <a:rPr lang="uk-UA" sz="1200" b="1" dirty="0">
                <a:solidFill>
                  <a:srgbClr val="0C183B"/>
                </a:solidFill>
                <a:latin typeface="Times New Roman" panose="02020603050405020304" pitchFamily="18" charset="0"/>
                <a:cs typeface="Times New Roman" pitchFamily="18" charset="0"/>
              </a:rPr>
              <a:t>ВИПАДКИ ЗНИКНЕННЯ ДІТЕЙ</a:t>
            </a:r>
          </a:p>
        </p:txBody>
      </p:sp>
      <p:grpSp>
        <p:nvGrpSpPr>
          <p:cNvPr id="561" name="Группа 560">
            <a:extLst>
              <a:ext uri="{FF2B5EF4-FFF2-40B4-BE49-F238E27FC236}">
                <a16:creationId xmlns:a16="http://schemas.microsoft.com/office/drawing/2014/main" id="{3E6081A5-0A20-417C-BED1-9F2461BF46ED}"/>
              </a:ext>
            </a:extLst>
          </p:cNvPr>
          <p:cNvGrpSpPr>
            <a:grpSpLocks noChangeAspect="1"/>
          </p:cNvGrpSpPr>
          <p:nvPr/>
        </p:nvGrpSpPr>
        <p:grpSpPr>
          <a:xfrm>
            <a:off x="3584991" y="1047715"/>
            <a:ext cx="551344" cy="870705"/>
            <a:chOff x="-11022013" y="796925"/>
            <a:chExt cx="3716338" cy="5868988"/>
          </a:xfrm>
        </p:grpSpPr>
        <p:sp>
          <p:nvSpPr>
            <p:cNvPr id="562" name="Прямоугольник 258">
              <a:extLst>
                <a:ext uri="{FF2B5EF4-FFF2-40B4-BE49-F238E27FC236}">
                  <a16:creationId xmlns:a16="http://schemas.microsoft.com/office/drawing/2014/main" id="{8468448C-BC4F-4B2B-9435-CA4ED7B8F929}"/>
                </a:ext>
              </a:extLst>
            </p:cNvPr>
            <p:cNvSpPr/>
            <p:nvPr/>
          </p:nvSpPr>
          <p:spPr>
            <a:xfrm rot="21418158">
              <a:off x="-11022013" y="1890713"/>
              <a:ext cx="3716338" cy="4775200"/>
            </a:xfrm>
            <a:custGeom>
              <a:avLst/>
              <a:gdLst>
                <a:gd name="connsiteX0" fmla="*/ 0 w 3594100"/>
                <a:gd name="connsiteY0" fmla="*/ 0 h 4775200"/>
                <a:gd name="connsiteX1" fmla="*/ 3594100 w 3594100"/>
                <a:gd name="connsiteY1" fmla="*/ 0 h 4775200"/>
                <a:gd name="connsiteX2" fmla="*/ 3594100 w 3594100"/>
                <a:gd name="connsiteY2" fmla="*/ 4775200 h 4775200"/>
                <a:gd name="connsiteX3" fmla="*/ 0 w 3594100"/>
                <a:gd name="connsiteY3" fmla="*/ 4775200 h 4775200"/>
                <a:gd name="connsiteX4" fmla="*/ 0 w 3594100"/>
                <a:gd name="connsiteY4" fmla="*/ 0 h 4775200"/>
                <a:gd name="connsiteX0" fmla="*/ 122531 w 3716631"/>
                <a:gd name="connsiteY0" fmla="*/ 0 h 4775200"/>
                <a:gd name="connsiteX1" fmla="*/ 3716631 w 3716631"/>
                <a:gd name="connsiteY1" fmla="*/ 0 h 4775200"/>
                <a:gd name="connsiteX2" fmla="*/ 3716631 w 3716631"/>
                <a:gd name="connsiteY2" fmla="*/ 4775200 h 4775200"/>
                <a:gd name="connsiteX3" fmla="*/ 0 w 3716631"/>
                <a:gd name="connsiteY3" fmla="*/ 4387182 h 4775200"/>
                <a:gd name="connsiteX4" fmla="*/ 122531 w 3716631"/>
                <a:gd name="connsiteY4" fmla="*/ 0 h 4775200"/>
                <a:gd name="connsiteX0" fmla="*/ 122531 w 3716631"/>
                <a:gd name="connsiteY0" fmla="*/ 0 h 4775200"/>
                <a:gd name="connsiteX1" fmla="*/ 3716127 w 3716631"/>
                <a:gd name="connsiteY1" fmla="*/ 9512 h 4775200"/>
                <a:gd name="connsiteX2" fmla="*/ 3716631 w 3716631"/>
                <a:gd name="connsiteY2" fmla="*/ 4775200 h 4775200"/>
                <a:gd name="connsiteX3" fmla="*/ 0 w 3716631"/>
                <a:gd name="connsiteY3" fmla="*/ 4387182 h 4775200"/>
                <a:gd name="connsiteX4" fmla="*/ 122531 w 3716631"/>
                <a:gd name="connsiteY4" fmla="*/ 0 h 477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6631" h="4775200">
                  <a:moveTo>
                    <a:pt x="122531" y="0"/>
                  </a:moveTo>
                  <a:lnTo>
                    <a:pt x="3716127" y="9512"/>
                  </a:lnTo>
                  <a:lnTo>
                    <a:pt x="3716631" y="4775200"/>
                  </a:lnTo>
                  <a:lnTo>
                    <a:pt x="0" y="4387182"/>
                  </a:lnTo>
                  <a:lnTo>
                    <a:pt x="122531" y="0"/>
                  </a:lnTo>
                  <a:close/>
                </a:path>
              </a:pathLst>
            </a:custGeom>
            <a:gradFill flip="none" rotWithShape="1">
              <a:gsLst>
                <a:gs pos="0">
                  <a:srgbClr val="8A8E91"/>
                </a:gs>
                <a:gs pos="100000">
                  <a:srgbClr val="8A8E91">
                    <a:alpha val="31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x-none" sz="100">
                <a:latin typeface="Times New Roman" panose="02020603050405020304" pitchFamily="18" charset="0"/>
                <a:cs typeface="Times New Roman" panose="02020603050405020304" pitchFamily="18" charset="0"/>
              </a:endParaRPr>
            </a:p>
          </p:txBody>
        </p:sp>
        <p:sp>
          <p:nvSpPr>
            <p:cNvPr id="563" name="Прямоугольник 562">
              <a:extLst>
                <a:ext uri="{FF2B5EF4-FFF2-40B4-BE49-F238E27FC236}">
                  <a16:creationId xmlns:a16="http://schemas.microsoft.com/office/drawing/2014/main" id="{CA5DA4C3-6E3E-41B7-B097-1AC40836BAC5}"/>
                </a:ext>
              </a:extLst>
            </p:cNvPr>
            <p:cNvSpPr/>
            <p:nvPr/>
          </p:nvSpPr>
          <p:spPr>
            <a:xfrm>
              <a:off x="-11022013" y="1497013"/>
              <a:ext cx="3594100" cy="4775200"/>
            </a:xfrm>
            <a:prstGeom prst="rect">
              <a:avLst/>
            </a:prstGeom>
            <a:solidFill>
              <a:srgbClr val="F9F9F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x-none" sz="100">
                <a:latin typeface="Times New Roman" panose="02020603050405020304" pitchFamily="18" charset="0"/>
                <a:cs typeface="Times New Roman" panose="02020603050405020304" pitchFamily="18" charset="0"/>
              </a:endParaRPr>
            </a:p>
          </p:txBody>
        </p:sp>
        <p:sp>
          <p:nvSpPr>
            <p:cNvPr id="564" name="Прямоугольник: скругленные углы 4">
              <a:extLst>
                <a:ext uri="{FF2B5EF4-FFF2-40B4-BE49-F238E27FC236}">
                  <a16:creationId xmlns:a16="http://schemas.microsoft.com/office/drawing/2014/main" id="{A69A3761-0A44-40D0-AE5D-AC2A799523BA}"/>
                </a:ext>
              </a:extLst>
            </p:cNvPr>
            <p:cNvSpPr/>
            <p:nvPr/>
          </p:nvSpPr>
          <p:spPr>
            <a:xfrm rot="434665">
              <a:off x="-10373975" y="2275263"/>
              <a:ext cx="2744114" cy="3507782"/>
            </a:xfrm>
            <a:custGeom>
              <a:avLst/>
              <a:gdLst>
                <a:gd name="connsiteX0" fmla="*/ 0 w 2635250"/>
                <a:gd name="connsiteY0" fmla="*/ 439217 h 2661628"/>
                <a:gd name="connsiteX1" fmla="*/ 439217 w 2635250"/>
                <a:gd name="connsiteY1" fmla="*/ 0 h 2661628"/>
                <a:gd name="connsiteX2" fmla="*/ 2196033 w 2635250"/>
                <a:gd name="connsiteY2" fmla="*/ 0 h 2661628"/>
                <a:gd name="connsiteX3" fmla="*/ 2635250 w 2635250"/>
                <a:gd name="connsiteY3" fmla="*/ 439217 h 2661628"/>
                <a:gd name="connsiteX4" fmla="*/ 2635250 w 2635250"/>
                <a:gd name="connsiteY4" fmla="*/ 2222411 h 2661628"/>
                <a:gd name="connsiteX5" fmla="*/ 2196033 w 2635250"/>
                <a:gd name="connsiteY5" fmla="*/ 2661628 h 2661628"/>
                <a:gd name="connsiteX6" fmla="*/ 439217 w 2635250"/>
                <a:gd name="connsiteY6" fmla="*/ 2661628 h 2661628"/>
                <a:gd name="connsiteX7" fmla="*/ 0 w 2635250"/>
                <a:gd name="connsiteY7" fmla="*/ 2222411 h 2661628"/>
                <a:gd name="connsiteX8" fmla="*/ 0 w 2635250"/>
                <a:gd name="connsiteY8" fmla="*/ 439217 h 2661628"/>
                <a:gd name="connsiteX0" fmla="*/ 0 w 2635250"/>
                <a:gd name="connsiteY0" fmla="*/ 496367 h 2718778"/>
                <a:gd name="connsiteX1" fmla="*/ 439217 w 2635250"/>
                <a:gd name="connsiteY1" fmla="*/ 57150 h 2718778"/>
                <a:gd name="connsiteX2" fmla="*/ 1599133 w 2635250"/>
                <a:gd name="connsiteY2" fmla="*/ 0 h 2718778"/>
                <a:gd name="connsiteX3" fmla="*/ 2635250 w 2635250"/>
                <a:gd name="connsiteY3" fmla="*/ 49636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439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349250 w 2635250"/>
                <a:gd name="connsiteY0" fmla="*/ 122661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349250 w 2635250"/>
                <a:gd name="connsiteY8" fmla="*/ 1226617 h 2718778"/>
                <a:gd name="connsiteX0" fmla="*/ 106071 w 2392071"/>
                <a:gd name="connsiteY0" fmla="*/ 1226617 h 2718778"/>
                <a:gd name="connsiteX1" fmla="*/ 450038 w 2392071"/>
                <a:gd name="connsiteY1" fmla="*/ 57150 h 2718778"/>
                <a:gd name="connsiteX2" fmla="*/ 1355954 w 2392071"/>
                <a:gd name="connsiteY2" fmla="*/ 0 h 2718778"/>
                <a:gd name="connsiteX3" fmla="*/ 1877721 w 2392071"/>
                <a:gd name="connsiteY3" fmla="*/ 1023417 h 2718778"/>
                <a:gd name="connsiteX4" fmla="*/ 2392071 w 2392071"/>
                <a:gd name="connsiteY4" fmla="*/ 2279561 h 2718778"/>
                <a:gd name="connsiteX5" fmla="*/ 1952854 w 2392071"/>
                <a:gd name="connsiteY5" fmla="*/ 2718778 h 2718778"/>
                <a:gd name="connsiteX6" fmla="*/ 196038 w 2392071"/>
                <a:gd name="connsiteY6" fmla="*/ 2718778 h 2718778"/>
                <a:gd name="connsiteX7" fmla="*/ 4471 w 2392071"/>
                <a:gd name="connsiteY7" fmla="*/ 1460411 h 2718778"/>
                <a:gd name="connsiteX8" fmla="*/ 106071 w 2392071"/>
                <a:gd name="connsiteY8" fmla="*/ 1226617 h 2718778"/>
                <a:gd name="connsiteX0" fmla="*/ 102264 w 2388264"/>
                <a:gd name="connsiteY0" fmla="*/ 1226617 h 2718778"/>
                <a:gd name="connsiteX1" fmla="*/ 446231 w 2388264"/>
                <a:gd name="connsiteY1" fmla="*/ 57150 h 2718778"/>
                <a:gd name="connsiteX2" fmla="*/ 1352147 w 2388264"/>
                <a:gd name="connsiteY2" fmla="*/ 0 h 2718778"/>
                <a:gd name="connsiteX3" fmla="*/ 1873914 w 2388264"/>
                <a:gd name="connsiteY3" fmla="*/ 1023417 h 2718778"/>
                <a:gd name="connsiteX4" fmla="*/ 2388264 w 2388264"/>
                <a:gd name="connsiteY4" fmla="*/ 2279561 h 2718778"/>
                <a:gd name="connsiteX5" fmla="*/ 1949047 w 2388264"/>
                <a:gd name="connsiteY5" fmla="*/ 2718778 h 2718778"/>
                <a:gd name="connsiteX6" fmla="*/ 192231 w 2388264"/>
                <a:gd name="connsiteY6" fmla="*/ 2718778 h 2718778"/>
                <a:gd name="connsiteX7" fmla="*/ 346926 w 2388264"/>
                <a:gd name="connsiteY7" fmla="*/ 1718478 h 2718778"/>
                <a:gd name="connsiteX8" fmla="*/ 664 w 2388264"/>
                <a:gd name="connsiteY8" fmla="*/ 1460411 h 2718778"/>
                <a:gd name="connsiteX9" fmla="*/ 102264 w 2388264"/>
                <a:gd name="connsiteY9" fmla="*/ 1226617 h 2718778"/>
                <a:gd name="connsiteX0" fmla="*/ 102245 w 2388245"/>
                <a:gd name="connsiteY0" fmla="*/ 1226617 h 2718778"/>
                <a:gd name="connsiteX1" fmla="*/ 446212 w 2388245"/>
                <a:gd name="connsiteY1" fmla="*/ 57150 h 2718778"/>
                <a:gd name="connsiteX2" fmla="*/ 1352128 w 2388245"/>
                <a:gd name="connsiteY2" fmla="*/ 0 h 2718778"/>
                <a:gd name="connsiteX3" fmla="*/ 1873895 w 2388245"/>
                <a:gd name="connsiteY3" fmla="*/ 1023417 h 2718778"/>
                <a:gd name="connsiteX4" fmla="*/ 2388245 w 2388245"/>
                <a:gd name="connsiteY4" fmla="*/ 2279561 h 2718778"/>
                <a:gd name="connsiteX5" fmla="*/ 1949028 w 2388245"/>
                <a:gd name="connsiteY5" fmla="*/ 2718778 h 2718778"/>
                <a:gd name="connsiteX6" fmla="*/ 192212 w 2388245"/>
                <a:gd name="connsiteY6" fmla="*/ 2718778 h 2718778"/>
                <a:gd name="connsiteX7" fmla="*/ 740606 w 2388245"/>
                <a:gd name="connsiteY7" fmla="*/ 2156628 h 2718778"/>
                <a:gd name="connsiteX8" fmla="*/ 346907 w 2388245"/>
                <a:gd name="connsiteY8" fmla="*/ 1718478 h 2718778"/>
                <a:gd name="connsiteX9" fmla="*/ 645 w 2388245"/>
                <a:gd name="connsiteY9" fmla="*/ 1460411 h 2718778"/>
                <a:gd name="connsiteX10" fmla="*/ 102245 w 2388245"/>
                <a:gd name="connsiteY10" fmla="*/ 1226617 h 2718778"/>
                <a:gd name="connsiteX0" fmla="*/ 169021 w 2455021"/>
                <a:gd name="connsiteY0" fmla="*/ 1226617 h 2718778"/>
                <a:gd name="connsiteX1" fmla="*/ 512988 w 2455021"/>
                <a:gd name="connsiteY1" fmla="*/ 57150 h 2718778"/>
                <a:gd name="connsiteX2" fmla="*/ 1418904 w 2455021"/>
                <a:gd name="connsiteY2" fmla="*/ 0 h 2718778"/>
                <a:gd name="connsiteX3" fmla="*/ 1940671 w 2455021"/>
                <a:gd name="connsiteY3" fmla="*/ 1023417 h 2718778"/>
                <a:gd name="connsiteX4" fmla="*/ 2455021 w 2455021"/>
                <a:gd name="connsiteY4" fmla="*/ 2279561 h 2718778"/>
                <a:gd name="connsiteX5" fmla="*/ 2015804 w 2455021"/>
                <a:gd name="connsiteY5" fmla="*/ 2718778 h 2718778"/>
                <a:gd name="connsiteX6" fmla="*/ 55788 w 2455021"/>
                <a:gd name="connsiteY6" fmla="*/ 2648928 h 2718778"/>
                <a:gd name="connsiteX7" fmla="*/ 807382 w 2455021"/>
                <a:gd name="connsiteY7" fmla="*/ 2156628 h 2718778"/>
                <a:gd name="connsiteX8" fmla="*/ 413683 w 2455021"/>
                <a:gd name="connsiteY8" fmla="*/ 1718478 h 2718778"/>
                <a:gd name="connsiteX9" fmla="*/ 67421 w 2455021"/>
                <a:gd name="connsiteY9" fmla="*/ 1460411 h 2718778"/>
                <a:gd name="connsiteX10" fmla="*/ 169021 w 2455021"/>
                <a:gd name="connsiteY10" fmla="*/ 1226617 h 2718778"/>
                <a:gd name="connsiteX0" fmla="*/ 247271 w 2533271"/>
                <a:gd name="connsiteY0" fmla="*/ 1226617 h 2718778"/>
                <a:gd name="connsiteX1" fmla="*/ 591238 w 2533271"/>
                <a:gd name="connsiteY1" fmla="*/ 57150 h 2718778"/>
                <a:gd name="connsiteX2" fmla="*/ 1497154 w 2533271"/>
                <a:gd name="connsiteY2" fmla="*/ 0 h 2718778"/>
                <a:gd name="connsiteX3" fmla="*/ 2018921 w 2533271"/>
                <a:gd name="connsiteY3" fmla="*/ 1023417 h 2718778"/>
                <a:gd name="connsiteX4" fmla="*/ 2533271 w 2533271"/>
                <a:gd name="connsiteY4" fmla="*/ 2279561 h 2718778"/>
                <a:gd name="connsiteX5" fmla="*/ 2094054 w 2533271"/>
                <a:gd name="connsiteY5" fmla="*/ 2718778 h 2718778"/>
                <a:gd name="connsiteX6" fmla="*/ 134038 w 2533271"/>
                <a:gd name="connsiteY6" fmla="*/ 2648928 h 2718778"/>
                <a:gd name="connsiteX7" fmla="*/ 244282 w 2533271"/>
                <a:gd name="connsiteY7" fmla="*/ 2436028 h 2718778"/>
                <a:gd name="connsiteX8" fmla="*/ 885632 w 2533271"/>
                <a:gd name="connsiteY8" fmla="*/ 2156628 h 2718778"/>
                <a:gd name="connsiteX9" fmla="*/ 491933 w 2533271"/>
                <a:gd name="connsiteY9" fmla="*/ 1718478 h 2718778"/>
                <a:gd name="connsiteX10" fmla="*/ 145671 w 2533271"/>
                <a:gd name="connsiteY10" fmla="*/ 1460411 h 2718778"/>
                <a:gd name="connsiteX11" fmla="*/ 247271 w 2533271"/>
                <a:gd name="connsiteY11" fmla="*/ 1226617 h 2718778"/>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2533271 w 2533271"/>
                <a:gd name="connsiteY4" fmla="*/ 2279561 h 2950911"/>
                <a:gd name="connsiteX5" fmla="*/ 2094054 w 2533271"/>
                <a:gd name="connsiteY5" fmla="*/ 2718778 h 2950911"/>
                <a:gd name="connsiteX6" fmla="*/ 1190432 w 2533271"/>
                <a:gd name="connsiteY6" fmla="*/ 2950378 h 2950911"/>
                <a:gd name="connsiteX7" fmla="*/ 134038 w 2533271"/>
                <a:gd name="connsiteY7" fmla="*/ 2648928 h 2950911"/>
                <a:gd name="connsiteX8" fmla="*/ 244282 w 2533271"/>
                <a:gd name="connsiteY8" fmla="*/ 2436028 h 2950911"/>
                <a:gd name="connsiteX9" fmla="*/ 885632 w 2533271"/>
                <a:gd name="connsiteY9" fmla="*/ 2156628 h 2950911"/>
                <a:gd name="connsiteX10" fmla="*/ 491933 w 2533271"/>
                <a:gd name="connsiteY10" fmla="*/ 1718478 h 2950911"/>
                <a:gd name="connsiteX11" fmla="*/ 145671 w 2533271"/>
                <a:gd name="connsiteY11" fmla="*/ 1460411 h 2950911"/>
                <a:gd name="connsiteX12" fmla="*/ 247271 w 2533271"/>
                <a:gd name="connsiteY12"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2533271 w 2533271"/>
                <a:gd name="connsiteY5" fmla="*/ 2279561 h 2950911"/>
                <a:gd name="connsiteX6" fmla="*/ 2094054 w 2533271"/>
                <a:gd name="connsiteY6" fmla="*/ 2718778 h 2950911"/>
                <a:gd name="connsiteX7" fmla="*/ 1190432 w 2533271"/>
                <a:gd name="connsiteY7" fmla="*/ 2950378 h 2950911"/>
                <a:gd name="connsiteX8" fmla="*/ 134038 w 2533271"/>
                <a:gd name="connsiteY8" fmla="*/ 2648928 h 2950911"/>
                <a:gd name="connsiteX9" fmla="*/ 244282 w 2533271"/>
                <a:gd name="connsiteY9" fmla="*/ 2436028 h 2950911"/>
                <a:gd name="connsiteX10" fmla="*/ 885632 w 2533271"/>
                <a:gd name="connsiteY10" fmla="*/ 2156628 h 2950911"/>
                <a:gd name="connsiteX11" fmla="*/ 491933 w 2533271"/>
                <a:gd name="connsiteY11" fmla="*/ 1718478 h 2950911"/>
                <a:gd name="connsiteX12" fmla="*/ 145671 w 2533271"/>
                <a:gd name="connsiteY12" fmla="*/ 1460411 h 2950911"/>
                <a:gd name="connsiteX13" fmla="*/ 247271 w 2533271"/>
                <a:gd name="connsiteY13"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1609532 w 2533271"/>
                <a:gd name="connsiteY5" fmla="*/ 2067728 h 2950911"/>
                <a:gd name="connsiteX6" fmla="*/ 2533271 w 2533271"/>
                <a:gd name="connsiteY6" fmla="*/ 2279561 h 2950911"/>
                <a:gd name="connsiteX7" fmla="*/ 2094054 w 2533271"/>
                <a:gd name="connsiteY7" fmla="*/ 2718778 h 2950911"/>
                <a:gd name="connsiteX8" fmla="*/ 1190432 w 2533271"/>
                <a:gd name="connsiteY8" fmla="*/ 2950378 h 2950911"/>
                <a:gd name="connsiteX9" fmla="*/ 134038 w 2533271"/>
                <a:gd name="connsiteY9" fmla="*/ 2648928 h 2950911"/>
                <a:gd name="connsiteX10" fmla="*/ 244282 w 2533271"/>
                <a:gd name="connsiteY10" fmla="*/ 2436028 h 2950911"/>
                <a:gd name="connsiteX11" fmla="*/ 885632 w 2533271"/>
                <a:gd name="connsiteY11" fmla="*/ 2156628 h 2950911"/>
                <a:gd name="connsiteX12" fmla="*/ 491933 w 2533271"/>
                <a:gd name="connsiteY12" fmla="*/ 1718478 h 2950911"/>
                <a:gd name="connsiteX13" fmla="*/ 145671 w 2533271"/>
                <a:gd name="connsiteY13" fmla="*/ 1460411 h 2950911"/>
                <a:gd name="connsiteX14" fmla="*/ 247271 w 2533271"/>
                <a:gd name="connsiteY14" fmla="*/ 1226617 h 2950911"/>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609532 w 2533271"/>
                <a:gd name="connsiteY5" fmla="*/ 2067728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6035"/>
                <a:gd name="connsiteX1" fmla="*/ 591238 w 2580896"/>
                <a:gd name="connsiteY1" fmla="*/ 57150 h 2946035"/>
                <a:gd name="connsiteX2" fmla="*/ 1497154 w 2580896"/>
                <a:gd name="connsiteY2" fmla="*/ 0 h 2946035"/>
                <a:gd name="connsiteX3" fmla="*/ 2018921 w 2580896"/>
                <a:gd name="connsiteY3" fmla="*/ 1023417 h 2946035"/>
                <a:gd name="connsiteX4" fmla="*/ 1901632 w 2580896"/>
                <a:gd name="connsiteY4" fmla="*/ 1547028 h 2946035"/>
                <a:gd name="connsiteX5" fmla="*/ 1578575 w 2580896"/>
                <a:gd name="connsiteY5" fmla="*/ 2060585 h 2946035"/>
                <a:gd name="connsiteX6" fmla="*/ 2580896 w 2580896"/>
                <a:gd name="connsiteY6" fmla="*/ 2379574 h 2946035"/>
                <a:gd name="connsiteX7" fmla="*/ 1283301 w 2580896"/>
                <a:gd name="connsiteY7" fmla="*/ 2945615 h 2946035"/>
                <a:gd name="connsiteX8" fmla="*/ 134038 w 2580896"/>
                <a:gd name="connsiteY8" fmla="*/ 2648928 h 2946035"/>
                <a:gd name="connsiteX9" fmla="*/ 244282 w 2580896"/>
                <a:gd name="connsiteY9" fmla="*/ 2436028 h 2946035"/>
                <a:gd name="connsiteX10" fmla="*/ 885632 w 2580896"/>
                <a:gd name="connsiteY10" fmla="*/ 2156628 h 2946035"/>
                <a:gd name="connsiteX11" fmla="*/ 491933 w 2580896"/>
                <a:gd name="connsiteY11" fmla="*/ 1718478 h 2946035"/>
                <a:gd name="connsiteX12" fmla="*/ 145671 w 2580896"/>
                <a:gd name="connsiteY12" fmla="*/ 1460411 h 2946035"/>
                <a:gd name="connsiteX13" fmla="*/ 247271 w 2580896"/>
                <a:gd name="connsiteY13" fmla="*/ 1226617 h 294603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85662 w 2619287"/>
                <a:gd name="connsiteY0" fmla="*/ 1226617 h 2649378"/>
                <a:gd name="connsiteX1" fmla="*/ 629629 w 2619287"/>
                <a:gd name="connsiteY1" fmla="*/ 57150 h 2649378"/>
                <a:gd name="connsiteX2" fmla="*/ 1535545 w 2619287"/>
                <a:gd name="connsiteY2" fmla="*/ 0 h 2649378"/>
                <a:gd name="connsiteX3" fmla="*/ 2057312 w 2619287"/>
                <a:gd name="connsiteY3" fmla="*/ 1023417 h 2649378"/>
                <a:gd name="connsiteX4" fmla="*/ 1940023 w 2619287"/>
                <a:gd name="connsiteY4" fmla="*/ 1547028 h 2649378"/>
                <a:gd name="connsiteX5" fmla="*/ 1616966 w 2619287"/>
                <a:gd name="connsiteY5" fmla="*/ 2060585 h 2649378"/>
                <a:gd name="connsiteX6" fmla="*/ 2619287 w 2619287"/>
                <a:gd name="connsiteY6" fmla="*/ 2379574 h 2649378"/>
                <a:gd name="connsiteX7" fmla="*/ 172429 w 2619287"/>
                <a:gd name="connsiteY7" fmla="*/ 2648928 h 2649378"/>
                <a:gd name="connsiteX8" fmla="*/ 282673 w 2619287"/>
                <a:gd name="connsiteY8" fmla="*/ 2436028 h 2649378"/>
                <a:gd name="connsiteX9" fmla="*/ 924023 w 2619287"/>
                <a:gd name="connsiteY9" fmla="*/ 2156628 h 2649378"/>
                <a:gd name="connsiteX10" fmla="*/ 530324 w 2619287"/>
                <a:gd name="connsiteY10" fmla="*/ 1718478 h 2649378"/>
                <a:gd name="connsiteX11" fmla="*/ 184062 w 2619287"/>
                <a:gd name="connsiteY11" fmla="*/ 1460411 h 2649378"/>
                <a:gd name="connsiteX12" fmla="*/ 285662 w 2619287"/>
                <a:gd name="connsiteY12" fmla="*/ 1226617 h 2649378"/>
                <a:gd name="connsiteX0" fmla="*/ 285662 w 2619287"/>
                <a:gd name="connsiteY0" fmla="*/ 1226617 h 2873295"/>
                <a:gd name="connsiteX1" fmla="*/ 629629 w 2619287"/>
                <a:gd name="connsiteY1" fmla="*/ 57150 h 2873295"/>
                <a:gd name="connsiteX2" fmla="*/ 1535545 w 2619287"/>
                <a:gd name="connsiteY2" fmla="*/ 0 h 2873295"/>
                <a:gd name="connsiteX3" fmla="*/ 2057312 w 2619287"/>
                <a:gd name="connsiteY3" fmla="*/ 1023417 h 2873295"/>
                <a:gd name="connsiteX4" fmla="*/ 1940023 w 2619287"/>
                <a:gd name="connsiteY4" fmla="*/ 1547028 h 2873295"/>
                <a:gd name="connsiteX5" fmla="*/ 1616966 w 2619287"/>
                <a:gd name="connsiteY5" fmla="*/ 2060585 h 2873295"/>
                <a:gd name="connsiteX6" fmla="*/ 2619287 w 2619287"/>
                <a:gd name="connsiteY6" fmla="*/ 2379574 h 2873295"/>
                <a:gd name="connsiteX7" fmla="*/ 172429 w 2619287"/>
                <a:gd name="connsiteY7" fmla="*/ 2648928 h 2873295"/>
                <a:gd name="connsiteX8" fmla="*/ 282673 w 2619287"/>
                <a:gd name="connsiteY8" fmla="*/ 2436028 h 2873295"/>
                <a:gd name="connsiteX9" fmla="*/ 924023 w 2619287"/>
                <a:gd name="connsiteY9" fmla="*/ 2156628 h 2873295"/>
                <a:gd name="connsiteX10" fmla="*/ 530324 w 2619287"/>
                <a:gd name="connsiteY10" fmla="*/ 1718478 h 2873295"/>
                <a:gd name="connsiteX11" fmla="*/ 184062 w 2619287"/>
                <a:gd name="connsiteY11" fmla="*/ 1460411 h 2873295"/>
                <a:gd name="connsiteX12" fmla="*/ 285662 w 2619287"/>
                <a:gd name="connsiteY12" fmla="*/ 1226617 h 2873295"/>
                <a:gd name="connsiteX0" fmla="*/ 285662 w 2619287"/>
                <a:gd name="connsiteY0" fmla="*/ 1226617 h 2942249"/>
                <a:gd name="connsiteX1" fmla="*/ 629629 w 2619287"/>
                <a:gd name="connsiteY1" fmla="*/ 57150 h 2942249"/>
                <a:gd name="connsiteX2" fmla="*/ 1535545 w 2619287"/>
                <a:gd name="connsiteY2" fmla="*/ 0 h 2942249"/>
                <a:gd name="connsiteX3" fmla="*/ 2057312 w 2619287"/>
                <a:gd name="connsiteY3" fmla="*/ 1023417 h 2942249"/>
                <a:gd name="connsiteX4" fmla="*/ 1940023 w 2619287"/>
                <a:gd name="connsiteY4" fmla="*/ 1547028 h 2942249"/>
                <a:gd name="connsiteX5" fmla="*/ 1616966 w 2619287"/>
                <a:gd name="connsiteY5" fmla="*/ 2060585 h 2942249"/>
                <a:gd name="connsiteX6" fmla="*/ 2619287 w 2619287"/>
                <a:gd name="connsiteY6" fmla="*/ 2379574 h 2942249"/>
                <a:gd name="connsiteX7" fmla="*/ 172429 w 2619287"/>
                <a:gd name="connsiteY7" fmla="*/ 2648928 h 2942249"/>
                <a:gd name="connsiteX8" fmla="*/ 282673 w 2619287"/>
                <a:gd name="connsiteY8" fmla="*/ 2436028 h 2942249"/>
                <a:gd name="connsiteX9" fmla="*/ 924023 w 2619287"/>
                <a:gd name="connsiteY9" fmla="*/ 2156628 h 2942249"/>
                <a:gd name="connsiteX10" fmla="*/ 530324 w 2619287"/>
                <a:gd name="connsiteY10" fmla="*/ 1718478 h 2942249"/>
                <a:gd name="connsiteX11" fmla="*/ 184062 w 2619287"/>
                <a:gd name="connsiteY11" fmla="*/ 1460411 h 2942249"/>
                <a:gd name="connsiteX12" fmla="*/ 285662 w 2619287"/>
                <a:gd name="connsiteY12" fmla="*/ 1226617 h 2942249"/>
                <a:gd name="connsiteX0" fmla="*/ 303749 w 2637374"/>
                <a:gd name="connsiteY0" fmla="*/ 1226617 h 2941198"/>
                <a:gd name="connsiteX1" fmla="*/ 647716 w 2637374"/>
                <a:gd name="connsiteY1" fmla="*/ 57150 h 2941198"/>
                <a:gd name="connsiteX2" fmla="*/ 1553632 w 2637374"/>
                <a:gd name="connsiteY2" fmla="*/ 0 h 2941198"/>
                <a:gd name="connsiteX3" fmla="*/ 2075399 w 2637374"/>
                <a:gd name="connsiteY3" fmla="*/ 1023417 h 2941198"/>
                <a:gd name="connsiteX4" fmla="*/ 1958110 w 2637374"/>
                <a:gd name="connsiteY4" fmla="*/ 1547028 h 2941198"/>
                <a:gd name="connsiteX5" fmla="*/ 1635053 w 2637374"/>
                <a:gd name="connsiteY5" fmla="*/ 2060585 h 2941198"/>
                <a:gd name="connsiteX6" fmla="*/ 2637374 w 2637374"/>
                <a:gd name="connsiteY6" fmla="*/ 2379574 h 2941198"/>
                <a:gd name="connsiteX7" fmla="*/ 166704 w 2637374"/>
                <a:gd name="connsiteY7" fmla="*/ 2646547 h 2941198"/>
                <a:gd name="connsiteX8" fmla="*/ 300760 w 2637374"/>
                <a:gd name="connsiteY8" fmla="*/ 2436028 h 2941198"/>
                <a:gd name="connsiteX9" fmla="*/ 942110 w 2637374"/>
                <a:gd name="connsiteY9" fmla="*/ 2156628 h 2941198"/>
                <a:gd name="connsiteX10" fmla="*/ 548411 w 2637374"/>
                <a:gd name="connsiteY10" fmla="*/ 1718478 h 2941198"/>
                <a:gd name="connsiteX11" fmla="*/ 202149 w 2637374"/>
                <a:gd name="connsiteY11" fmla="*/ 1460411 h 2941198"/>
                <a:gd name="connsiteX12" fmla="*/ 303749 w 2637374"/>
                <a:gd name="connsiteY12" fmla="*/ 1226617 h 2941198"/>
                <a:gd name="connsiteX0" fmla="*/ 303749 w 2637374"/>
                <a:gd name="connsiteY0" fmla="*/ 1226617 h 2932279"/>
                <a:gd name="connsiteX1" fmla="*/ 647716 w 2637374"/>
                <a:gd name="connsiteY1" fmla="*/ 57150 h 2932279"/>
                <a:gd name="connsiteX2" fmla="*/ 1553632 w 2637374"/>
                <a:gd name="connsiteY2" fmla="*/ 0 h 2932279"/>
                <a:gd name="connsiteX3" fmla="*/ 2075399 w 2637374"/>
                <a:gd name="connsiteY3" fmla="*/ 1023417 h 2932279"/>
                <a:gd name="connsiteX4" fmla="*/ 1958110 w 2637374"/>
                <a:gd name="connsiteY4" fmla="*/ 1547028 h 2932279"/>
                <a:gd name="connsiteX5" fmla="*/ 1635053 w 2637374"/>
                <a:gd name="connsiteY5" fmla="*/ 2060585 h 2932279"/>
                <a:gd name="connsiteX6" fmla="*/ 2637374 w 2637374"/>
                <a:gd name="connsiteY6" fmla="*/ 2379574 h 2932279"/>
                <a:gd name="connsiteX7" fmla="*/ 166704 w 2637374"/>
                <a:gd name="connsiteY7" fmla="*/ 2646547 h 2932279"/>
                <a:gd name="connsiteX8" fmla="*/ 300760 w 2637374"/>
                <a:gd name="connsiteY8" fmla="*/ 2436028 h 2932279"/>
                <a:gd name="connsiteX9" fmla="*/ 942110 w 2637374"/>
                <a:gd name="connsiteY9" fmla="*/ 2156628 h 2932279"/>
                <a:gd name="connsiteX10" fmla="*/ 548411 w 2637374"/>
                <a:gd name="connsiteY10" fmla="*/ 1718478 h 2932279"/>
                <a:gd name="connsiteX11" fmla="*/ 202149 w 2637374"/>
                <a:gd name="connsiteY11" fmla="*/ 1460411 h 2932279"/>
                <a:gd name="connsiteX12" fmla="*/ 303749 w 2637374"/>
                <a:gd name="connsiteY12" fmla="*/ 1226617 h 2932279"/>
                <a:gd name="connsiteX0" fmla="*/ 300103 w 2633728"/>
                <a:gd name="connsiteY0" fmla="*/ 1226617 h 2930229"/>
                <a:gd name="connsiteX1" fmla="*/ 644070 w 2633728"/>
                <a:gd name="connsiteY1" fmla="*/ 57150 h 2930229"/>
                <a:gd name="connsiteX2" fmla="*/ 1549986 w 2633728"/>
                <a:gd name="connsiteY2" fmla="*/ 0 h 2930229"/>
                <a:gd name="connsiteX3" fmla="*/ 2071753 w 2633728"/>
                <a:gd name="connsiteY3" fmla="*/ 1023417 h 2930229"/>
                <a:gd name="connsiteX4" fmla="*/ 1954464 w 2633728"/>
                <a:gd name="connsiteY4" fmla="*/ 1547028 h 2930229"/>
                <a:gd name="connsiteX5" fmla="*/ 1631407 w 2633728"/>
                <a:gd name="connsiteY5" fmla="*/ 2060585 h 2930229"/>
                <a:gd name="connsiteX6" fmla="*/ 2633728 w 2633728"/>
                <a:gd name="connsiteY6" fmla="*/ 2379574 h 2930229"/>
                <a:gd name="connsiteX7" fmla="*/ 167821 w 2633728"/>
                <a:gd name="connsiteY7" fmla="*/ 2641784 h 2930229"/>
                <a:gd name="connsiteX8" fmla="*/ 297114 w 2633728"/>
                <a:gd name="connsiteY8" fmla="*/ 2436028 h 2930229"/>
                <a:gd name="connsiteX9" fmla="*/ 938464 w 2633728"/>
                <a:gd name="connsiteY9" fmla="*/ 2156628 h 2930229"/>
                <a:gd name="connsiteX10" fmla="*/ 544765 w 2633728"/>
                <a:gd name="connsiteY10" fmla="*/ 1718478 h 2930229"/>
                <a:gd name="connsiteX11" fmla="*/ 198503 w 2633728"/>
                <a:gd name="connsiteY11" fmla="*/ 1460411 h 2930229"/>
                <a:gd name="connsiteX12" fmla="*/ 300103 w 2633728"/>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1382165 w 2465907"/>
                <a:gd name="connsiteY1" fmla="*/ 0 h 2930229"/>
                <a:gd name="connsiteX2" fmla="*/ 1903932 w 2465907"/>
                <a:gd name="connsiteY2" fmla="*/ 1023417 h 2930229"/>
                <a:gd name="connsiteX3" fmla="*/ 1786643 w 2465907"/>
                <a:gd name="connsiteY3" fmla="*/ 1547028 h 2930229"/>
                <a:gd name="connsiteX4" fmla="*/ 1463586 w 2465907"/>
                <a:gd name="connsiteY4" fmla="*/ 2060585 h 2930229"/>
                <a:gd name="connsiteX5" fmla="*/ 2465907 w 2465907"/>
                <a:gd name="connsiteY5" fmla="*/ 2379574 h 2930229"/>
                <a:gd name="connsiteX6" fmla="*/ 0 w 2465907"/>
                <a:gd name="connsiteY6" fmla="*/ 2641784 h 2930229"/>
                <a:gd name="connsiteX7" fmla="*/ 126911 w 2465907"/>
                <a:gd name="connsiteY7" fmla="*/ 2445553 h 2930229"/>
                <a:gd name="connsiteX8" fmla="*/ 794456 w 2465907"/>
                <a:gd name="connsiteY8" fmla="*/ 2147103 h 2930229"/>
                <a:gd name="connsiteX9" fmla="*/ 369800 w 2465907"/>
                <a:gd name="connsiteY9" fmla="*/ 1716096 h 2930229"/>
                <a:gd name="connsiteX10" fmla="*/ 132282 w 2465907"/>
                <a:gd name="connsiteY10" fmla="*/ 1226617 h 2930229"/>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5907" h="2967469">
                  <a:moveTo>
                    <a:pt x="132282" y="1263857"/>
                  </a:moveTo>
                  <a:cubicBezTo>
                    <a:pt x="-234772" y="118210"/>
                    <a:pt x="765422" y="-17000"/>
                    <a:pt x="970209" y="1521"/>
                  </a:cubicBezTo>
                  <a:cubicBezTo>
                    <a:pt x="1215164" y="18190"/>
                    <a:pt x="1982513" y="6078"/>
                    <a:pt x="1903932" y="1060657"/>
                  </a:cubicBezTo>
                  <a:cubicBezTo>
                    <a:pt x="2244513" y="1251068"/>
                    <a:pt x="1884211" y="1598643"/>
                    <a:pt x="1786643" y="1584268"/>
                  </a:cubicBezTo>
                  <a:cubicBezTo>
                    <a:pt x="1728435" y="1750162"/>
                    <a:pt x="1600375" y="1970032"/>
                    <a:pt x="1463586" y="2097825"/>
                  </a:cubicBezTo>
                  <a:cubicBezTo>
                    <a:pt x="2047724" y="2227968"/>
                    <a:pt x="2267531" y="2179515"/>
                    <a:pt x="2465907" y="2416814"/>
                  </a:cubicBezTo>
                  <a:cubicBezTo>
                    <a:pt x="1482201" y="3345928"/>
                    <a:pt x="203699" y="2857735"/>
                    <a:pt x="0" y="2679024"/>
                  </a:cubicBezTo>
                  <a:cubicBezTo>
                    <a:pt x="82051" y="2557464"/>
                    <a:pt x="46888" y="2605324"/>
                    <a:pt x="126911" y="2482793"/>
                  </a:cubicBezTo>
                  <a:cubicBezTo>
                    <a:pt x="333140" y="2384074"/>
                    <a:pt x="706085" y="2239905"/>
                    <a:pt x="794456" y="2184343"/>
                  </a:cubicBezTo>
                  <a:cubicBezTo>
                    <a:pt x="742334" y="2143068"/>
                    <a:pt x="405815" y="1886041"/>
                    <a:pt x="369800" y="1753336"/>
                  </a:cubicBezTo>
                  <a:cubicBezTo>
                    <a:pt x="-7262" y="1730890"/>
                    <a:pt x="-66434" y="1356992"/>
                    <a:pt x="132282" y="1263857"/>
                  </a:cubicBezTo>
                  <a:close/>
                </a:path>
              </a:pathLst>
            </a:custGeom>
            <a:noFill/>
            <a:ln w="19050">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x-none" sz="100">
                <a:latin typeface="Times New Roman" panose="02020603050405020304" pitchFamily="18" charset="0"/>
                <a:cs typeface="Times New Roman" panose="02020603050405020304" pitchFamily="18" charset="0"/>
              </a:endParaRPr>
            </a:p>
          </p:txBody>
        </p:sp>
        <p:sp>
          <p:nvSpPr>
            <p:cNvPr id="565" name="Прямоугольник 6">
              <a:extLst>
                <a:ext uri="{FF2B5EF4-FFF2-40B4-BE49-F238E27FC236}">
                  <a16:creationId xmlns:a16="http://schemas.microsoft.com/office/drawing/2014/main" id="{FF21E6B7-999F-4D0F-9C3B-AAD0B922D5E1}"/>
                </a:ext>
              </a:extLst>
            </p:cNvPr>
            <p:cNvSpPr>
              <a:spLocks noChangeArrowheads="1"/>
            </p:cNvSpPr>
            <p:nvPr/>
          </p:nvSpPr>
          <p:spPr bwMode="auto">
            <a:xfrm>
              <a:off x="-10498033" y="1110884"/>
              <a:ext cx="2703429" cy="1244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uk-UA" altLang="x-none" sz="600" b="1" dirty="0">
                  <a:solidFill>
                    <a:srgbClr val="0C183B"/>
                  </a:solidFill>
                  <a:latin typeface="Times New Roman" panose="02020603050405020304" pitchFamily="18" charset="0"/>
                  <a:cs typeface="Times New Roman" panose="02020603050405020304" pitchFamily="18" charset="0"/>
                </a:rPr>
                <a:t>ЗНИК</a:t>
              </a:r>
              <a:endParaRPr lang="x-none" altLang="x-none" sz="600" dirty="0">
                <a:solidFill>
                  <a:srgbClr val="0C183B"/>
                </a:solidFill>
                <a:latin typeface="Times New Roman" panose="02020603050405020304" pitchFamily="18" charset="0"/>
                <a:cs typeface="Times New Roman" panose="02020603050405020304" pitchFamily="18" charset="0"/>
              </a:endParaRPr>
            </a:p>
          </p:txBody>
        </p:sp>
        <p:sp>
          <p:nvSpPr>
            <p:cNvPr id="566" name="Полилиния: фигура 565">
              <a:extLst>
                <a:ext uri="{FF2B5EF4-FFF2-40B4-BE49-F238E27FC236}">
                  <a16:creationId xmlns:a16="http://schemas.microsoft.com/office/drawing/2014/main" id="{9F4427AC-DEFB-4CDF-91A0-E28EEE7C5837}"/>
                </a:ext>
              </a:extLst>
            </p:cNvPr>
            <p:cNvSpPr/>
            <p:nvPr/>
          </p:nvSpPr>
          <p:spPr>
            <a:xfrm rot="8580288" flipV="1">
              <a:off x="-7850188" y="796925"/>
              <a:ext cx="452438" cy="1738313"/>
            </a:xfrm>
            <a:custGeom>
              <a:avLst/>
              <a:gdLst>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1590363 h 1737685"/>
                <a:gd name="connsiteX11" fmla="*/ 448358 w 450738"/>
                <a:gd name="connsiteY11" fmla="*/ 795626 h 1737685"/>
                <a:gd name="connsiteX12" fmla="*/ 450738 w 450738"/>
                <a:gd name="connsiteY12" fmla="*/ 148303 h 1737685"/>
                <a:gd name="connsiteX13" fmla="*/ 448358 w 450738"/>
                <a:gd name="connsiteY13" fmla="*/ 148295 h 1737685"/>
                <a:gd name="connsiteX14" fmla="*/ 448358 w 450738"/>
                <a:gd name="connsiteY14" fmla="*/ 10678 h 1737685"/>
                <a:gd name="connsiteX15" fmla="*/ 401828 w 450738"/>
                <a:gd name="connsiteY15" fmla="*/ 132875 h 1737685"/>
                <a:gd name="connsiteX16" fmla="*/ 387118 w 450738"/>
                <a:gd name="connsiteY16" fmla="*/ 16636 h 1737685"/>
                <a:gd name="connsiteX17" fmla="*/ 337721 w 450738"/>
                <a:gd name="connsiteY17" fmla="*/ 133964 h 1737685"/>
                <a:gd name="connsiteX18" fmla="*/ 305721 w 450738"/>
                <a:gd name="connsiteY18" fmla="*/ 4840 h 1737685"/>
                <a:gd name="connsiteX19" fmla="*/ 281686 w 450738"/>
                <a:gd name="connsiteY19" fmla="*/ 125982 h 1737685"/>
                <a:gd name="connsiteX20" fmla="*/ 256292 w 450738"/>
                <a:gd name="connsiteY20" fmla="*/ 42118 h 1737685"/>
                <a:gd name="connsiteX21" fmla="*/ 235219 w 450738"/>
                <a:gd name="connsiteY21" fmla="*/ 134643 h 1737685"/>
                <a:gd name="connsiteX22" fmla="*/ 184374 w 450738"/>
                <a:gd name="connsiteY22" fmla="*/ 0 h 1737685"/>
                <a:gd name="connsiteX23" fmla="*/ 144751 w 450738"/>
                <a:gd name="connsiteY23" fmla="*/ 114774 h 1737685"/>
                <a:gd name="connsiteX24" fmla="*/ 115805 w 450738"/>
                <a:gd name="connsiteY24" fmla="*/ 3996 h 1737685"/>
                <a:gd name="connsiteX25" fmla="*/ 69313 w 450738"/>
                <a:gd name="connsiteY25" fmla="*/ 125785 h 1737685"/>
                <a:gd name="connsiteX26" fmla="*/ 3426 w 450738"/>
                <a:gd name="connsiteY26" fmla="*/ 10678 h 1737685"/>
                <a:gd name="connsiteX27" fmla="*/ 3426 w 450738"/>
                <a:gd name="connsiteY27" fmla="*/ 794810 h 1737685"/>
                <a:gd name="connsiteX28" fmla="*/ 0 w 450738"/>
                <a:gd name="connsiteY28" fmla="*/ 1726342 h 1737685"/>
                <a:gd name="connsiteX29" fmla="*/ 66310 w 450738"/>
                <a:gd name="connsiteY29" fmla="*/ 1611478 h 1737685"/>
                <a:gd name="connsiteX30" fmla="*/ 112354 w 450738"/>
                <a:gd name="connsiteY30" fmla="*/ 1733437 h 1737685"/>
                <a:gd name="connsiteX31" fmla="*/ 141707 w 450738"/>
                <a:gd name="connsiteY31" fmla="*/ 1622766 h 1737685"/>
                <a:gd name="connsiteX32" fmla="*/ 180908 w 450738"/>
                <a:gd name="connsiteY32"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8358 w 450738"/>
                <a:gd name="connsiteY9" fmla="*/ 795626 h 1737685"/>
                <a:gd name="connsiteX10" fmla="*/ 450738 w 450738"/>
                <a:gd name="connsiteY10" fmla="*/ 148303 h 1737685"/>
                <a:gd name="connsiteX11" fmla="*/ 448358 w 450738"/>
                <a:gd name="connsiteY11" fmla="*/ 148295 h 1737685"/>
                <a:gd name="connsiteX12" fmla="*/ 448358 w 450738"/>
                <a:gd name="connsiteY12" fmla="*/ 10678 h 1737685"/>
                <a:gd name="connsiteX13" fmla="*/ 401828 w 450738"/>
                <a:gd name="connsiteY13" fmla="*/ 132875 h 1737685"/>
                <a:gd name="connsiteX14" fmla="*/ 387118 w 450738"/>
                <a:gd name="connsiteY14" fmla="*/ 16636 h 1737685"/>
                <a:gd name="connsiteX15" fmla="*/ 337721 w 450738"/>
                <a:gd name="connsiteY15" fmla="*/ 133964 h 1737685"/>
                <a:gd name="connsiteX16" fmla="*/ 305721 w 450738"/>
                <a:gd name="connsiteY16" fmla="*/ 4840 h 1737685"/>
                <a:gd name="connsiteX17" fmla="*/ 281686 w 450738"/>
                <a:gd name="connsiteY17" fmla="*/ 125982 h 1737685"/>
                <a:gd name="connsiteX18" fmla="*/ 256292 w 450738"/>
                <a:gd name="connsiteY18" fmla="*/ 42118 h 1737685"/>
                <a:gd name="connsiteX19" fmla="*/ 235219 w 450738"/>
                <a:gd name="connsiteY19" fmla="*/ 134643 h 1737685"/>
                <a:gd name="connsiteX20" fmla="*/ 184374 w 450738"/>
                <a:gd name="connsiteY20" fmla="*/ 0 h 1737685"/>
                <a:gd name="connsiteX21" fmla="*/ 144751 w 450738"/>
                <a:gd name="connsiteY21" fmla="*/ 114774 h 1737685"/>
                <a:gd name="connsiteX22" fmla="*/ 115805 w 450738"/>
                <a:gd name="connsiteY22" fmla="*/ 3996 h 1737685"/>
                <a:gd name="connsiteX23" fmla="*/ 69313 w 450738"/>
                <a:gd name="connsiteY23" fmla="*/ 125785 h 1737685"/>
                <a:gd name="connsiteX24" fmla="*/ 3426 w 450738"/>
                <a:gd name="connsiteY24" fmla="*/ 10678 h 1737685"/>
                <a:gd name="connsiteX25" fmla="*/ 3426 w 450738"/>
                <a:gd name="connsiteY25" fmla="*/ 794810 h 1737685"/>
                <a:gd name="connsiteX26" fmla="*/ 0 w 450738"/>
                <a:gd name="connsiteY26" fmla="*/ 1726342 h 1737685"/>
                <a:gd name="connsiteX27" fmla="*/ 66310 w 450738"/>
                <a:gd name="connsiteY27" fmla="*/ 1611478 h 1737685"/>
                <a:gd name="connsiteX28" fmla="*/ 112354 w 450738"/>
                <a:gd name="connsiteY28" fmla="*/ 1733437 h 1737685"/>
                <a:gd name="connsiteX29" fmla="*/ 141707 w 450738"/>
                <a:gd name="connsiteY29" fmla="*/ 1622766 h 1737685"/>
                <a:gd name="connsiteX30" fmla="*/ 180908 w 450738"/>
                <a:gd name="connsiteY30"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8358 w 450738"/>
                <a:gd name="connsiteY9" fmla="*/ 795626 h 1737685"/>
                <a:gd name="connsiteX10" fmla="*/ 450738 w 450738"/>
                <a:gd name="connsiteY10" fmla="*/ 148303 h 1737685"/>
                <a:gd name="connsiteX11" fmla="*/ 448358 w 450738"/>
                <a:gd name="connsiteY11" fmla="*/ 10678 h 1737685"/>
                <a:gd name="connsiteX12" fmla="*/ 401828 w 450738"/>
                <a:gd name="connsiteY12" fmla="*/ 132875 h 1737685"/>
                <a:gd name="connsiteX13" fmla="*/ 387118 w 450738"/>
                <a:gd name="connsiteY13" fmla="*/ 16636 h 1737685"/>
                <a:gd name="connsiteX14" fmla="*/ 337721 w 450738"/>
                <a:gd name="connsiteY14" fmla="*/ 133964 h 1737685"/>
                <a:gd name="connsiteX15" fmla="*/ 305721 w 450738"/>
                <a:gd name="connsiteY15" fmla="*/ 4840 h 1737685"/>
                <a:gd name="connsiteX16" fmla="*/ 281686 w 450738"/>
                <a:gd name="connsiteY16" fmla="*/ 125982 h 1737685"/>
                <a:gd name="connsiteX17" fmla="*/ 256292 w 450738"/>
                <a:gd name="connsiteY17" fmla="*/ 42118 h 1737685"/>
                <a:gd name="connsiteX18" fmla="*/ 235219 w 450738"/>
                <a:gd name="connsiteY18" fmla="*/ 134643 h 1737685"/>
                <a:gd name="connsiteX19" fmla="*/ 184374 w 450738"/>
                <a:gd name="connsiteY19" fmla="*/ 0 h 1737685"/>
                <a:gd name="connsiteX20" fmla="*/ 144751 w 450738"/>
                <a:gd name="connsiteY20" fmla="*/ 114774 h 1737685"/>
                <a:gd name="connsiteX21" fmla="*/ 115805 w 450738"/>
                <a:gd name="connsiteY21" fmla="*/ 3996 h 1737685"/>
                <a:gd name="connsiteX22" fmla="*/ 69313 w 450738"/>
                <a:gd name="connsiteY22" fmla="*/ 125785 h 1737685"/>
                <a:gd name="connsiteX23" fmla="*/ 3426 w 450738"/>
                <a:gd name="connsiteY23" fmla="*/ 10678 h 1737685"/>
                <a:gd name="connsiteX24" fmla="*/ 3426 w 450738"/>
                <a:gd name="connsiteY24" fmla="*/ 794810 h 1737685"/>
                <a:gd name="connsiteX25" fmla="*/ 0 w 450738"/>
                <a:gd name="connsiteY25" fmla="*/ 1726342 h 1737685"/>
                <a:gd name="connsiteX26" fmla="*/ 66310 w 450738"/>
                <a:gd name="connsiteY26" fmla="*/ 1611478 h 1737685"/>
                <a:gd name="connsiteX27" fmla="*/ 112354 w 450738"/>
                <a:gd name="connsiteY27" fmla="*/ 1733437 h 1737685"/>
                <a:gd name="connsiteX28" fmla="*/ 141707 w 450738"/>
                <a:gd name="connsiteY28" fmla="*/ 1622766 h 1737685"/>
                <a:gd name="connsiteX29" fmla="*/ 180908 w 450738"/>
                <a:gd name="connsiteY29" fmla="*/ 1737685 h 1737685"/>
                <a:gd name="connsiteX0" fmla="*/ 180908 w 451935"/>
                <a:gd name="connsiteY0" fmla="*/ 1737685 h 1737685"/>
                <a:gd name="connsiteX1" fmla="*/ 232248 w 451935"/>
                <a:gd name="connsiteY1" fmla="*/ 1603230 h 1737685"/>
                <a:gd name="connsiteX2" fmla="*/ 252980 w 451935"/>
                <a:gd name="connsiteY2" fmla="*/ 1695832 h 1737685"/>
                <a:gd name="connsiteX3" fmla="*/ 278682 w 451935"/>
                <a:gd name="connsiteY3" fmla="*/ 1612062 h 1737685"/>
                <a:gd name="connsiteX4" fmla="*/ 302272 w 451935"/>
                <a:gd name="connsiteY4" fmla="*/ 1733291 h 1737685"/>
                <a:gd name="connsiteX5" fmla="*/ 334746 w 451935"/>
                <a:gd name="connsiteY5" fmla="*/ 1604286 h 1737685"/>
                <a:gd name="connsiteX6" fmla="*/ 383712 w 451935"/>
                <a:gd name="connsiteY6" fmla="*/ 1721795 h 1737685"/>
                <a:gd name="connsiteX7" fmla="*/ 398849 w 451935"/>
                <a:gd name="connsiteY7" fmla="*/ 1605611 h 1737685"/>
                <a:gd name="connsiteX8" fmla="*/ 444929 w 451935"/>
                <a:gd name="connsiteY8" fmla="*/ 1727978 h 1737685"/>
                <a:gd name="connsiteX9" fmla="*/ 448358 w 451935"/>
                <a:gd name="connsiteY9" fmla="*/ 795626 h 1737685"/>
                <a:gd name="connsiteX10" fmla="*/ 448358 w 451935"/>
                <a:gd name="connsiteY10" fmla="*/ 10678 h 1737685"/>
                <a:gd name="connsiteX11" fmla="*/ 401828 w 451935"/>
                <a:gd name="connsiteY11" fmla="*/ 132875 h 1737685"/>
                <a:gd name="connsiteX12" fmla="*/ 387118 w 451935"/>
                <a:gd name="connsiteY12" fmla="*/ 16636 h 1737685"/>
                <a:gd name="connsiteX13" fmla="*/ 337721 w 451935"/>
                <a:gd name="connsiteY13" fmla="*/ 133964 h 1737685"/>
                <a:gd name="connsiteX14" fmla="*/ 305721 w 451935"/>
                <a:gd name="connsiteY14" fmla="*/ 4840 h 1737685"/>
                <a:gd name="connsiteX15" fmla="*/ 281686 w 451935"/>
                <a:gd name="connsiteY15" fmla="*/ 125982 h 1737685"/>
                <a:gd name="connsiteX16" fmla="*/ 256292 w 451935"/>
                <a:gd name="connsiteY16" fmla="*/ 42118 h 1737685"/>
                <a:gd name="connsiteX17" fmla="*/ 235219 w 451935"/>
                <a:gd name="connsiteY17" fmla="*/ 134643 h 1737685"/>
                <a:gd name="connsiteX18" fmla="*/ 184374 w 451935"/>
                <a:gd name="connsiteY18" fmla="*/ 0 h 1737685"/>
                <a:gd name="connsiteX19" fmla="*/ 144751 w 451935"/>
                <a:gd name="connsiteY19" fmla="*/ 114774 h 1737685"/>
                <a:gd name="connsiteX20" fmla="*/ 115805 w 451935"/>
                <a:gd name="connsiteY20" fmla="*/ 3996 h 1737685"/>
                <a:gd name="connsiteX21" fmla="*/ 69313 w 451935"/>
                <a:gd name="connsiteY21" fmla="*/ 125785 h 1737685"/>
                <a:gd name="connsiteX22" fmla="*/ 3426 w 451935"/>
                <a:gd name="connsiteY22" fmla="*/ 10678 h 1737685"/>
                <a:gd name="connsiteX23" fmla="*/ 3426 w 451935"/>
                <a:gd name="connsiteY23" fmla="*/ 794810 h 1737685"/>
                <a:gd name="connsiteX24" fmla="*/ 0 w 451935"/>
                <a:gd name="connsiteY24" fmla="*/ 1726342 h 1737685"/>
                <a:gd name="connsiteX25" fmla="*/ 66310 w 451935"/>
                <a:gd name="connsiteY25" fmla="*/ 1611478 h 1737685"/>
                <a:gd name="connsiteX26" fmla="*/ 112354 w 451935"/>
                <a:gd name="connsiteY26" fmla="*/ 1733437 h 1737685"/>
                <a:gd name="connsiteX27" fmla="*/ 141707 w 451935"/>
                <a:gd name="connsiteY27" fmla="*/ 1622766 h 1737685"/>
                <a:gd name="connsiteX28" fmla="*/ 180908 w 451935"/>
                <a:gd name="connsiteY28" fmla="*/ 1737685 h 173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1935" h="1737685">
                  <a:moveTo>
                    <a:pt x="180908" y="1737685"/>
                  </a:moveTo>
                  <a:cubicBezTo>
                    <a:pt x="204100" y="1696222"/>
                    <a:pt x="209174" y="1584045"/>
                    <a:pt x="232248" y="1603230"/>
                  </a:cubicBezTo>
                  <a:cubicBezTo>
                    <a:pt x="244181" y="1577943"/>
                    <a:pt x="240325" y="1666925"/>
                    <a:pt x="252980" y="1695832"/>
                  </a:cubicBezTo>
                  <a:cubicBezTo>
                    <a:pt x="265234" y="1667146"/>
                    <a:pt x="269957" y="1589133"/>
                    <a:pt x="278682" y="1612062"/>
                  </a:cubicBezTo>
                  <a:cubicBezTo>
                    <a:pt x="290353" y="1633739"/>
                    <a:pt x="291716" y="1681134"/>
                    <a:pt x="302272" y="1733291"/>
                  </a:cubicBezTo>
                  <a:cubicBezTo>
                    <a:pt x="312146" y="1694972"/>
                    <a:pt x="321173" y="1606202"/>
                    <a:pt x="334746" y="1604286"/>
                  </a:cubicBezTo>
                  <a:cubicBezTo>
                    <a:pt x="348319" y="1602370"/>
                    <a:pt x="378266" y="1745610"/>
                    <a:pt x="383712" y="1721795"/>
                  </a:cubicBezTo>
                  <a:cubicBezTo>
                    <a:pt x="389157" y="1697979"/>
                    <a:pt x="391185" y="1650838"/>
                    <a:pt x="398849" y="1605611"/>
                  </a:cubicBezTo>
                  <a:lnTo>
                    <a:pt x="444929" y="1727978"/>
                  </a:lnTo>
                  <a:cubicBezTo>
                    <a:pt x="453180" y="1592981"/>
                    <a:pt x="447390" y="1058905"/>
                    <a:pt x="448358" y="795626"/>
                  </a:cubicBezTo>
                  <a:cubicBezTo>
                    <a:pt x="448929" y="509409"/>
                    <a:pt x="456113" y="121136"/>
                    <a:pt x="448358" y="10678"/>
                  </a:cubicBezTo>
                  <a:lnTo>
                    <a:pt x="401828" y="132875"/>
                  </a:lnTo>
                  <a:cubicBezTo>
                    <a:pt x="394330" y="87620"/>
                    <a:pt x="392476" y="40471"/>
                    <a:pt x="387118" y="16636"/>
                  </a:cubicBezTo>
                  <a:cubicBezTo>
                    <a:pt x="381760" y="-7199"/>
                    <a:pt x="351287" y="135930"/>
                    <a:pt x="337721" y="133964"/>
                  </a:cubicBezTo>
                  <a:cubicBezTo>
                    <a:pt x="324155" y="131998"/>
                    <a:pt x="315454" y="43195"/>
                    <a:pt x="305721" y="4840"/>
                  </a:cubicBezTo>
                  <a:cubicBezTo>
                    <a:pt x="294974" y="56958"/>
                    <a:pt x="293436" y="104348"/>
                    <a:pt x="281686" y="125982"/>
                  </a:cubicBezTo>
                  <a:cubicBezTo>
                    <a:pt x="272876" y="148878"/>
                    <a:pt x="268440" y="70849"/>
                    <a:pt x="256292" y="42118"/>
                  </a:cubicBezTo>
                  <a:cubicBezTo>
                    <a:pt x="243531" y="70978"/>
                    <a:pt x="247059" y="159974"/>
                    <a:pt x="235219" y="134643"/>
                  </a:cubicBezTo>
                  <a:cubicBezTo>
                    <a:pt x="212075" y="153743"/>
                    <a:pt x="207414" y="41548"/>
                    <a:pt x="184374" y="0"/>
                  </a:cubicBezTo>
                  <a:cubicBezTo>
                    <a:pt x="166696" y="46677"/>
                    <a:pt x="156392" y="89399"/>
                    <a:pt x="144751" y="114774"/>
                  </a:cubicBezTo>
                  <a:cubicBezTo>
                    <a:pt x="138479" y="107421"/>
                    <a:pt x="123283" y="33086"/>
                    <a:pt x="115805" y="3996"/>
                  </a:cubicBezTo>
                  <a:cubicBezTo>
                    <a:pt x="115523" y="35105"/>
                    <a:pt x="72162" y="90534"/>
                    <a:pt x="69313" y="125785"/>
                  </a:cubicBezTo>
                  <a:cubicBezTo>
                    <a:pt x="69486" y="99335"/>
                    <a:pt x="38567" y="67727"/>
                    <a:pt x="3426" y="10678"/>
                  </a:cubicBezTo>
                  <a:lnTo>
                    <a:pt x="3426" y="794810"/>
                  </a:lnTo>
                  <a:lnTo>
                    <a:pt x="0" y="1726342"/>
                  </a:lnTo>
                  <a:cubicBezTo>
                    <a:pt x="35351" y="1669422"/>
                    <a:pt x="66386" y="1637928"/>
                    <a:pt x="66310" y="1611478"/>
                  </a:cubicBezTo>
                  <a:cubicBezTo>
                    <a:pt x="69029" y="1646739"/>
                    <a:pt x="93163" y="1695113"/>
                    <a:pt x="112354" y="1733437"/>
                  </a:cubicBezTo>
                  <a:cubicBezTo>
                    <a:pt x="129490" y="1697266"/>
                    <a:pt x="135408" y="1630096"/>
                    <a:pt x="141707" y="1622766"/>
                  </a:cubicBezTo>
                  <a:cubicBezTo>
                    <a:pt x="153255" y="1648184"/>
                    <a:pt x="163402" y="1690943"/>
                    <a:pt x="180908" y="1737685"/>
                  </a:cubicBezTo>
                  <a:close/>
                </a:path>
              </a:pathLst>
            </a:custGeom>
            <a:solidFill>
              <a:schemeClr val="accent4">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x-none" sz="100">
                <a:latin typeface="Times New Roman" panose="02020603050405020304" pitchFamily="18" charset="0"/>
                <a:cs typeface="Times New Roman" panose="02020603050405020304" pitchFamily="18" charset="0"/>
              </a:endParaRPr>
            </a:p>
          </p:txBody>
        </p:sp>
        <p:sp>
          <p:nvSpPr>
            <p:cNvPr id="567" name="Полилиния: фигура 566">
              <a:extLst>
                <a:ext uri="{FF2B5EF4-FFF2-40B4-BE49-F238E27FC236}">
                  <a16:creationId xmlns:a16="http://schemas.microsoft.com/office/drawing/2014/main" id="{B27F8B8F-A73A-4D79-A549-DF24CEF1B683}"/>
                </a:ext>
              </a:extLst>
            </p:cNvPr>
            <p:cNvSpPr/>
            <p:nvPr/>
          </p:nvSpPr>
          <p:spPr>
            <a:xfrm rot="13157505" flipV="1">
              <a:off x="-11002963" y="927100"/>
              <a:ext cx="452438" cy="1738313"/>
            </a:xfrm>
            <a:custGeom>
              <a:avLst/>
              <a:gdLst>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1590363 h 1737685"/>
                <a:gd name="connsiteX11" fmla="*/ 448358 w 450738"/>
                <a:gd name="connsiteY11" fmla="*/ 795626 h 1737685"/>
                <a:gd name="connsiteX12" fmla="*/ 450738 w 450738"/>
                <a:gd name="connsiteY12" fmla="*/ 148303 h 1737685"/>
                <a:gd name="connsiteX13" fmla="*/ 448358 w 450738"/>
                <a:gd name="connsiteY13" fmla="*/ 148295 h 1737685"/>
                <a:gd name="connsiteX14" fmla="*/ 448358 w 450738"/>
                <a:gd name="connsiteY14" fmla="*/ 10678 h 1737685"/>
                <a:gd name="connsiteX15" fmla="*/ 401828 w 450738"/>
                <a:gd name="connsiteY15" fmla="*/ 132875 h 1737685"/>
                <a:gd name="connsiteX16" fmla="*/ 387118 w 450738"/>
                <a:gd name="connsiteY16" fmla="*/ 16636 h 1737685"/>
                <a:gd name="connsiteX17" fmla="*/ 337721 w 450738"/>
                <a:gd name="connsiteY17" fmla="*/ 133964 h 1737685"/>
                <a:gd name="connsiteX18" fmla="*/ 305721 w 450738"/>
                <a:gd name="connsiteY18" fmla="*/ 4840 h 1737685"/>
                <a:gd name="connsiteX19" fmla="*/ 281686 w 450738"/>
                <a:gd name="connsiteY19" fmla="*/ 125982 h 1737685"/>
                <a:gd name="connsiteX20" fmla="*/ 256292 w 450738"/>
                <a:gd name="connsiteY20" fmla="*/ 42118 h 1737685"/>
                <a:gd name="connsiteX21" fmla="*/ 235219 w 450738"/>
                <a:gd name="connsiteY21" fmla="*/ 134643 h 1737685"/>
                <a:gd name="connsiteX22" fmla="*/ 184374 w 450738"/>
                <a:gd name="connsiteY22" fmla="*/ 0 h 1737685"/>
                <a:gd name="connsiteX23" fmla="*/ 144751 w 450738"/>
                <a:gd name="connsiteY23" fmla="*/ 114774 h 1737685"/>
                <a:gd name="connsiteX24" fmla="*/ 115805 w 450738"/>
                <a:gd name="connsiteY24" fmla="*/ 3996 h 1737685"/>
                <a:gd name="connsiteX25" fmla="*/ 69313 w 450738"/>
                <a:gd name="connsiteY25" fmla="*/ 125785 h 1737685"/>
                <a:gd name="connsiteX26" fmla="*/ 3426 w 450738"/>
                <a:gd name="connsiteY26" fmla="*/ 10678 h 1737685"/>
                <a:gd name="connsiteX27" fmla="*/ 3426 w 450738"/>
                <a:gd name="connsiteY27" fmla="*/ 794810 h 1737685"/>
                <a:gd name="connsiteX28" fmla="*/ 0 w 450738"/>
                <a:gd name="connsiteY28" fmla="*/ 1726342 h 1737685"/>
                <a:gd name="connsiteX29" fmla="*/ 66310 w 450738"/>
                <a:gd name="connsiteY29" fmla="*/ 1611478 h 1737685"/>
                <a:gd name="connsiteX30" fmla="*/ 112354 w 450738"/>
                <a:gd name="connsiteY30" fmla="*/ 1733437 h 1737685"/>
                <a:gd name="connsiteX31" fmla="*/ 141707 w 450738"/>
                <a:gd name="connsiteY31" fmla="*/ 1622766 h 1737685"/>
                <a:gd name="connsiteX32" fmla="*/ 180908 w 450738"/>
                <a:gd name="connsiteY32"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5435 w 450738"/>
                <a:gd name="connsiteY9" fmla="*/ 1590363 h 1737685"/>
                <a:gd name="connsiteX10" fmla="*/ 448358 w 450738"/>
                <a:gd name="connsiteY10" fmla="*/ 795626 h 1737685"/>
                <a:gd name="connsiteX11" fmla="*/ 450738 w 450738"/>
                <a:gd name="connsiteY11" fmla="*/ 148303 h 1737685"/>
                <a:gd name="connsiteX12" fmla="*/ 448358 w 450738"/>
                <a:gd name="connsiteY12" fmla="*/ 148295 h 1737685"/>
                <a:gd name="connsiteX13" fmla="*/ 448358 w 450738"/>
                <a:gd name="connsiteY13" fmla="*/ 10678 h 1737685"/>
                <a:gd name="connsiteX14" fmla="*/ 401828 w 450738"/>
                <a:gd name="connsiteY14" fmla="*/ 132875 h 1737685"/>
                <a:gd name="connsiteX15" fmla="*/ 387118 w 450738"/>
                <a:gd name="connsiteY15" fmla="*/ 16636 h 1737685"/>
                <a:gd name="connsiteX16" fmla="*/ 337721 w 450738"/>
                <a:gd name="connsiteY16" fmla="*/ 133964 h 1737685"/>
                <a:gd name="connsiteX17" fmla="*/ 305721 w 450738"/>
                <a:gd name="connsiteY17" fmla="*/ 4840 h 1737685"/>
                <a:gd name="connsiteX18" fmla="*/ 281686 w 450738"/>
                <a:gd name="connsiteY18" fmla="*/ 125982 h 1737685"/>
                <a:gd name="connsiteX19" fmla="*/ 256292 w 450738"/>
                <a:gd name="connsiteY19" fmla="*/ 42118 h 1737685"/>
                <a:gd name="connsiteX20" fmla="*/ 235219 w 450738"/>
                <a:gd name="connsiteY20" fmla="*/ 134643 h 1737685"/>
                <a:gd name="connsiteX21" fmla="*/ 184374 w 450738"/>
                <a:gd name="connsiteY21" fmla="*/ 0 h 1737685"/>
                <a:gd name="connsiteX22" fmla="*/ 144751 w 450738"/>
                <a:gd name="connsiteY22" fmla="*/ 114774 h 1737685"/>
                <a:gd name="connsiteX23" fmla="*/ 115805 w 450738"/>
                <a:gd name="connsiteY23" fmla="*/ 3996 h 1737685"/>
                <a:gd name="connsiteX24" fmla="*/ 69313 w 450738"/>
                <a:gd name="connsiteY24" fmla="*/ 125785 h 1737685"/>
                <a:gd name="connsiteX25" fmla="*/ 3426 w 450738"/>
                <a:gd name="connsiteY25" fmla="*/ 10678 h 1737685"/>
                <a:gd name="connsiteX26" fmla="*/ 3426 w 450738"/>
                <a:gd name="connsiteY26" fmla="*/ 794810 h 1737685"/>
                <a:gd name="connsiteX27" fmla="*/ 0 w 450738"/>
                <a:gd name="connsiteY27" fmla="*/ 1726342 h 1737685"/>
                <a:gd name="connsiteX28" fmla="*/ 66310 w 450738"/>
                <a:gd name="connsiteY28" fmla="*/ 1611478 h 1737685"/>
                <a:gd name="connsiteX29" fmla="*/ 112354 w 450738"/>
                <a:gd name="connsiteY29" fmla="*/ 1733437 h 1737685"/>
                <a:gd name="connsiteX30" fmla="*/ 141707 w 450738"/>
                <a:gd name="connsiteY30" fmla="*/ 1622766 h 1737685"/>
                <a:gd name="connsiteX31" fmla="*/ 180908 w 450738"/>
                <a:gd name="connsiteY31"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8358 w 450738"/>
                <a:gd name="connsiteY9" fmla="*/ 795626 h 1737685"/>
                <a:gd name="connsiteX10" fmla="*/ 450738 w 450738"/>
                <a:gd name="connsiteY10" fmla="*/ 148303 h 1737685"/>
                <a:gd name="connsiteX11" fmla="*/ 448358 w 450738"/>
                <a:gd name="connsiteY11" fmla="*/ 148295 h 1737685"/>
                <a:gd name="connsiteX12" fmla="*/ 448358 w 450738"/>
                <a:gd name="connsiteY12" fmla="*/ 10678 h 1737685"/>
                <a:gd name="connsiteX13" fmla="*/ 401828 w 450738"/>
                <a:gd name="connsiteY13" fmla="*/ 132875 h 1737685"/>
                <a:gd name="connsiteX14" fmla="*/ 387118 w 450738"/>
                <a:gd name="connsiteY14" fmla="*/ 16636 h 1737685"/>
                <a:gd name="connsiteX15" fmla="*/ 337721 w 450738"/>
                <a:gd name="connsiteY15" fmla="*/ 133964 h 1737685"/>
                <a:gd name="connsiteX16" fmla="*/ 305721 w 450738"/>
                <a:gd name="connsiteY16" fmla="*/ 4840 h 1737685"/>
                <a:gd name="connsiteX17" fmla="*/ 281686 w 450738"/>
                <a:gd name="connsiteY17" fmla="*/ 125982 h 1737685"/>
                <a:gd name="connsiteX18" fmla="*/ 256292 w 450738"/>
                <a:gd name="connsiteY18" fmla="*/ 42118 h 1737685"/>
                <a:gd name="connsiteX19" fmla="*/ 235219 w 450738"/>
                <a:gd name="connsiteY19" fmla="*/ 134643 h 1737685"/>
                <a:gd name="connsiteX20" fmla="*/ 184374 w 450738"/>
                <a:gd name="connsiteY20" fmla="*/ 0 h 1737685"/>
                <a:gd name="connsiteX21" fmla="*/ 144751 w 450738"/>
                <a:gd name="connsiteY21" fmla="*/ 114774 h 1737685"/>
                <a:gd name="connsiteX22" fmla="*/ 115805 w 450738"/>
                <a:gd name="connsiteY22" fmla="*/ 3996 h 1737685"/>
                <a:gd name="connsiteX23" fmla="*/ 69313 w 450738"/>
                <a:gd name="connsiteY23" fmla="*/ 125785 h 1737685"/>
                <a:gd name="connsiteX24" fmla="*/ 3426 w 450738"/>
                <a:gd name="connsiteY24" fmla="*/ 10678 h 1737685"/>
                <a:gd name="connsiteX25" fmla="*/ 3426 w 450738"/>
                <a:gd name="connsiteY25" fmla="*/ 794810 h 1737685"/>
                <a:gd name="connsiteX26" fmla="*/ 0 w 450738"/>
                <a:gd name="connsiteY26" fmla="*/ 1726342 h 1737685"/>
                <a:gd name="connsiteX27" fmla="*/ 66310 w 450738"/>
                <a:gd name="connsiteY27" fmla="*/ 1611478 h 1737685"/>
                <a:gd name="connsiteX28" fmla="*/ 112354 w 450738"/>
                <a:gd name="connsiteY28" fmla="*/ 1733437 h 1737685"/>
                <a:gd name="connsiteX29" fmla="*/ 141707 w 450738"/>
                <a:gd name="connsiteY29" fmla="*/ 1622766 h 1737685"/>
                <a:gd name="connsiteX30" fmla="*/ 180908 w 450738"/>
                <a:gd name="connsiteY30" fmla="*/ 1737685 h 1737685"/>
                <a:gd name="connsiteX0" fmla="*/ 180908 w 450738"/>
                <a:gd name="connsiteY0" fmla="*/ 1737685 h 1737685"/>
                <a:gd name="connsiteX1" fmla="*/ 232248 w 450738"/>
                <a:gd name="connsiteY1" fmla="*/ 1603230 h 1737685"/>
                <a:gd name="connsiteX2" fmla="*/ 252980 w 450738"/>
                <a:gd name="connsiteY2" fmla="*/ 1695832 h 1737685"/>
                <a:gd name="connsiteX3" fmla="*/ 278682 w 450738"/>
                <a:gd name="connsiteY3" fmla="*/ 1612062 h 1737685"/>
                <a:gd name="connsiteX4" fmla="*/ 302272 w 450738"/>
                <a:gd name="connsiteY4" fmla="*/ 1733291 h 1737685"/>
                <a:gd name="connsiteX5" fmla="*/ 334746 w 450738"/>
                <a:gd name="connsiteY5" fmla="*/ 1604286 h 1737685"/>
                <a:gd name="connsiteX6" fmla="*/ 383712 w 450738"/>
                <a:gd name="connsiteY6" fmla="*/ 1721795 h 1737685"/>
                <a:gd name="connsiteX7" fmla="*/ 398849 w 450738"/>
                <a:gd name="connsiteY7" fmla="*/ 1605611 h 1737685"/>
                <a:gd name="connsiteX8" fmla="*/ 444929 w 450738"/>
                <a:gd name="connsiteY8" fmla="*/ 1727978 h 1737685"/>
                <a:gd name="connsiteX9" fmla="*/ 448358 w 450738"/>
                <a:gd name="connsiteY9" fmla="*/ 795626 h 1737685"/>
                <a:gd name="connsiteX10" fmla="*/ 450738 w 450738"/>
                <a:gd name="connsiteY10" fmla="*/ 148303 h 1737685"/>
                <a:gd name="connsiteX11" fmla="*/ 448358 w 450738"/>
                <a:gd name="connsiteY11" fmla="*/ 10678 h 1737685"/>
                <a:gd name="connsiteX12" fmla="*/ 401828 w 450738"/>
                <a:gd name="connsiteY12" fmla="*/ 132875 h 1737685"/>
                <a:gd name="connsiteX13" fmla="*/ 387118 w 450738"/>
                <a:gd name="connsiteY13" fmla="*/ 16636 h 1737685"/>
                <a:gd name="connsiteX14" fmla="*/ 337721 w 450738"/>
                <a:gd name="connsiteY14" fmla="*/ 133964 h 1737685"/>
                <a:gd name="connsiteX15" fmla="*/ 305721 w 450738"/>
                <a:gd name="connsiteY15" fmla="*/ 4840 h 1737685"/>
                <a:gd name="connsiteX16" fmla="*/ 281686 w 450738"/>
                <a:gd name="connsiteY16" fmla="*/ 125982 h 1737685"/>
                <a:gd name="connsiteX17" fmla="*/ 256292 w 450738"/>
                <a:gd name="connsiteY17" fmla="*/ 42118 h 1737685"/>
                <a:gd name="connsiteX18" fmla="*/ 235219 w 450738"/>
                <a:gd name="connsiteY18" fmla="*/ 134643 h 1737685"/>
                <a:gd name="connsiteX19" fmla="*/ 184374 w 450738"/>
                <a:gd name="connsiteY19" fmla="*/ 0 h 1737685"/>
                <a:gd name="connsiteX20" fmla="*/ 144751 w 450738"/>
                <a:gd name="connsiteY20" fmla="*/ 114774 h 1737685"/>
                <a:gd name="connsiteX21" fmla="*/ 115805 w 450738"/>
                <a:gd name="connsiteY21" fmla="*/ 3996 h 1737685"/>
                <a:gd name="connsiteX22" fmla="*/ 69313 w 450738"/>
                <a:gd name="connsiteY22" fmla="*/ 125785 h 1737685"/>
                <a:gd name="connsiteX23" fmla="*/ 3426 w 450738"/>
                <a:gd name="connsiteY23" fmla="*/ 10678 h 1737685"/>
                <a:gd name="connsiteX24" fmla="*/ 3426 w 450738"/>
                <a:gd name="connsiteY24" fmla="*/ 794810 h 1737685"/>
                <a:gd name="connsiteX25" fmla="*/ 0 w 450738"/>
                <a:gd name="connsiteY25" fmla="*/ 1726342 h 1737685"/>
                <a:gd name="connsiteX26" fmla="*/ 66310 w 450738"/>
                <a:gd name="connsiteY26" fmla="*/ 1611478 h 1737685"/>
                <a:gd name="connsiteX27" fmla="*/ 112354 w 450738"/>
                <a:gd name="connsiteY27" fmla="*/ 1733437 h 1737685"/>
                <a:gd name="connsiteX28" fmla="*/ 141707 w 450738"/>
                <a:gd name="connsiteY28" fmla="*/ 1622766 h 1737685"/>
                <a:gd name="connsiteX29" fmla="*/ 180908 w 450738"/>
                <a:gd name="connsiteY29" fmla="*/ 1737685 h 1737685"/>
                <a:gd name="connsiteX0" fmla="*/ 180908 w 451935"/>
                <a:gd name="connsiteY0" fmla="*/ 1737685 h 1737685"/>
                <a:gd name="connsiteX1" fmla="*/ 232248 w 451935"/>
                <a:gd name="connsiteY1" fmla="*/ 1603230 h 1737685"/>
                <a:gd name="connsiteX2" fmla="*/ 252980 w 451935"/>
                <a:gd name="connsiteY2" fmla="*/ 1695832 h 1737685"/>
                <a:gd name="connsiteX3" fmla="*/ 278682 w 451935"/>
                <a:gd name="connsiteY3" fmla="*/ 1612062 h 1737685"/>
                <a:gd name="connsiteX4" fmla="*/ 302272 w 451935"/>
                <a:gd name="connsiteY4" fmla="*/ 1733291 h 1737685"/>
                <a:gd name="connsiteX5" fmla="*/ 334746 w 451935"/>
                <a:gd name="connsiteY5" fmla="*/ 1604286 h 1737685"/>
                <a:gd name="connsiteX6" fmla="*/ 383712 w 451935"/>
                <a:gd name="connsiteY6" fmla="*/ 1721795 h 1737685"/>
                <a:gd name="connsiteX7" fmla="*/ 398849 w 451935"/>
                <a:gd name="connsiteY7" fmla="*/ 1605611 h 1737685"/>
                <a:gd name="connsiteX8" fmla="*/ 444929 w 451935"/>
                <a:gd name="connsiteY8" fmla="*/ 1727978 h 1737685"/>
                <a:gd name="connsiteX9" fmla="*/ 448358 w 451935"/>
                <a:gd name="connsiteY9" fmla="*/ 795626 h 1737685"/>
                <a:gd name="connsiteX10" fmla="*/ 448358 w 451935"/>
                <a:gd name="connsiteY10" fmla="*/ 10678 h 1737685"/>
                <a:gd name="connsiteX11" fmla="*/ 401828 w 451935"/>
                <a:gd name="connsiteY11" fmla="*/ 132875 h 1737685"/>
                <a:gd name="connsiteX12" fmla="*/ 387118 w 451935"/>
                <a:gd name="connsiteY12" fmla="*/ 16636 h 1737685"/>
                <a:gd name="connsiteX13" fmla="*/ 337721 w 451935"/>
                <a:gd name="connsiteY13" fmla="*/ 133964 h 1737685"/>
                <a:gd name="connsiteX14" fmla="*/ 305721 w 451935"/>
                <a:gd name="connsiteY14" fmla="*/ 4840 h 1737685"/>
                <a:gd name="connsiteX15" fmla="*/ 281686 w 451935"/>
                <a:gd name="connsiteY15" fmla="*/ 125982 h 1737685"/>
                <a:gd name="connsiteX16" fmla="*/ 256292 w 451935"/>
                <a:gd name="connsiteY16" fmla="*/ 42118 h 1737685"/>
                <a:gd name="connsiteX17" fmla="*/ 235219 w 451935"/>
                <a:gd name="connsiteY17" fmla="*/ 134643 h 1737685"/>
                <a:gd name="connsiteX18" fmla="*/ 184374 w 451935"/>
                <a:gd name="connsiteY18" fmla="*/ 0 h 1737685"/>
                <a:gd name="connsiteX19" fmla="*/ 144751 w 451935"/>
                <a:gd name="connsiteY19" fmla="*/ 114774 h 1737685"/>
                <a:gd name="connsiteX20" fmla="*/ 115805 w 451935"/>
                <a:gd name="connsiteY20" fmla="*/ 3996 h 1737685"/>
                <a:gd name="connsiteX21" fmla="*/ 69313 w 451935"/>
                <a:gd name="connsiteY21" fmla="*/ 125785 h 1737685"/>
                <a:gd name="connsiteX22" fmla="*/ 3426 w 451935"/>
                <a:gd name="connsiteY22" fmla="*/ 10678 h 1737685"/>
                <a:gd name="connsiteX23" fmla="*/ 3426 w 451935"/>
                <a:gd name="connsiteY23" fmla="*/ 794810 h 1737685"/>
                <a:gd name="connsiteX24" fmla="*/ 0 w 451935"/>
                <a:gd name="connsiteY24" fmla="*/ 1726342 h 1737685"/>
                <a:gd name="connsiteX25" fmla="*/ 66310 w 451935"/>
                <a:gd name="connsiteY25" fmla="*/ 1611478 h 1737685"/>
                <a:gd name="connsiteX26" fmla="*/ 112354 w 451935"/>
                <a:gd name="connsiteY26" fmla="*/ 1733437 h 1737685"/>
                <a:gd name="connsiteX27" fmla="*/ 141707 w 451935"/>
                <a:gd name="connsiteY27" fmla="*/ 1622766 h 1737685"/>
                <a:gd name="connsiteX28" fmla="*/ 180908 w 451935"/>
                <a:gd name="connsiteY28" fmla="*/ 1737685 h 173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1935" h="1737685">
                  <a:moveTo>
                    <a:pt x="180908" y="1737685"/>
                  </a:moveTo>
                  <a:cubicBezTo>
                    <a:pt x="204100" y="1696222"/>
                    <a:pt x="209174" y="1584045"/>
                    <a:pt x="232248" y="1603230"/>
                  </a:cubicBezTo>
                  <a:cubicBezTo>
                    <a:pt x="244181" y="1577943"/>
                    <a:pt x="240325" y="1666925"/>
                    <a:pt x="252980" y="1695832"/>
                  </a:cubicBezTo>
                  <a:cubicBezTo>
                    <a:pt x="265234" y="1667146"/>
                    <a:pt x="269957" y="1589133"/>
                    <a:pt x="278682" y="1612062"/>
                  </a:cubicBezTo>
                  <a:cubicBezTo>
                    <a:pt x="290353" y="1633739"/>
                    <a:pt x="291716" y="1681134"/>
                    <a:pt x="302272" y="1733291"/>
                  </a:cubicBezTo>
                  <a:cubicBezTo>
                    <a:pt x="312146" y="1694972"/>
                    <a:pt x="321173" y="1606202"/>
                    <a:pt x="334746" y="1604286"/>
                  </a:cubicBezTo>
                  <a:cubicBezTo>
                    <a:pt x="348319" y="1602370"/>
                    <a:pt x="378266" y="1745610"/>
                    <a:pt x="383712" y="1721795"/>
                  </a:cubicBezTo>
                  <a:cubicBezTo>
                    <a:pt x="389157" y="1697979"/>
                    <a:pt x="391185" y="1650838"/>
                    <a:pt x="398849" y="1605611"/>
                  </a:cubicBezTo>
                  <a:lnTo>
                    <a:pt x="444929" y="1727978"/>
                  </a:lnTo>
                  <a:cubicBezTo>
                    <a:pt x="453180" y="1592981"/>
                    <a:pt x="447390" y="1058905"/>
                    <a:pt x="448358" y="795626"/>
                  </a:cubicBezTo>
                  <a:cubicBezTo>
                    <a:pt x="448929" y="509409"/>
                    <a:pt x="456113" y="121136"/>
                    <a:pt x="448358" y="10678"/>
                  </a:cubicBezTo>
                  <a:lnTo>
                    <a:pt x="401828" y="132875"/>
                  </a:lnTo>
                  <a:cubicBezTo>
                    <a:pt x="394330" y="87620"/>
                    <a:pt x="392476" y="40471"/>
                    <a:pt x="387118" y="16636"/>
                  </a:cubicBezTo>
                  <a:cubicBezTo>
                    <a:pt x="381760" y="-7199"/>
                    <a:pt x="351287" y="135930"/>
                    <a:pt x="337721" y="133964"/>
                  </a:cubicBezTo>
                  <a:cubicBezTo>
                    <a:pt x="324155" y="131998"/>
                    <a:pt x="315454" y="43195"/>
                    <a:pt x="305721" y="4840"/>
                  </a:cubicBezTo>
                  <a:cubicBezTo>
                    <a:pt x="294974" y="56958"/>
                    <a:pt x="293436" y="104348"/>
                    <a:pt x="281686" y="125982"/>
                  </a:cubicBezTo>
                  <a:cubicBezTo>
                    <a:pt x="272876" y="148878"/>
                    <a:pt x="268440" y="70849"/>
                    <a:pt x="256292" y="42118"/>
                  </a:cubicBezTo>
                  <a:cubicBezTo>
                    <a:pt x="243531" y="70978"/>
                    <a:pt x="247059" y="159974"/>
                    <a:pt x="235219" y="134643"/>
                  </a:cubicBezTo>
                  <a:cubicBezTo>
                    <a:pt x="212075" y="153743"/>
                    <a:pt x="207414" y="41548"/>
                    <a:pt x="184374" y="0"/>
                  </a:cubicBezTo>
                  <a:cubicBezTo>
                    <a:pt x="166696" y="46677"/>
                    <a:pt x="156392" y="89399"/>
                    <a:pt x="144751" y="114774"/>
                  </a:cubicBezTo>
                  <a:cubicBezTo>
                    <a:pt x="138479" y="107421"/>
                    <a:pt x="123283" y="33086"/>
                    <a:pt x="115805" y="3996"/>
                  </a:cubicBezTo>
                  <a:cubicBezTo>
                    <a:pt x="115523" y="35105"/>
                    <a:pt x="72162" y="90534"/>
                    <a:pt x="69313" y="125785"/>
                  </a:cubicBezTo>
                  <a:cubicBezTo>
                    <a:pt x="69486" y="99335"/>
                    <a:pt x="38567" y="67727"/>
                    <a:pt x="3426" y="10678"/>
                  </a:cubicBezTo>
                  <a:lnTo>
                    <a:pt x="3426" y="794810"/>
                  </a:lnTo>
                  <a:lnTo>
                    <a:pt x="0" y="1726342"/>
                  </a:lnTo>
                  <a:cubicBezTo>
                    <a:pt x="35351" y="1669422"/>
                    <a:pt x="66386" y="1637928"/>
                    <a:pt x="66310" y="1611478"/>
                  </a:cubicBezTo>
                  <a:cubicBezTo>
                    <a:pt x="69029" y="1646739"/>
                    <a:pt x="93163" y="1695113"/>
                    <a:pt x="112354" y="1733437"/>
                  </a:cubicBezTo>
                  <a:cubicBezTo>
                    <a:pt x="129490" y="1697266"/>
                    <a:pt x="135408" y="1630096"/>
                    <a:pt x="141707" y="1622766"/>
                  </a:cubicBezTo>
                  <a:cubicBezTo>
                    <a:pt x="153255" y="1648184"/>
                    <a:pt x="163402" y="1690943"/>
                    <a:pt x="180908" y="1737685"/>
                  </a:cubicBezTo>
                  <a:close/>
                </a:path>
              </a:pathLst>
            </a:custGeom>
            <a:solidFill>
              <a:schemeClr val="accent4">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x-none" sz="100">
                <a:latin typeface="Times New Roman" panose="02020603050405020304" pitchFamily="18" charset="0"/>
                <a:cs typeface="Times New Roman" panose="02020603050405020304" pitchFamily="18" charset="0"/>
              </a:endParaRPr>
            </a:p>
          </p:txBody>
        </p:sp>
        <p:sp>
          <p:nvSpPr>
            <p:cNvPr id="568" name="Прямоугольник 259">
              <a:extLst>
                <a:ext uri="{FF2B5EF4-FFF2-40B4-BE49-F238E27FC236}">
                  <a16:creationId xmlns:a16="http://schemas.microsoft.com/office/drawing/2014/main" id="{75922450-47E3-471B-93B5-58BEB69AB478}"/>
                </a:ext>
              </a:extLst>
            </p:cNvPr>
            <p:cNvSpPr>
              <a:spLocks noChangeArrowheads="1"/>
            </p:cNvSpPr>
            <p:nvPr/>
          </p:nvSpPr>
          <p:spPr bwMode="auto">
            <a:xfrm>
              <a:off x="-10165962" y="2147647"/>
              <a:ext cx="874709" cy="3111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uk-UA" altLang="x-none" sz="2400" dirty="0">
                  <a:solidFill>
                    <a:srgbClr val="0C183B"/>
                  </a:solidFill>
                  <a:latin typeface="Times New Roman" panose="02020603050405020304" pitchFamily="18" charset="0"/>
                  <a:cs typeface="Times New Roman" panose="02020603050405020304" pitchFamily="18" charset="0"/>
                </a:rPr>
                <a:t>?</a:t>
              </a:r>
              <a:endParaRPr lang="x-none" altLang="x-none" sz="2400" dirty="0">
                <a:solidFill>
                  <a:srgbClr val="0C183B"/>
                </a:solidFill>
                <a:latin typeface="Times New Roman" panose="02020603050405020304" pitchFamily="18" charset="0"/>
                <a:cs typeface="Times New Roman" panose="02020603050405020304" pitchFamily="18" charset="0"/>
              </a:endParaRPr>
            </a:p>
          </p:txBody>
        </p:sp>
      </p:grpSp>
      <p:cxnSp>
        <p:nvCxnSpPr>
          <p:cNvPr id="570" name="Прямая соединительная линия 569">
            <a:extLst>
              <a:ext uri="{FF2B5EF4-FFF2-40B4-BE49-F238E27FC236}">
                <a16:creationId xmlns:a16="http://schemas.microsoft.com/office/drawing/2014/main" id="{7A295F3D-7322-4644-BBB9-C39B469571CA}"/>
              </a:ext>
            </a:extLst>
          </p:cNvPr>
          <p:cNvCxnSpPr/>
          <p:nvPr/>
        </p:nvCxnSpPr>
        <p:spPr>
          <a:xfrm>
            <a:off x="778517" y="4012802"/>
            <a:ext cx="6156000"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572" name="TextBox 571">
            <a:extLst>
              <a:ext uri="{FF2B5EF4-FFF2-40B4-BE49-F238E27FC236}">
                <a16:creationId xmlns:a16="http://schemas.microsoft.com/office/drawing/2014/main" id="{DE1A6EC9-7D3C-496A-B36B-8E3D5C975169}"/>
              </a:ext>
            </a:extLst>
          </p:cNvPr>
          <p:cNvSpPr txBox="1"/>
          <p:nvPr/>
        </p:nvSpPr>
        <p:spPr>
          <a:xfrm>
            <a:off x="4243943" y="986382"/>
            <a:ext cx="864000"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104</a:t>
            </a:r>
            <a:endParaRPr lang="x-none" sz="2400" b="1" dirty="0">
              <a:solidFill>
                <a:srgbClr val="0C0E3B"/>
              </a:solidFill>
              <a:latin typeface="Times New Roman" panose="02020603050405020304" pitchFamily="18" charset="0"/>
              <a:cs typeface="Times New Roman" panose="02020603050405020304" pitchFamily="18" charset="0"/>
            </a:endParaRPr>
          </a:p>
        </p:txBody>
      </p:sp>
      <p:sp>
        <p:nvSpPr>
          <p:cNvPr id="573" name="TextBox 572">
            <a:extLst>
              <a:ext uri="{FF2B5EF4-FFF2-40B4-BE49-F238E27FC236}">
                <a16:creationId xmlns:a16="http://schemas.microsoft.com/office/drawing/2014/main" id="{B581EE93-9C8C-4B49-AFBD-3195C2527727}"/>
              </a:ext>
            </a:extLst>
          </p:cNvPr>
          <p:cNvSpPr txBox="1"/>
          <p:nvPr/>
        </p:nvSpPr>
        <p:spPr>
          <a:xfrm>
            <a:off x="5015680" y="1692035"/>
            <a:ext cx="2026509" cy="240066"/>
          </a:xfrm>
          <a:prstGeom prst="rect">
            <a:avLst/>
          </a:prstGeom>
          <a:noFill/>
        </p:spPr>
        <p:txBody>
          <a:bodyPr wrap="square" rtlCol="0">
            <a:spAutoFit/>
          </a:bodyPr>
          <a:lstStyle/>
          <a:p>
            <a:pPr>
              <a:lnSpc>
                <a:spcPct val="80000"/>
              </a:lnSpc>
            </a:pPr>
            <a:r>
              <a:rPr lang="uk-UA" sz="1200" b="1" dirty="0">
                <a:solidFill>
                  <a:srgbClr val="0C183B"/>
                </a:solidFill>
                <a:latin typeface="Times New Roman" panose="02020603050405020304" pitchFamily="18" charset="0"/>
                <a:cs typeface="Times New Roman" pitchFamily="18" charset="0"/>
              </a:rPr>
              <a:t>ЗНАЙДЕНО ДІТЕЙ</a:t>
            </a:r>
          </a:p>
        </p:txBody>
      </p:sp>
      <p:sp>
        <p:nvSpPr>
          <p:cNvPr id="574" name="TextBox 573">
            <a:extLst>
              <a:ext uri="{FF2B5EF4-FFF2-40B4-BE49-F238E27FC236}">
                <a16:creationId xmlns:a16="http://schemas.microsoft.com/office/drawing/2014/main" id="{2B2EDC9F-FEB3-4229-BF36-1571283A38F7}"/>
              </a:ext>
            </a:extLst>
          </p:cNvPr>
          <p:cNvSpPr txBox="1"/>
          <p:nvPr/>
        </p:nvSpPr>
        <p:spPr>
          <a:xfrm>
            <a:off x="5015680" y="2201396"/>
            <a:ext cx="2224490" cy="240066"/>
          </a:xfrm>
          <a:prstGeom prst="rect">
            <a:avLst/>
          </a:prstGeom>
          <a:noFill/>
        </p:spPr>
        <p:txBody>
          <a:bodyPr wrap="square" rtlCol="0">
            <a:spAutoFit/>
          </a:bodyPr>
          <a:lstStyle/>
          <a:p>
            <a:pPr>
              <a:lnSpc>
                <a:spcPct val="80000"/>
              </a:lnSpc>
            </a:pPr>
            <a:r>
              <a:rPr lang="uk-UA" sz="1200" b="1" dirty="0">
                <a:solidFill>
                  <a:srgbClr val="0C183B"/>
                </a:solidFill>
                <a:latin typeface="Times New Roman" panose="02020603050405020304" pitchFamily="18" charset="0"/>
                <a:cs typeface="Times New Roman" pitchFamily="18" charset="0"/>
              </a:rPr>
              <a:t>ЗЛОЧИНИ ПРОТИ ДІТЕЙ</a:t>
            </a:r>
          </a:p>
        </p:txBody>
      </p:sp>
      <p:sp>
        <p:nvSpPr>
          <p:cNvPr id="575" name="TextBox 574">
            <a:extLst>
              <a:ext uri="{FF2B5EF4-FFF2-40B4-BE49-F238E27FC236}">
                <a16:creationId xmlns:a16="http://schemas.microsoft.com/office/drawing/2014/main" id="{7F9D4998-B714-456C-AE47-72137C345733}"/>
              </a:ext>
            </a:extLst>
          </p:cNvPr>
          <p:cNvSpPr txBox="1"/>
          <p:nvPr/>
        </p:nvSpPr>
        <p:spPr>
          <a:xfrm>
            <a:off x="5015680" y="2732838"/>
            <a:ext cx="2026509" cy="535531"/>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СІМЕЙНЕ НАСИЛЬСТВО</a:t>
            </a:r>
          </a:p>
          <a:p>
            <a:pPr>
              <a:lnSpc>
                <a:spcPct val="80000"/>
              </a:lnSpc>
            </a:pPr>
            <a:r>
              <a:rPr lang="uk-UA" sz="1200" b="1" dirty="0">
                <a:solidFill>
                  <a:srgbClr val="0C183B"/>
                </a:solidFill>
                <a:latin typeface="Times New Roman" pitchFamily="18" charset="0"/>
                <a:cs typeface="Times New Roman" pitchFamily="18" charset="0"/>
              </a:rPr>
              <a:t>ЗА УЧАСТЮ ДІТЕЙ</a:t>
            </a:r>
          </a:p>
        </p:txBody>
      </p:sp>
      <p:sp>
        <p:nvSpPr>
          <p:cNvPr id="576" name="TextBox 575">
            <a:extLst>
              <a:ext uri="{FF2B5EF4-FFF2-40B4-BE49-F238E27FC236}">
                <a16:creationId xmlns:a16="http://schemas.microsoft.com/office/drawing/2014/main" id="{D4CB86F4-636C-4D6A-80F3-70C0EE47EDEC}"/>
              </a:ext>
            </a:extLst>
          </p:cNvPr>
          <p:cNvSpPr txBox="1"/>
          <p:nvPr/>
        </p:nvSpPr>
        <p:spPr>
          <a:xfrm>
            <a:off x="5015680" y="3299866"/>
            <a:ext cx="2349950" cy="535531"/>
          </a:xfrm>
          <a:prstGeom prst="rect">
            <a:avLst/>
          </a:prstGeom>
          <a:noFill/>
        </p:spPr>
        <p:txBody>
          <a:bodyPr wrap="square" rtlCol="0">
            <a:spAutoFit/>
          </a:bodyPr>
          <a:lstStyle/>
          <a:p>
            <a:pPr>
              <a:lnSpc>
                <a:spcPct val="80000"/>
              </a:lnSpc>
            </a:pPr>
            <a:r>
              <a:rPr lang="uk-UA" sz="1200" b="1" dirty="0">
                <a:solidFill>
                  <a:srgbClr val="0C183B"/>
                </a:solidFill>
                <a:latin typeface="Times New Roman" panose="02020603050405020304" pitchFamily="18" charset="0"/>
                <a:cs typeface="Times New Roman" pitchFamily="18" charset="0"/>
              </a:rPr>
              <a:t>ВИПАДКИ НАКЛАДЕННЯ СТЯГНЕННЯ ЗА ПРОДАЖ АЛКОГОЛЮ ДІТЯМ</a:t>
            </a:r>
          </a:p>
        </p:txBody>
      </p:sp>
      <p:sp>
        <p:nvSpPr>
          <p:cNvPr id="577" name="TextBox 576">
            <a:extLst>
              <a:ext uri="{FF2B5EF4-FFF2-40B4-BE49-F238E27FC236}">
                <a16:creationId xmlns:a16="http://schemas.microsoft.com/office/drawing/2014/main" id="{AC9CC7A2-7467-4E32-AC19-98C621C7B574}"/>
              </a:ext>
            </a:extLst>
          </p:cNvPr>
          <p:cNvSpPr txBox="1"/>
          <p:nvPr/>
        </p:nvSpPr>
        <p:spPr>
          <a:xfrm>
            <a:off x="4243943" y="1551454"/>
            <a:ext cx="864000"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104</a:t>
            </a:r>
            <a:endParaRPr lang="x-none" sz="2400" b="1" dirty="0">
              <a:solidFill>
                <a:srgbClr val="0C0E3B"/>
              </a:solidFill>
              <a:latin typeface="Times New Roman" panose="02020603050405020304" pitchFamily="18" charset="0"/>
              <a:cs typeface="Times New Roman" panose="02020603050405020304" pitchFamily="18" charset="0"/>
            </a:endParaRPr>
          </a:p>
        </p:txBody>
      </p:sp>
      <p:sp>
        <p:nvSpPr>
          <p:cNvPr id="578" name="TextBox 577">
            <a:extLst>
              <a:ext uri="{FF2B5EF4-FFF2-40B4-BE49-F238E27FC236}">
                <a16:creationId xmlns:a16="http://schemas.microsoft.com/office/drawing/2014/main" id="{64F2AD71-9411-47A5-BA04-98341A18FE47}"/>
              </a:ext>
            </a:extLst>
          </p:cNvPr>
          <p:cNvSpPr txBox="1"/>
          <p:nvPr/>
        </p:nvSpPr>
        <p:spPr>
          <a:xfrm>
            <a:off x="4243943" y="2116526"/>
            <a:ext cx="864000"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26</a:t>
            </a:r>
            <a:endParaRPr lang="x-none" sz="2400" b="1" dirty="0">
              <a:solidFill>
                <a:srgbClr val="0C0E3B"/>
              </a:solidFill>
              <a:latin typeface="Times New Roman" panose="02020603050405020304" pitchFamily="18" charset="0"/>
              <a:cs typeface="Times New Roman" panose="02020603050405020304" pitchFamily="18" charset="0"/>
            </a:endParaRPr>
          </a:p>
        </p:txBody>
      </p:sp>
      <p:sp>
        <p:nvSpPr>
          <p:cNvPr id="579" name="TextBox 578">
            <a:extLst>
              <a:ext uri="{FF2B5EF4-FFF2-40B4-BE49-F238E27FC236}">
                <a16:creationId xmlns:a16="http://schemas.microsoft.com/office/drawing/2014/main" id="{4F8F87F6-462B-4ADF-A4D7-0E4B99A35850}"/>
              </a:ext>
            </a:extLst>
          </p:cNvPr>
          <p:cNvSpPr txBox="1"/>
          <p:nvPr/>
        </p:nvSpPr>
        <p:spPr>
          <a:xfrm>
            <a:off x="4243943" y="2681598"/>
            <a:ext cx="864000"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9</a:t>
            </a:r>
            <a:endParaRPr lang="x-none" sz="2400" b="1" dirty="0">
              <a:solidFill>
                <a:srgbClr val="0C0E3B"/>
              </a:solidFill>
              <a:latin typeface="Times New Roman" panose="02020603050405020304" pitchFamily="18" charset="0"/>
              <a:cs typeface="Times New Roman" panose="02020603050405020304" pitchFamily="18" charset="0"/>
            </a:endParaRPr>
          </a:p>
        </p:txBody>
      </p:sp>
      <p:sp>
        <p:nvSpPr>
          <p:cNvPr id="580" name="TextBox 579">
            <a:extLst>
              <a:ext uri="{FF2B5EF4-FFF2-40B4-BE49-F238E27FC236}">
                <a16:creationId xmlns:a16="http://schemas.microsoft.com/office/drawing/2014/main" id="{FDA51A00-B845-4609-87AC-8AD0F1275288}"/>
              </a:ext>
            </a:extLst>
          </p:cNvPr>
          <p:cNvSpPr txBox="1"/>
          <p:nvPr/>
        </p:nvSpPr>
        <p:spPr>
          <a:xfrm>
            <a:off x="4243943" y="3246669"/>
            <a:ext cx="864000"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17</a:t>
            </a:r>
            <a:endParaRPr lang="x-none" sz="2400" b="1" dirty="0">
              <a:solidFill>
                <a:srgbClr val="0C0E3B"/>
              </a:solidFill>
              <a:latin typeface="Times New Roman" panose="02020603050405020304" pitchFamily="18" charset="0"/>
              <a:cs typeface="Times New Roman" panose="02020603050405020304" pitchFamily="18" charset="0"/>
            </a:endParaRPr>
          </a:p>
        </p:txBody>
      </p:sp>
      <p:sp>
        <p:nvSpPr>
          <p:cNvPr id="590" name="Полилиния: фигура 589">
            <a:extLst>
              <a:ext uri="{FF2B5EF4-FFF2-40B4-BE49-F238E27FC236}">
                <a16:creationId xmlns:a16="http://schemas.microsoft.com/office/drawing/2014/main" id="{C622DAEB-22AD-4111-ABFF-6D9768172877}"/>
              </a:ext>
            </a:extLst>
          </p:cNvPr>
          <p:cNvSpPr>
            <a:spLocks noChangeAspect="1"/>
          </p:cNvSpPr>
          <p:nvPr/>
        </p:nvSpPr>
        <p:spPr>
          <a:xfrm>
            <a:off x="1153922" y="4337450"/>
            <a:ext cx="1364292" cy="1341754"/>
          </a:xfrm>
          <a:custGeom>
            <a:avLst/>
            <a:gdLst>
              <a:gd name="connsiteX0" fmla="*/ 2298785 w 3376835"/>
              <a:gd name="connsiteY0" fmla="*/ 2326322 h 3321051"/>
              <a:gd name="connsiteX1" fmla="*/ 2085975 w 3376835"/>
              <a:gd name="connsiteY1" fmla="*/ 2882901 h 3321051"/>
              <a:gd name="connsiteX2" fmla="*/ 2111460 w 3376835"/>
              <a:gd name="connsiteY2" fmla="*/ 3119851 h 3321051"/>
              <a:gd name="connsiteX3" fmla="*/ 2336800 w 3376835"/>
              <a:gd name="connsiteY3" fmla="*/ 3123026 h 3321051"/>
              <a:gd name="connsiteX4" fmla="*/ 2289175 w 3376835"/>
              <a:gd name="connsiteY4" fmla="*/ 2717801 h 3321051"/>
              <a:gd name="connsiteX5" fmla="*/ 2349500 w 3376835"/>
              <a:gd name="connsiteY5" fmla="*/ 2342197 h 3321051"/>
              <a:gd name="connsiteX6" fmla="*/ 1632152 w 3376835"/>
              <a:gd name="connsiteY6" fmla="*/ 830226 h 3321051"/>
              <a:gd name="connsiteX7" fmla="*/ 1704975 w 3376835"/>
              <a:gd name="connsiteY7" fmla="*/ 860427 h 3321051"/>
              <a:gd name="connsiteX8" fmla="*/ 2252436 w 3376835"/>
              <a:gd name="connsiteY8" fmla="*/ 1246557 h 3321051"/>
              <a:gd name="connsiteX9" fmla="*/ 2634273 w 3376835"/>
              <a:gd name="connsiteY9" fmla="*/ 1395782 h 3321051"/>
              <a:gd name="connsiteX10" fmla="*/ 2631098 w 3376835"/>
              <a:gd name="connsiteY10" fmla="*/ 2150300 h 3321051"/>
              <a:gd name="connsiteX11" fmla="*/ 2543174 w 3376835"/>
              <a:gd name="connsiteY11" fmla="*/ 2298700 h 3321051"/>
              <a:gd name="connsiteX12" fmla="*/ 2482849 w 3376835"/>
              <a:gd name="connsiteY12" fmla="*/ 2717800 h 3321051"/>
              <a:gd name="connsiteX13" fmla="*/ 2533650 w 3376835"/>
              <a:gd name="connsiteY13" fmla="*/ 3121025 h 3321051"/>
              <a:gd name="connsiteX14" fmla="*/ 3371850 w 3376835"/>
              <a:gd name="connsiteY14" fmla="*/ 3124200 h 3321051"/>
              <a:gd name="connsiteX15" fmla="*/ 3375025 w 3376835"/>
              <a:gd name="connsiteY15" fmla="*/ 3317875 h 3321051"/>
              <a:gd name="connsiteX16" fmla="*/ 0 w 3376835"/>
              <a:gd name="connsiteY16" fmla="*/ 3321051 h 3321051"/>
              <a:gd name="connsiteX17" fmla="*/ 0 w 3376835"/>
              <a:gd name="connsiteY17" fmla="*/ 3133726 h 3321051"/>
              <a:gd name="connsiteX18" fmla="*/ 1924050 w 3376835"/>
              <a:gd name="connsiteY18" fmla="*/ 3114677 h 3321051"/>
              <a:gd name="connsiteX19" fmla="*/ 2163536 w 3376835"/>
              <a:gd name="connsiteY19" fmla="*/ 2166175 h 3321051"/>
              <a:gd name="connsiteX20" fmla="*/ 2152650 w 3376835"/>
              <a:gd name="connsiteY20" fmla="*/ 1428752 h 3321051"/>
              <a:gd name="connsiteX21" fmla="*/ 1555750 w 3376835"/>
              <a:gd name="connsiteY21" fmla="*/ 993777 h 3321051"/>
              <a:gd name="connsiteX22" fmla="*/ 1632152 w 3376835"/>
              <a:gd name="connsiteY22" fmla="*/ 830226 h 3321051"/>
              <a:gd name="connsiteX23" fmla="*/ 2399123 w 3376835"/>
              <a:gd name="connsiteY23" fmla="*/ 663801 h 3321051"/>
              <a:gd name="connsiteX24" fmla="*/ 2645782 w 3376835"/>
              <a:gd name="connsiteY24" fmla="*/ 905575 h 3321051"/>
              <a:gd name="connsiteX25" fmla="*/ 2399123 w 3376835"/>
              <a:gd name="connsiteY25" fmla="*/ 1147349 h 3321051"/>
              <a:gd name="connsiteX26" fmla="*/ 2152464 w 3376835"/>
              <a:gd name="connsiteY26" fmla="*/ 905575 h 3321051"/>
              <a:gd name="connsiteX27" fmla="*/ 2399123 w 3376835"/>
              <a:gd name="connsiteY27" fmla="*/ 663801 h 3321051"/>
              <a:gd name="connsiteX28" fmla="*/ 1337584 w 3376835"/>
              <a:gd name="connsiteY28" fmla="*/ 339229 h 3321051"/>
              <a:gd name="connsiteX29" fmla="*/ 1367922 w 3376835"/>
              <a:gd name="connsiteY29" fmla="*/ 340537 h 3321051"/>
              <a:gd name="connsiteX30" fmla="*/ 1470024 w 3376835"/>
              <a:gd name="connsiteY30" fmla="*/ 460375 h 3321051"/>
              <a:gd name="connsiteX31" fmla="*/ 1574799 w 3376835"/>
              <a:gd name="connsiteY31" fmla="*/ 539750 h 3321051"/>
              <a:gd name="connsiteX32" fmla="*/ 1857373 w 3376835"/>
              <a:gd name="connsiteY32" fmla="*/ 406400 h 3321051"/>
              <a:gd name="connsiteX33" fmla="*/ 1914523 w 3376835"/>
              <a:gd name="connsiteY33" fmla="*/ 523875 h 3321051"/>
              <a:gd name="connsiteX34" fmla="*/ 1574798 w 3376835"/>
              <a:gd name="connsiteY34" fmla="*/ 698500 h 3321051"/>
              <a:gd name="connsiteX35" fmla="*/ 1435098 w 3376835"/>
              <a:gd name="connsiteY35" fmla="*/ 622300 h 3321051"/>
              <a:gd name="connsiteX36" fmla="*/ 1365248 w 3376835"/>
              <a:gd name="connsiteY36" fmla="*/ 847725 h 3321051"/>
              <a:gd name="connsiteX37" fmla="*/ 1422399 w 3376835"/>
              <a:gd name="connsiteY37" fmla="*/ 1101725 h 3321051"/>
              <a:gd name="connsiteX38" fmla="*/ 1066798 w 3376835"/>
              <a:gd name="connsiteY38" fmla="*/ 1397000 h 3321051"/>
              <a:gd name="connsiteX39" fmla="*/ 971548 w 3376835"/>
              <a:gd name="connsiteY39" fmla="*/ 1285875 h 3321051"/>
              <a:gd name="connsiteX40" fmla="*/ 1263649 w 3376835"/>
              <a:gd name="connsiteY40" fmla="*/ 1066800 h 3321051"/>
              <a:gd name="connsiteX41" fmla="*/ 1235072 w 3376835"/>
              <a:gd name="connsiteY41" fmla="*/ 971550 h 3321051"/>
              <a:gd name="connsiteX42" fmla="*/ 1196972 w 3376835"/>
              <a:gd name="connsiteY42" fmla="*/ 1076325 h 3321051"/>
              <a:gd name="connsiteX43" fmla="*/ 892172 w 3376835"/>
              <a:gd name="connsiteY43" fmla="*/ 1190625 h 3321051"/>
              <a:gd name="connsiteX44" fmla="*/ 863597 w 3376835"/>
              <a:gd name="connsiteY44" fmla="*/ 1060450 h 3321051"/>
              <a:gd name="connsiteX45" fmla="*/ 1089023 w 3376835"/>
              <a:gd name="connsiteY45" fmla="*/ 971550 h 3321051"/>
              <a:gd name="connsiteX46" fmla="*/ 1073148 w 3376835"/>
              <a:gd name="connsiteY46" fmla="*/ 815975 h 3321051"/>
              <a:gd name="connsiteX47" fmla="*/ 1216024 w 3376835"/>
              <a:gd name="connsiteY47" fmla="*/ 390525 h 3321051"/>
              <a:gd name="connsiteX48" fmla="*/ 1337584 w 3376835"/>
              <a:gd name="connsiteY48" fmla="*/ 339229 h 3321051"/>
              <a:gd name="connsiteX49" fmla="*/ 1446212 w 3376835"/>
              <a:gd name="connsiteY49" fmla="*/ 0 h 3321051"/>
              <a:gd name="connsiteX50" fmla="*/ 1606550 w 3376835"/>
              <a:gd name="connsiteY50" fmla="*/ 157163 h 3321051"/>
              <a:gd name="connsiteX51" fmla="*/ 1446212 w 3376835"/>
              <a:gd name="connsiteY51" fmla="*/ 314326 h 3321051"/>
              <a:gd name="connsiteX52" fmla="*/ 1285874 w 3376835"/>
              <a:gd name="connsiteY52" fmla="*/ 157163 h 3321051"/>
              <a:gd name="connsiteX53" fmla="*/ 1446212 w 3376835"/>
              <a:gd name="connsiteY53" fmla="*/ 0 h 332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376835" h="3321051">
                <a:moveTo>
                  <a:pt x="2298785" y="2326322"/>
                </a:moveTo>
                <a:cubicBezTo>
                  <a:pt x="2210915" y="2486448"/>
                  <a:pt x="2091295" y="2611650"/>
                  <a:pt x="2085975" y="2882901"/>
                </a:cubicBezTo>
                <a:cubicBezTo>
                  <a:pt x="2084945" y="2960826"/>
                  <a:pt x="2131540" y="3038751"/>
                  <a:pt x="2111460" y="3119851"/>
                </a:cubicBezTo>
                <a:lnTo>
                  <a:pt x="2336800" y="3123026"/>
                </a:lnTo>
                <a:lnTo>
                  <a:pt x="2289175" y="2717801"/>
                </a:lnTo>
                <a:cubicBezTo>
                  <a:pt x="2287058" y="2592600"/>
                  <a:pt x="2332567" y="2432473"/>
                  <a:pt x="2349500" y="2342197"/>
                </a:cubicBezTo>
                <a:close/>
                <a:moveTo>
                  <a:pt x="1632152" y="830226"/>
                </a:moveTo>
                <a:cubicBezTo>
                  <a:pt x="1656140" y="832821"/>
                  <a:pt x="1681635" y="842751"/>
                  <a:pt x="1704975" y="860427"/>
                </a:cubicBezTo>
                <a:cubicBezTo>
                  <a:pt x="1833487" y="1024062"/>
                  <a:pt x="2022324" y="1152772"/>
                  <a:pt x="2252436" y="1246557"/>
                </a:cubicBezTo>
                <a:cubicBezTo>
                  <a:pt x="2373365" y="1175649"/>
                  <a:pt x="2545094" y="1158715"/>
                  <a:pt x="2634273" y="1395782"/>
                </a:cubicBezTo>
                <a:cubicBezTo>
                  <a:pt x="2633215" y="1647288"/>
                  <a:pt x="2632156" y="1898794"/>
                  <a:pt x="2631098" y="2150300"/>
                </a:cubicBezTo>
                <a:cubicBezTo>
                  <a:pt x="2579932" y="2279620"/>
                  <a:pt x="2590107" y="2254388"/>
                  <a:pt x="2543174" y="2298700"/>
                </a:cubicBezTo>
                <a:cubicBezTo>
                  <a:pt x="2522170" y="2432971"/>
                  <a:pt x="2508249" y="2561167"/>
                  <a:pt x="2482849" y="2717800"/>
                </a:cubicBezTo>
                <a:cubicBezTo>
                  <a:pt x="2500312" y="2825221"/>
                  <a:pt x="2528358" y="3031067"/>
                  <a:pt x="2533650" y="3121025"/>
                </a:cubicBezTo>
                <a:cubicBezTo>
                  <a:pt x="2710392" y="3125258"/>
                  <a:pt x="3284008" y="3115733"/>
                  <a:pt x="3371850" y="3124200"/>
                </a:cubicBezTo>
                <a:cubicBezTo>
                  <a:pt x="3380317" y="3237442"/>
                  <a:pt x="3375554" y="3204104"/>
                  <a:pt x="3375025" y="3317875"/>
                </a:cubicBezTo>
                <a:lnTo>
                  <a:pt x="0" y="3321051"/>
                </a:lnTo>
                <a:cubicBezTo>
                  <a:pt x="9525" y="3240618"/>
                  <a:pt x="5821" y="3234797"/>
                  <a:pt x="0" y="3133726"/>
                </a:cubicBezTo>
                <a:cubicBezTo>
                  <a:pt x="203729" y="3124730"/>
                  <a:pt x="1839157" y="3122477"/>
                  <a:pt x="1924050" y="3114677"/>
                </a:cubicBezTo>
                <a:cubicBezTo>
                  <a:pt x="1837720" y="2743476"/>
                  <a:pt x="1941891" y="2461176"/>
                  <a:pt x="2163536" y="2166175"/>
                </a:cubicBezTo>
                <a:cubicBezTo>
                  <a:pt x="2155761" y="2014696"/>
                  <a:pt x="2176160" y="1689768"/>
                  <a:pt x="2152650" y="1428752"/>
                </a:cubicBezTo>
                <a:cubicBezTo>
                  <a:pt x="1805290" y="1247111"/>
                  <a:pt x="1691217" y="1141415"/>
                  <a:pt x="1555750" y="993777"/>
                </a:cubicBezTo>
                <a:cubicBezTo>
                  <a:pt x="1501775" y="880668"/>
                  <a:pt x="1560186" y="822442"/>
                  <a:pt x="1632152" y="830226"/>
                </a:cubicBezTo>
                <a:close/>
                <a:moveTo>
                  <a:pt x="2399123" y="663801"/>
                </a:moveTo>
                <a:cubicBezTo>
                  <a:pt x="2535349" y="663801"/>
                  <a:pt x="2645782" y="772047"/>
                  <a:pt x="2645782" y="905575"/>
                </a:cubicBezTo>
                <a:cubicBezTo>
                  <a:pt x="2645782" y="1039103"/>
                  <a:pt x="2535349" y="1147349"/>
                  <a:pt x="2399123" y="1147349"/>
                </a:cubicBezTo>
                <a:cubicBezTo>
                  <a:pt x="2262897" y="1147349"/>
                  <a:pt x="2152464" y="1039103"/>
                  <a:pt x="2152464" y="905575"/>
                </a:cubicBezTo>
                <a:cubicBezTo>
                  <a:pt x="2152464" y="772047"/>
                  <a:pt x="2262897" y="663801"/>
                  <a:pt x="2399123" y="663801"/>
                </a:cubicBezTo>
                <a:close/>
                <a:moveTo>
                  <a:pt x="1337584" y="339229"/>
                </a:moveTo>
                <a:cubicBezTo>
                  <a:pt x="1348490" y="338359"/>
                  <a:pt x="1358585" y="338871"/>
                  <a:pt x="1367922" y="340537"/>
                </a:cubicBezTo>
                <a:cubicBezTo>
                  <a:pt x="1430171" y="351648"/>
                  <a:pt x="1458779" y="414073"/>
                  <a:pt x="1470024" y="460375"/>
                </a:cubicBezTo>
                <a:cubicBezTo>
                  <a:pt x="1525057" y="514350"/>
                  <a:pt x="1526116" y="501650"/>
                  <a:pt x="1574799" y="539750"/>
                </a:cubicBezTo>
                <a:cubicBezTo>
                  <a:pt x="1684865" y="488950"/>
                  <a:pt x="1810807" y="415925"/>
                  <a:pt x="1857373" y="406400"/>
                </a:cubicBezTo>
                <a:cubicBezTo>
                  <a:pt x="1961090" y="394758"/>
                  <a:pt x="1960031" y="472017"/>
                  <a:pt x="1914523" y="523875"/>
                </a:cubicBezTo>
                <a:cubicBezTo>
                  <a:pt x="1795990" y="597958"/>
                  <a:pt x="1664756" y="649817"/>
                  <a:pt x="1574798" y="698500"/>
                </a:cubicBezTo>
                <a:cubicBezTo>
                  <a:pt x="1510240" y="685800"/>
                  <a:pt x="1477431" y="612775"/>
                  <a:pt x="1435098" y="622300"/>
                </a:cubicBezTo>
                <a:cubicBezTo>
                  <a:pt x="1405465" y="727075"/>
                  <a:pt x="1385356" y="742950"/>
                  <a:pt x="1365248" y="847725"/>
                </a:cubicBezTo>
                <a:lnTo>
                  <a:pt x="1422399" y="1101725"/>
                </a:lnTo>
                <a:cubicBezTo>
                  <a:pt x="1304924" y="1208617"/>
                  <a:pt x="1184273" y="1305983"/>
                  <a:pt x="1066798" y="1397000"/>
                </a:cubicBezTo>
                <a:cubicBezTo>
                  <a:pt x="950381" y="1432983"/>
                  <a:pt x="954615" y="1332442"/>
                  <a:pt x="971548" y="1285875"/>
                </a:cubicBezTo>
                <a:lnTo>
                  <a:pt x="1263649" y="1066800"/>
                </a:lnTo>
                <a:cubicBezTo>
                  <a:pt x="1260473" y="1036108"/>
                  <a:pt x="1260473" y="999067"/>
                  <a:pt x="1235072" y="971550"/>
                </a:cubicBezTo>
                <a:cubicBezTo>
                  <a:pt x="1222372" y="944033"/>
                  <a:pt x="1231897" y="1024467"/>
                  <a:pt x="1196972" y="1076325"/>
                </a:cubicBezTo>
                <a:cubicBezTo>
                  <a:pt x="1126593" y="1103842"/>
                  <a:pt x="989538" y="1170517"/>
                  <a:pt x="892172" y="1190625"/>
                </a:cubicBezTo>
                <a:cubicBezTo>
                  <a:pt x="821793" y="1186921"/>
                  <a:pt x="755647" y="1102783"/>
                  <a:pt x="863597" y="1060450"/>
                </a:cubicBezTo>
                <a:cubicBezTo>
                  <a:pt x="935035" y="1026054"/>
                  <a:pt x="1017585" y="1019704"/>
                  <a:pt x="1089023" y="971550"/>
                </a:cubicBezTo>
                <a:cubicBezTo>
                  <a:pt x="1100136" y="903288"/>
                  <a:pt x="1070502" y="900112"/>
                  <a:pt x="1073148" y="815975"/>
                </a:cubicBezTo>
                <a:cubicBezTo>
                  <a:pt x="1139294" y="649288"/>
                  <a:pt x="1170516" y="473075"/>
                  <a:pt x="1216024" y="390525"/>
                </a:cubicBezTo>
                <a:cubicBezTo>
                  <a:pt x="1264840" y="356890"/>
                  <a:pt x="1304865" y="341839"/>
                  <a:pt x="1337584" y="339229"/>
                </a:cubicBezTo>
                <a:close/>
                <a:moveTo>
                  <a:pt x="1446212" y="0"/>
                </a:moveTo>
                <a:cubicBezTo>
                  <a:pt x="1534764" y="0"/>
                  <a:pt x="1606550" y="70364"/>
                  <a:pt x="1606550" y="157163"/>
                </a:cubicBezTo>
                <a:cubicBezTo>
                  <a:pt x="1606550" y="243962"/>
                  <a:pt x="1534764" y="314326"/>
                  <a:pt x="1446212" y="314326"/>
                </a:cubicBezTo>
                <a:cubicBezTo>
                  <a:pt x="1357660" y="314326"/>
                  <a:pt x="1285874" y="243962"/>
                  <a:pt x="1285874" y="157163"/>
                </a:cubicBezTo>
                <a:cubicBezTo>
                  <a:pt x="1285874" y="70364"/>
                  <a:pt x="1357660" y="0"/>
                  <a:pt x="144621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591" name="TextBox 590">
            <a:extLst>
              <a:ext uri="{FF2B5EF4-FFF2-40B4-BE49-F238E27FC236}">
                <a16:creationId xmlns:a16="http://schemas.microsoft.com/office/drawing/2014/main" id="{87A6CD6E-4550-4AF5-8F55-E227B2CBB051}"/>
              </a:ext>
            </a:extLst>
          </p:cNvPr>
          <p:cNvSpPr txBox="1"/>
          <p:nvPr/>
        </p:nvSpPr>
        <p:spPr>
          <a:xfrm>
            <a:off x="7098071" y="3029877"/>
            <a:ext cx="4468551" cy="1754326"/>
          </a:xfrm>
          <a:prstGeom prst="rect">
            <a:avLst/>
          </a:prstGeom>
          <a:noFill/>
        </p:spPr>
        <p:txBody>
          <a:bodyPr wrap="square" rtlCol="0">
            <a:spAutoFit/>
          </a:bodyPr>
          <a:lstStyle/>
          <a:p>
            <a:pPr algn="just"/>
            <a:r>
              <a:rPr lang="uk-UA" sz="1200" dirty="0">
                <a:solidFill>
                  <a:schemeClr val="bg1"/>
                </a:solidFill>
                <a:latin typeface="Times New Roman" pitchFamily="18" charset="0"/>
                <a:cs typeface="Times New Roman" pitchFamily="18" charset="0"/>
              </a:rPr>
              <a:t>- забезпечити неухильне дотримання порядку розгляду звернень та повідомлень з приводу жорсткого поводження з дітьми або загрози його вчинення</a:t>
            </a:r>
            <a:r>
              <a:rPr lang="en-US" sz="1200" dirty="0">
                <a:solidFill>
                  <a:schemeClr val="bg1"/>
                </a:solidFill>
                <a:latin typeface="Times New Roman" pitchFamily="18" charset="0"/>
                <a:cs typeface="Times New Roman" pitchFamily="18" charset="0"/>
              </a:rPr>
              <a:t>;</a:t>
            </a:r>
            <a:endParaRPr lang="uk-UA" sz="1200" dirty="0">
              <a:solidFill>
                <a:schemeClr val="bg1"/>
              </a:solidFill>
              <a:latin typeface="Times New Roman" pitchFamily="18" charset="0"/>
              <a:cs typeface="Times New Roman" pitchFamily="18" charset="0"/>
            </a:endParaRPr>
          </a:p>
          <a:p>
            <a:pPr algn="just"/>
            <a:r>
              <a:rPr lang="uk-UA" sz="1200" dirty="0">
                <a:solidFill>
                  <a:schemeClr val="bg1"/>
                </a:solidFill>
                <a:latin typeface="Times New Roman" pitchFamily="18" charset="0"/>
                <a:cs typeface="Times New Roman" pitchFamily="18" charset="0"/>
              </a:rPr>
              <a:t>- обстежувати умови проживання дитини в разі скоєння насильства, жорстокого поводження з нею або існування реальної загрози його вчинення</a:t>
            </a:r>
            <a:r>
              <a:rPr lang="en-US" sz="1200" dirty="0">
                <a:solidFill>
                  <a:schemeClr val="bg1"/>
                </a:solidFill>
                <a:latin typeface="Times New Roman" pitchFamily="18" charset="0"/>
                <a:cs typeface="Times New Roman" pitchFamily="18" charset="0"/>
              </a:rPr>
              <a:t>;</a:t>
            </a:r>
            <a:endParaRPr lang="uk-UA" sz="1200" dirty="0">
              <a:solidFill>
                <a:schemeClr val="bg1"/>
              </a:solidFill>
              <a:latin typeface="Times New Roman" pitchFamily="18" charset="0"/>
              <a:cs typeface="Times New Roman" pitchFamily="18" charset="0"/>
            </a:endParaRPr>
          </a:p>
          <a:p>
            <a:pPr algn="just"/>
            <a:r>
              <a:rPr lang="uk-UA" sz="1200" dirty="0">
                <a:solidFill>
                  <a:schemeClr val="bg1"/>
                </a:solidFill>
                <a:latin typeface="Times New Roman" pitchFamily="18" charset="0"/>
                <a:cs typeface="Times New Roman" pitchFamily="18" charset="0"/>
              </a:rPr>
              <a:t>- обстежувати сім’ї, які опинились у складних життєвих обставинах з метою виявлення фактів насильства в сім’ї стосовно дітей та залучення їх до найгірших форм праці.</a:t>
            </a:r>
          </a:p>
        </p:txBody>
      </p:sp>
      <p:sp>
        <p:nvSpPr>
          <p:cNvPr id="592" name="TextBox 591">
            <a:extLst>
              <a:ext uri="{FF2B5EF4-FFF2-40B4-BE49-F238E27FC236}">
                <a16:creationId xmlns:a16="http://schemas.microsoft.com/office/drawing/2014/main" id="{27977E24-AA43-45DE-9BDA-41B9A2E2C9AC}"/>
              </a:ext>
            </a:extLst>
          </p:cNvPr>
          <p:cNvSpPr txBox="1"/>
          <p:nvPr/>
        </p:nvSpPr>
        <p:spPr>
          <a:xfrm>
            <a:off x="7053978" y="2757677"/>
            <a:ext cx="4814441" cy="307777"/>
          </a:xfrm>
          <a:prstGeom prst="rect">
            <a:avLst/>
          </a:prstGeom>
          <a:noFill/>
        </p:spPr>
        <p:txBody>
          <a:bodyPr wrap="square" rtlCol="0">
            <a:spAutoFit/>
          </a:bodyPr>
          <a:lstStyle/>
          <a:p>
            <a:pPr algn="just"/>
            <a:r>
              <a:rPr lang="uk-UA" sz="1400" b="1" dirty="0">
                <a:solidFill>
                  <a:schemeClr val="bg1"/>
                </a:solidFill>
                <a:latin typeface="Times New Roman" pitchFamily="18" charset="0"/>
                <a:cs typeface="Times New Roman" pitchFamily="18" charset="0"/>
              </a:rPr>
              <a:t>Що треба робити іншим  </a:t>
            </a:r>
            <a:r>
              <a:rPr lang="ru-RU" sz="1400" b="1" dirty="0">
                <a:solidFill>
                  <a:schemeClr val="bg1"/>
                </a:solidFill>
                <a:latin typeface="Times New Roman" pitchFamily="18" charset="0"/>
                <a:cs typeface="Times New Roman" pitchFamily="18" charset="0"/>
              </a:rPr>
              <a:t>службам (ССД, ЦССДМ)?</a:t>
            </a:r>
          </a:p>
        </p:txBody>
      </p:sp>
      <p:sp>
        <p:nvSpPr>
          <p:cNvPr id="593" name="TextBox 592">
            <a:extLst>
              <a:ext uri="{FF2B5EF4-FFF2-40B4-BE49-F238E27FC236}">
                <a16:creationId xmlns:a16="http://schemas.microsoft.com/office/drawing/2014/main" id="{7F9223C7-EC45-4D01-B066-EBFF81B73731}"/>
              </a:ext>
            </a:extLst>
          </p:cNvPr>
          <p:cNvSpPr txBox="1"/>
          <p:nvPr/>
        </p:nvSpPr>
        <p:spPr>
          <a:xfrm>
            <a:off x="7098071" y="4946253"/>
            <a:ext cx="4468551" cy="1569660"/>
          </a:xfrm>
          <a:prstGeom prst="rect">
            <a:avLst/>
          </a:prstGeom>
          <a:noFill/>
        </p:spPr>
        <p:txBody>
          <a:bodyPr wrap="square" rtlCol="0">
            <a:spAutoFit/>
          </a:bodyPr>
          <a:lstStyle/>
          <a:p>
            <a:pPr algn="just"/>
            <a:r>
              <a:rPr lang="uk-UA" sz="1200" dirty="0">
                <a:solidFill>
                  <a:schemeClr val="bg1"/>
                </a:solidFill>
                <a:latin typeface="Times New Roman" pitchFamily="18" charset="0"/>
                <a:cs typeface="Times New Roman" pitchFamily="18" charset="0"/>
              </a:rPr>
              <a:t>-   разом зі службою у справах дітей  виявляти бездоглядних та безпритульних дітей, які жебракують</a:t>
            </a:r>
            <a:r>
              <a:rPr lang="en-US" sz="1200" dirty="0">
                <a:solidFill>
                  <a:schemeClr val="bg1"/>
                </a:solidFill>
                <a:latin typeface="Times New Roman" pitchFamily="18" charset="0"/>
                <a:cs typeface="Times New Roman" pitchFamily="18" charset="0"/>
              </a:rPr>
              <a:t>;</a:t>
            </a:r>
            <a:endParaRPr lang="uk-UA" sz="1200" dirty="0">
              <a:solidFill>
                <a:schemeClr val="bg1"/>
              </a:solidFill>
              <a:latin typeface="Times New Roman" pitchFamily="18" charset="0"/>
              <a:cs typeface="Times New Roman" pitchFamily="18" charset="0"/>
            </a:endParaRPr>
          </a:p>
          <a:p>
            <a:pPr algn="just"/>
            <a:r>
              <a:rPr lang="uk-UA" sz="1200" dirty="0">
                <a:solidFill>
                  <a:schemeClr val="bg1"/>
                </a:solidFill>
                <a:latin typeface="Times New Roman" pitchFamily="18" charset="0"/>
                <a:cs typeface="Times New Roman" pitchFamily="18" charset="0"/>
              </a:rPr>
              <a:t>- проводити регулярно перевірки за місцем проживання неповнолітніх, які перебувають на профілактичному обліку, з метою контролю їх поведінки та місця перебування</a:t>
            </a:r>
            <a:r>
              <a:rPr lang="en-US" sz="1200" dirty="0">
                <a:solidFill>
                  <a:schemeClr val="bg1"/>
                </a:solidFill>
                <a:latin typeface="Times New Roman" pitchFamily="18" charset="0"/>
                <a:cs typeface="Times New Roman" pitchFamily="18" charset="0"/>
              </a:rPr>
              <a:t>;</a:t>
            </a:r>
            <a:endParaRPr lang="uk-UA" sz="1200" dirty="0">
              <a:solidFill>
                <a:schemeClr val="bg1"/>
              </a:solidFill>
              <a:latin typeface="Times New Roman" pitchFamily="18" charset="0"/>
              <a:cs typeface="Times New Roman" pitchFamily="18" charset="0"/>
            </a:endParaRPr>
          </a:p>
          <a:p>
            <a:pPr algn="just"/>
            <a:r>
              <a:rPr lang="uk-UA" sz="1200" dirty="0">
                <a:solidFill>
                  <a:schemeClr val="bg1"/>
                </a:solidFill>
                <a:latin typeface="Times New Roman" pitchFamily="18" charset="0"/>
                <a:cs typeface="Times New Roman" pitchFamily="18" charset="0"/>
              </a:rPr>
              <a:t>- проводити заходи з виявлення неблагополучних родин, перевіряти їх за місцем проживання з метою недопущення вчинення протиправних дій неповнолітніми та стосовно них.</a:t>
            </a:r>
          </a:p>
        </p:txBody>
      </p:sp>
      <p:sp>
        <p:nvSpPr>
          <p:cNvPr id="594" name="TextBox 593">
            <a:extLst>
              <a:ext uri="{FF2B5EF4-FFF2-40B4-BE49-F238E27FC236}">
                <a16:creationId xmlns:a16="http://schemas.microsoft.com/office/drawing/2014/main" id="{26D85E6C-7490-485F-8B8E-6E3986F2F957}"/>
              </a:ext>
            </a:extLst>
          </p:cNvPr>
          <p:cNvSpPr txBox="1"/>
          <p:nvPr/>
        </p:nvSpPr>
        <p:spPr>
          <a:xfrm>
            <a:off x="7103209" y="4671044"/>
            <a:ext cx="3285823" cy="307777"/>
          </a:xfrm>
          <a:prstGeom prst="rect">
            <a:avLst/>
          </a:prstGeom>
          <a:noFill/>
        </p:spPr>
        <p:txBody>
          <a:bodyPr wrap="square" rtlCol="0">
            <a:spAutoFit/>
          </a:bodyPr>
          <a:lstStyle/>
          <a:p>
            <a:pPr algn="just"/>
            <a:r>
              <a:rPr lang="uk-UA" sz="1400" b="1" dirty="0">
                <a:solidFill>
                  <a:schemeClr val="bg1"/>
                </a:solidFill>
                <a:latin typeface="Times New Roman" panose="02020603050405020304" pitchFamily="18" charset="0"/>
                <a:cs typeface="Times New Roman" pitchFamily="18" charset="0"/>
              </a:rPr>
              <a:t>Що треба зробити поліції?</a:t>
            </a:r>
          </a:p>
        </p:txBody>
      </p:sp>
      <p:sp>
        <p:nvSpPr>
          <p:cNvPr id="581" name="TextBox 580">
            <a:extLst>
              <a:ext uri="{FF2B5EF4-FFF2-40B4-BE49-F238E27FC236}">
                <a16:creationId xmlns:a16="http://schemas.microsoft.com/office/drawing/2014/main" id="{84F92883-0476-4C78-B0EE-01C6EED24043}"/>
              </a:ext>
            </a:extLst>
          </p:cNvPr>
          <p:cNvSpPr txBox="1"/>
          <p:nvPr/>
        </p:nvSpPr>
        <p:spPr>
          <a:xfrm>
            <a:off x="2682056" y="4211101"/>
            <a:ext cx="4243928" cy="2031325"/>
          </a:xfrm>
          <a:prstGeom prst="rect">
            <a:avLst/>
          </a:prstGeom>
          <a:noFill/>
        </p:spPr>
        <p:txBody>
          <a:bodyPr wrap="square" rtlCol="0">
            <a:spAutoFit/>
          </a:bodyPr>
          <a:lstStyle/>
          <a:p>
            <a:pPr algn="just"/>
            <a:r>
              <a:rPr lang="uk-UA" sz="1400" dirty="0">
                <a:latin typeface="Times New Roman" panose="02020603050405020304" pitchFamily="18" charset="0"/>
                <a:cs typeface="Times New Roman" pitchFamily="18" charset="0"/>
              </a:rPr>
              <a:t>Співробітники ювенальної превенції активно працюють з дітьми, проводячи освітні заходи з правил безпеки, організовуючи інтерактивні уроки з дорожньої грамотності та безпечного користування інтернетом, реагуючи на випадки булінгу та насильства в школах, а також створюючи довірчі простори для спілкування, що допомагає дітям почуватися захищеними та навчитися самостійно запобігати ризиковим ситуаціям.</a:t>
            </a:r>
          </a:p>
        </p:txBody>
      </p:sp>
    </p:spTree>
    <p:extLst>
      <p:ext uri="{BB962C8B-B14F-4D97-AF65-F5344CB8AC3E}">
        <p14:creationId xmlns:p14="http://schemas.microsoft.com/office/powerpoint/2010/main" val="3788118469"/>
      </p:ext>
    </p:extLst>
  </p:cSld>
  <p:clrMapOvr>
    <a:masterClrMapping/>
  </p:clrMapOvr>
  <p:transition spd="slow">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sp>
        <p:nvSpPr>
          <p:cNvPr id="1587" name="Прямоугольник 1586">
            <a:extLst>
              <a:ext uri="{FF2B5EF4-FFF2-40B4-BE49-F238E27FC236}">
                <a16:creationId xmlns:a16="http://schemas.microsoft.com/office/drawing/2014/main" id="{5AE0FAC6-7A99-455D-AB6F-086874B80344}"/>
              </a:ext>
            </a:extLst>
          </p:cNvPr>
          <p:cNvSpPr/>
          <p:nvPr/>
        </p:nvSpPr>
        <p:spPr>
          <a:xfrm>
            <a:off x="315903" y="226739"/>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1" name="TextBox 470">
            <a:extLst>
              <a:ext uri="{FF2B5EF4-FFF2-40B4-BE49-F238E27FC236}">
                <a16:creationId xmlns:a16="http://schemas.microsoft.com/office/drawing/2014/main" id="{967152EE-43E1-45CF-B373-8FC1286E2AA1}"/>
              </a:ext>
            </a:extLst>
          </p:cNvPr>
          <p:cNvSpPr txBox="1"/>
          <p:nvPr/>
        </p:nvSpPr>
        <p:spPr>
          <a:xfrm>
            <a:off x="1355343" y="1929701"/>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01</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2" name="Прямоугольник 471">
            <a:extLst>
              <a:ext uri="{FF2B5EF4-FFF2-40B4-BE49-F238E27FC236}">
                <a16:creationId xmlns:a16="http://schemas.microsoft.com/office/drawing/2014/main" id="{87E6F779-0E7A-4FC0-9C61-010FBAC7F6B1}"/>
              </a:ext>
            </a:extLst>
          </p:cNvPr>
          <p:cNvSpPr/>
          <p:nvPr/>
        </p:nvSpPr>
        <p:spPr>
          <a:xfrm>
            <a:off x="5228738" y="2247891"/>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3" name="TextBox 472">
            <a:extLst>
              <a:ext uri="{FF2B5EF4-FFF2-40B4-BE49-F238E27FC236}">
                <a16:creationId xmlns:a16="http://schemas.microsoft.com/office/drawing/2014/main" id="{858E9FF1-35D1-4EBC-AC25-52FBF073CE07}"/>
              </a:ext>
            </a:extLst>
          </p:cNvPr>
          <p:cNvSpPr txBox="1"/>
          <p:nvPr/>
        </p:nvSpPr>
        <p:spPr>
          <a:xfrm>
            <a:off x="4607443" y="2578999"/>
            <a:ext cx="5437676" cy="1175706"/>
          </a:xfrm>
          <a:prstGeom prst="rect">
            <a:avLst/>
          </a:prstGeom>
          <a:noFill/>
        </p:spPr>
        <p:txBody>
          <a:bodyPr wrap="square" rtlCol="0">
            <a:spAutoFit/>
          </a:bodyPr>
          <a:lstStyle/>
          <a:p>
            <a:pPr algn="ctr">
              <a:lnSpc>
                <a:spcPct val="80000"/>
              </a:lnSpc>
            </a:pPr>
            <a:r>
              <a:rPr lang="uk-UA" sz="4400" dirty="0">
                <a:solidFill>
                  <a:schemeClr val="bg1"/>
                </a:solidFill>
                <a:latin typeface="Times New Roman" pitchFamily="18" charset="0"/>
                <a:cs typeface="Times New Roman" pitchFamily="18" charset="0"/>
              </a:rPr>
              <a:t>Загальна </a:t>
            </a:r>
          </a:p>
          <a:p>
            <a:pPr algn="ctr">
              <a:lnSpc>
                <a:spcPct val="80000"/>
              </a:lnSpc>
            </a:pPr>
            <a:r>
              <a:rPr lang="uk-UA" sz="4400" dirty="0">
                <a:solidFill>
                  <a:schemeClr val="bg1"/>
                </a:solidFill>
                <a:latin typeface="Times New Roman" pitchFamily="18" charset="0"/>
                <a:cs typeface="Times New Roman" pitchFamily="18" charset="0"/>
              </a:rPr>
              <a:t>інформація </a:t>
            </a:r>
          </a:p>
        </p:txBody>
      </p:sp>
    </p:spTree>
    <p:extLst>
      <p:ext uri="{BB962C8B-B14F-4D97-AF65-F5344CB8AC3E}">
        <p14:creationId xmlns:p14="http://schemas.microsoft.com/office/powerpoint/2010/main" val="1196233699"/>
      </p:ext>
    </p:extLst>
  </p:cSld>
  <p:clrMapOvr>
    <a:masterClrMapping/>
  </p:clrMapOvr>
  <p:transition spd="slow">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88976" y="2193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90046" y="206828"/>
            <a:ext cx="3605151" cy="2683958"/>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57001" y="616894"/>
            <a:ext cx="1866938" cy="867930"/>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Безпека дорожнього руху</a:t>
            </a:r>
          </a:p>
        </p:txBody>
      </p:sp>
      <p:sp>
        <p:nvSpPr>
          <p:cNvPr id="582" name="Прямоугольник 581">
            <a:extLst>
              <a:ext uri="{FF2B5EF4-FFF2-40B4-BE49-F238E27FC236}">
                <a16:creationId xmlns:a16="http://schemas.microsoft.com/office/drawing/2014/main" id="{99DF0AD8-FA4A-4337-BE89-3B9C2A56BC55}"/>
              </a:ext>
            </a:extLst>
          </p:cNvPr>
          <p:cNvSpPr/>
          <p:nvPr/>
        </p:nvSpPr>
        <p:spPr>
          <a:xfrm>
            <a:off x="7990941" y="2879653"/>
            <a:ext cx="3602972" cy="3715273"/>
          </a:xfrm>
          <a:prstGeom prst="rect">
            <a:avLst/>
          </a:prstGeom>
          <a:solidFill>
            <a:srgbClr val="FFDD00"/>
          </a:solidFill>
          <a:ln w="4933" cap="flat">
            <a:noFill/>
            <a:prstDash val="solid"/>
            <a:miter/>
          </a:ln>
        </p:spPr>
        <p:txBody>
          <a:bodyPr wrap="square" rtlCol="0" anchor="ctr">
            <a:noAutofit/>
          </a:bodyPr>
          <a:lstStyle/>
          <a:p>
            <a:endParaRPr lang="x-none">
              <a:latin typeface="Times New Roman" panose="02020603050405020304" pitchFamily="18" charset="0"/>
              <a:cs typeface="Times New Roman" panose="02020603050405020304"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8" name="TextBox 617">
            <a:extLst>
              <a:ext uri="{FF2B5EF4-FFF2-40B4-BE49-F238E27FC236}">
                <a16:creationId xmlns:a16="http://schemas.microsoft.com/office/drawing/2014/main" id="{43D87B31-085D-420B-BE24-32061281A26F}"/>
              </a:ext>
            </a:extLst>
          </p:cNvPr>
          <p:cNvSpPr txBox="1"/>
          <p:nvPr/>
        </p:nvSpPr>
        <p:spPr>
          <a:xfrm>
            <a:off x="8001852" y="656272"/>
            <a:ext cx="3596602" cy="2031325"/>
          </a:xfrm>
          <a:prstGeom prst="rect">
            <a:avLst/>
          </a:prstGeom>
          <a:noFill/>
        </p:spPr>
        <p:txBody>
          <a:bodyPr wrap="square" rtlCol="0">
            <a:spAutoFit/>
          </a:bodyPr>
          <a:lstStyle/>
          <a:p>
            <a:pPr algn="just"/>
            <a:r>
              <a:rPr lang="uk-UA" sz="1400" dirty="0">
                <a:solidFill>
                  <a:schemeClr val="bg1"/>
                </a:solidFill>
                <a:latin typeface="Times New Roman" panose="02020603050405020304" pitchFamily="18" charset="0"/>
                <a:cs typeface="Times New Roman" pitchFamily="18" charset="0"/>
              </a:rPr>
              <a:t>- перевищення швидкості</a:t>
            </a:r>
            <a:r>
              <a:rPr lang="en-US" sz="1400" dirty="0">
                <a:solidFill>
                  <a:schemeClr val="bg1"/>
                </a:solidFill>
                <a:latin typeface="Times New Roman" panose="02020603050405020304" pitchFamily="18" charset="0"/>
                <a:cs typeface="Times New Roman" pitchFamily="18" charset="0"/>
              </a:rPr>
              <a:t>;</a:t>
            </a:r>
            <a:endParaRPr lang="uk-UA" sz="1400" dirty="0">
              <a:solidFill>
                <a:schemeClr val="bg1"/>
              </a:solidFill>
              <a:latin typeface="Times New Roman" panose="02020603050405020304" pitchFamily="18" charset="0"/>
              <a:cs typeface="Times New Roman" pitchFamily="18" charset="0"/>
            </a:endParaRPr>
          </a:p>
          <a:p>
            <a:pPr algn="just"/>
            <a:endParaRPr lang="uk-UA" sz="1400" dirty="0">
              <a:solidFill>
                <a:schemeClr val="bg1"/>
              </a:solidFill>
              <a:latin typeface="Times New Roman" panose="02020603050405020304" pitchFamily="18" charset="0"/>
              <a:cs typeface="Times New Roman" pitchFamily="18" charset="0"/>
            </a:endParaRPr>
          </a:p>
          <a:p>
            <a:pPr algn="just"/>
            <a:r>
              <a:rPr lang="uk-UA" sz="1400" dirty="0">
                <a:solidFill>
                  <a:schemeClr val="bg1"/>
                </a:solidFill>
                <a:latin typeface="Times New Roman" panose="02020603050405020304" pitchFamily="18" charset="0"/>
                <a:cs typeface="Times New Roman" pitchFamily="18" charset="0"/>
              </a:rPr>
              <a:t>- порушення правил маневрування</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algn="just"/>
            <a:endParaRPr lang="uk-UA" sz="1400" dirty="0">
              <a:solidFill>
                <a:schemeClr val="bg1"/>
              </a:solidFill>
              <a:latin typeface="Times New Roman" pitchFamily="18" charset="0"/>
              <a:cs typeface="Times New Roman" pitchFamily="18" charset="0"/>
            </a:endParaRPr>
          </a:p>
          <a:p>
            <a:pPr algn="just"/>
            <a:r>
              <a:rPr lang="uk-UA" sz="1400" dirty="0">
                <a:solidFill>
                  <a:schemeClr val="bg1"/>
                </a:solidFill>
                <a:latin typeface="Times New Roman" pitchFamily="18" charset="0"/>
                <a:cs typeface="Times New Roman" pitchFamily="18" charset="0"/>
              </a:rPr>
              <a:t>- недотримання дистанції</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algn="just"/>
            <a:endParaRPr lang="uk-UA" sz="1400" dirty="0">
              <a:solidFill>
                <a:schemeClr val="bg1"/>
              </a:solidFill>
              <a:latin typeface="Times New Roman" pitchFamily="18" charset="0"/>
              <a:cs typeface="Times New Roman" pitchFamily="18" charset="0"/>
            </a:endParaRPr>
          </a:p>
          <a:p>
            <a:pPr algn="just"/>
            <a:r>
              <a:rPr lang="uk-UA" sz="1400" dirty="0">
                <a:solidFill>
                  <a:schemeClr val="bg1"/>
                </a:solidFill>
                <a:latin typeface="Times New Roman" pitchFamily="18" charset="0"/>
                <a:cs typeface="Times New Roman" pitchFamily="18" charset="0"/>
              </a:rPr>
              <a:t>- проїзд на заборонний сигнал світлофора</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algn="just"/>
            <a:endParaRPr lang="uk-UA" sz="1400" dirty="0">
              <a:solidFill>
                <a:schemeClr val="bg1"/>
              </a:solidFill>
              <a:latin typeface="Times New Roman" pitchFamily="18" charset="0"/>
              <a:cs typeface="Times New Roman" pitchFamily="18" charset="0"/>
            </a:endParaRPr>
          </a:p>
          <a:p>
            <a:pPr algn="just"/>
            <a:r>
              <a:rPr lang="uk-UA" sz="1400" dirty="0">
                <a:solidFill>
                  <a:schemeClr val="bg1"/>
                </a:solidFill>
                <a:latin typeface="Times New Roman" pitchFamily="18" charset="0"/>
                <a:cs typeface="Times New Roman" pitchFamily="18" charset="0"/>
              </a:rPr>
              <a:t>- порушення правил проїзду перехресть.</a:t>
            </a:r>
          </a:p>
        </p:txBody>
      </p:sp>
      <p:sp>
        <p:nvSpPr>
          <p:cNvPr id="622" name="TextBox 621">
            <a:extLst>
              <a:ext uri="{FF2B5EF4-FFF2-40B4-BE49-F238E27FC236}">
                <a16:creationId xmlns:a16="http://schemas.microsoft.com/office/drawing/2014/main" id="{472A2E21-A517-4049-AB25-6B36370881CE}"/>
              </a:ext>
            </a:extLst>
          </p:cNvPr>
          <p:cNvSpPr txBox="1"/>
          <p:nvPr/>
        </p:nvSpPr>
        <p:spPr>
          <a:xfrm>
            <a:off x="8032880" y="340092"/>
            <a:ext cx="3320042" cy="369332"/>
          </a:xfrm>
          <a:prstGeom prst="rect">
            <a:avLst/>
          </a:prstGeom>
          <a:noFill/>
        </p:spPr>
        <p:txBody>
          <a:bodyPr wrap="square" rtlCol="0">
            <a:spAutoFit/>
          </a:bodyPr>
          <a:lstStyle/>
          <a:p>
            <a:pPr algn="ctr"/>
            <a:r>
              <a:rPr lang="uk-UA" b="1" dirty="0">
                <a:solidFill>
                  <a:schemeClr val="bg1"/>
                </a:solidFill>
                <a:latin typeface="Times New Roman" panose="02020603050405020304" pitchFamily="18" charset="0"/>
                <a:cs typeface="Times New Roman" pitchFamily="18" charset="0"/>
              </a:rPr>
              <a:t>Причини</a:t>
            </a:r>
            <a:r>
              <a:rPr lang="en-US" b="1" dirty="0">
                <a:solidFill>
                  <a:schemeClr val="bg1"/>
                </a:solidFill>
                <a:latin typeface="Times New Roman" panose="02020603050405020304" pitchFamily="18" charset="0"/>
                <a:cs typeface="Times New Roman" pitchFamily="18" charset="0"/>
              </a:rPr>
              <a:t>:</a:t>
            </a:r>
            <a:endParaRPr lang="uk-UA" b="1" dirty="0">
              <a:solidFill>
                <a:schemeClr val="bg1"/>
              </a:solidFill>
              <a:latin typeface="Times New Roman" panose="02020603050405020304" pitchFamily="18" charset="0"/>
              <a:cs typeface="Times New Roman" pitchFamily="18" charset="0"/>
            </a:endParaRPr>
          </a:p>
        </p:txBody>
      </p:sp>
      <p:sp>
        <p:nvSpPr>
          <p:cNvPr id="623" name="TextBox 622">
            <a:extLst>
              <a:ext uri="{FF2B5EF4-FFF2-40B4-BE49-F238E27FC236}">
                <a16:creationId xmlns:a16="http://schemas.microsoft.com/office/drawing/2014/main" id="{1AFF5227-702B-424D-8626-71C6A77EE9BA}"/>
              </a:ext>
            </a:extLst>
          </p:cNvPr>
          <p:cNvSpPr txBox="1"/>
          <p:nvPr/>
        </p:nvSpPr>
        <p:spPr>
          <a:xfrm>
            <a:off x="8046247" y="3627573"/>
            <a:ext cx="3486326" cy="2477601"/>
          </a:xfrm>
          <a:prstGeom prst="rect">
            <a:avLst/>
          </a:prstGeom>
          <a:noFill/>
        </p:spPr>
        <p:txBody>
          <a:bodyPr wrap="square" rtlCol="0">
            <a:spAutoFit/>
          </a:bodyPr>
          <a:lstStyle/>
          <a:p>
            <a:pPr algn="just"/>
            <a:r>
              <a:rPr lang="uk-UA" sz="1400" dirty="0">
                <a:solidFill>
                  <a:srgbClr val="0C183B"/>
                </a:solidFill>
                <a:latin typeface="Times New Roman" panose="02020603050405020304" pitchFamily="18" charset="0"/>
                <a:cs typeface="Times New Roman" pitchFamily="18" charset="0"/>
              </a:rPr>
              <a:t>- розміщення соціальної реклами щодо дотримання ПДР</a:t>
            </a:r>
            <a:r>
              <a:rPr lang="en-US" sz="1400" dirty="0">
                <a:solidFill>
                  <a:srgbClr val="0C183B"/>
                </a:solidFill>
                <a:latin typeface="Times New Roman" panose="02020603050405020304" pitchFamily="18" charset="0"/>
                <a:cs typeface="Times New Roman" pitchFamily="18" charset="0"/>
              </a:rPr>
              <a:t>;</a:t>
            </a:r>
            <a:endParaRPr lang="uk-UA" sz="1400" dirty="0">
              <a:solidFill>
                <a:srgbClr val="0C183B"/>
              </a:solidFill>
              <a:latin typeface="Times New Roman" panose="02020603050405020304" pitchFamily="18" charset="0"/>
              <a:cs typeface="Times New Roman" pitchFamily="18" charset="0"/>
            </a:endParaRPr>
          </a:p>
          <a:p>
            <a:pPr algn="just">
              <a:spcBef>
                <a:spcPts val="600"/>
              </a:spcBef>
            </a:pPr>
            <a:r>
              <a:rPr lang="uk-UA" sz="1400" dirty="0">
                <a:solidFill>
                  <a:srgbClr val="0C183B"/>
                </a:solidFill>
                <a:latin typeface="Times New Roman" panose="02020603050405020304" pitchFamily="18" charset="0"/>
                <a:cs typeface="Times New Roman" pitchFamily="18" charset="0"/>
              </a:rPr>
              <a:t>- проведення зустрічей у навчальних закладах, автошколах та установах для формування нетерпимого ставлення до керування авто напідпитку</a:t>
            </a:r>
            <a:r>
              <a:rPr lang="en-US" sz="1400" dirty="0">
                <a:solidFill>
                  <a:srgbClr val="0C183B"/>
                </a:solidFill>
                <a:latin typeface="Times New Roman" pitchFamily="18" charset="0"/>
                <a:cs typeface="Times New Roman" pitchFamily="18" charset="0"/>
              </a:rPr>
              <a:t>;</a:t>
            </a:r>
            <a:endParaRPr lang="uk-UA" sz="1400" dirty="0">
              <a:solidFill>
                <a:srgbClr val="0C183B"/>
              </a:solidFill>
              <a:latin typeface="Times New Roman" pitchFamily="18" charset="0"/>
              <a:cs typeface="Times New Roman" pitchFamily="18" charset="0"/>
            </a:endParaRPr>
          </a:p>
          <a:p>
            <a:pPr algn="just">
              <a:spcBef>
                <a:spcPts val="600"/>
              </a:spcBef>
            </a:pPr>
            <a:r>
              <a:rPr lang="uk-UA" sz="1400" dirty="0">
                <a:solidFill>
                  <a:srgbClr val="0C183B"/>
                </a:solidFill>
                <a:latin typeface="Times New Roman" pitchFamily="18" charset="0"/>
                <a:cs typeface="Times New Roman" pitchFamily="18" charset="0"/>
              </a:rPr>
              <a:t>- розповсюдження пам'яток з переліком санкцій за порушення ПДР</a:t>
            </a:r>
            <a:r>
              <a:rPr lang="en-US" sz="1400" dirty="0">
                <a:solidFill>
                  <a:srgbClr val="0C183B"/>
                </a:solidFill>
                <a:latin typeface="Times New Roman" pitchFamily="18" charset="0"/>
                <a:cs typeface="Times New Roman" pitchFamily="18" charset="0"/>
              </a:rPr>
              <a:t>;</a:t>
            </a:r>
            <a:endParaRPr lang="uk-UA" sz="1400" dirty="0">
              <a:solidFill>
                <a:srgbClr val="0C183B"/>
              </a:solidFill>
              <a:latin typeface="Times New Roman" pitchFamily="18" charset="0"/>
              <a:cs typeface="Times New Roman" pitchFamily="18" charset="0"/>
            </a:endParaRPr>
          </a:p>
          <a:p>
            <a:pPr algn="just">
              <a:spcBef>
                <a:spcPts val="600"/>
              </a:spcBef>
            </a:pPr>
            <a:r>
              <a:rPr lang="uk-UA" sz="1400" dirty="0">
                <a:solidFill>
                  <a:srgbClr val="0C183B"/>
                </a:solidFill>
                <a:latin typeface="Times New Roman" pitchFamily="18" charset="0"/>
                <a:cs typeface="Times New Roman" pitchFamily="18" charset="0"/>
              </a:rPr>
              <a:t>- спільні з громадськістю рейди проти порушників правил паркування.</a:t>
            </a:r>
          </a:p>
        </p:txBody>
      </p:sp>
      <p:sp>
        <p:nvSpPr>
          <p:cNvPr id="624" name="TextBox 623">
            <a:extLst>
              <a:ext uri="{FF2B5EF4-FFF2-40B4-BE49-F238E27FC236}">
                <a16:creationId xmlns:a16="http://schemas.microsoft.com/office/drawing/2014/main" id="{6DF8CA14-6177-4A0D-87CE-E66F5C151F4A}"/>
              </a:ext>
            </a:extLst>
          </p:cNvPr>
          <p:cNvSpPr txBox="1"/>
          <p:nvPr/>
        </p:nvSpPr>
        <p:spPr>
          <a:xfrm>
            <a:off x="8037646" y="3131810"/>
            <a:ext cx="3564103" cy="338554"/>
          </a:xfrm>
          <a:prstGeom prst="rect">
            <a:avLst/>
          </a:prstGeom>
          <a:noFill/>
        </p:spPr>
        <p:txBody>
          <a:bodyPr wrap="square" rtlCol="0">
            <a:spAutoFit/>
          </a:bodyPr>
          <a:lstStyle/>
          <a:p>
            <a:pPr algn="ctr"/>
            <a:r>
              <a:rPr lang="uk-UA" sz="1600" b="1" dirty="0">
                <a:solidFill>
                  <a:srgbClr val="0C183B"/>
                </a:solidFill>
                <a:latin typeface="Times New Roman" panose="02020603050405020304" pitchFamily="18" charset="0"/>
                <a:cs typeface="Times New Roman" pitchFamily="18" charset="0"/>
              </a:rPr>
              <a:t>Заходи з покращення ситуації</a:t>
            </a:r>
            <a:r>
              <a:rPr lang="en-US" sz="1600" b="1" dirty="0">
                <a:solidFill>
                  <a:srgbClr val="0C183B"/>
                </a:solidFill>
                <a:latin typeface="Times New Roman" panose="02020603050405020304" pitchFamily="18" charset="0"/>
                <a:cs typeface="Times New Roman" pitchFamily="18" charset="0"/>
              </a:rPr>
              <a:t>:</a:t>
            </a:r>
            <a:endParaRPr lang="uk-UA" sz="1600" b="1" dirty="0">
              <a:solidFill>
                <a:srgbClr val="0C183B"/>
              </a:solidFill>
              <a:latin typeface="Times New Roman" panose="02020603050405020304" pitchFamily="18" charset="0"/>
              <a:cs typeface="Times New Roman" pitchFamily="18" charset="0"/>
            </a:endParaRPr>
          </a:p>
        </p:txBody>
      </p:sp>
      <p:pic>
        <p:nvPicPr>
          <p:cNvPr id="3" name="Рисунок 2" descr="Грузовик">
            <a:extLst>
              <a:ext uri="{FF2B5EF4-FFF2-40B4-BE49-F238E27FC236}">
                <a16:creationId xmlns:a16="http://schemas.microsoft.com/office/drawing/2014/main" id="{9E3578F8-E589-4AF8-B4EE-41605A518232}"/>
              </a:ext>
            </a:extLst>
          </p:cNvPr>
          <p:cNvPicPr preferRelativeResize="0">
            <a:picLocks/>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05158" y="4973071"/>
            <a:ext cx="720000" cy="720000"/>
          </a:xfrm>
          <a:prstGeom prst="rect">
            <a:avLst/>
          </a:prstGeom>
        </p:spPr>
      </p:pic>
      <p:pic>
        <p:nvPicPr>
          <p:cNvPr id="5" name="Рисунок 4" descr="Мотоцикл">
            <a:extLst>
              <a:ext uri="{FF2B5EF4-FFF2-40B4-BE49-F238E27FC236}">
                <a16:creationId xmlns:a16="http://schemas.microsoft.com/office/drawing/2014/main" id="{4B548784-8E8B-404E-9474-6BB44953BE5A}"/>
              </a:ext>
            </a:extLst>
          </p:cNvPr>
          <p:cNvPicPr preferRelativeResize="0">
            <a:picLocks/>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505158" y="5739456"/>
            <a:ext cx="720000" cy="720000"/>
          </a:xfrm>
          <a:prstGeom prst="rect">
            <a:avLst/>
          </a:prstGeom>
        </p:spPr>
      </p:pic>
      <p:pic>
        <p:nvPicPr>
          <p:cNvPr id="9" name="Рисунок 8" descr="Автомобиль">
            <a:extLst>
              <a:ext uri="{FF2B5EF4-FFF2-40B4-BE49-F238E27FC236}">
                <a16:creationId xmlns:a16="http://schemas.microsoft.com/office/drawing/2014/main" id="{5A6E543B-E7BC-48D2-AA9C-F6B16D1FC04E}"/>
              </a:ext>
            </a:extLst>
          </p:cNvPr>
          <p:cNvPicPr preferRelativeResize="0">
            <a:picLocks/>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505158" y="4206686"/>
            <a:ext cx="720000" cy="720000"/>
          </a:xfrm>
          <a:prstGeom prst="rect">
            <a:avLst/>
          </a:prstGeom>
        </p:spPr>
      </p:pic>
      <p:sp>
        <p:nvSpPr>
          <p:cNvPr id="625" name="TextBox 624">
            <a:extLst>
              <a:ext uri="{FF2B5EF4-FFF2-40B4-BE49-F238E27FC236}">
                <a16:creationId xmlns:a16="http://schemas.microsoft.com/office/drawing/2014/main" id="{F0006B69-9A53-42C4-AFDD-157850968DF1}"/>
              </a:ext>
            </a:extLst>
          </p:cNvPr>
          <p:cNvSpPr txBox="1"/>
          <p:nvPr/>
        </p:nvSpPr>
        <p:spPr>
          <a:xfrm>
            <a:off x="6216812" y="4366631"/>
            <a:ext cx="862292"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85%</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626" name="TextBox 625">
            <a:extLst>
              <a:ext uri="{FF2B5EF4-FFF2-40B4-BE49-F238E27FC236}">
                <a16:creationId xmlns:a16="http://schemas.microsoft.com/office/drawing/2014/main" id="{6F9D305C-204A-4AA3-BE16-BD8D8631E698}"/>
              </a:ext>
            </a:extLst>
          </p:cNvPr>
          <p:cNvSpPr txBox="1"/>
          <p:nvPr/>
        </p:nvSpPr>
        <p:spPr>
          <a:xfrm>
            <a:off x="7074444" y="4444794"/>
            <a:ext cx="958436" cy="240066"/>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ЛЕГКОВІ</a:t>
            </a:r>
            <a:endParaRPr lang="x-none" sz="1200" b="1" dirty="0">
              <a:solidFill>
                <a:srgbClr val="0C183B"/>
              </a:solidFill>
              <a:latin typeface="Times New Roman" pitchFamily="18" charset="0"/>
              <a:cs typeface="Times New Roman" pitchFamily="18" charset="0"/>
            </a:endParaRPr>
          </a:p>
        </p:txBody>
      </p:sp>
      <p:sp>
        <p:nvSpPr>
          <p:cNvPr id="627" name="TextBox 626">
            <a:extLst>
              <a:ext uri="{FF2B5EF4-FFF2-40B4-BE49-F238E27FC236}">
                <a16:creationId xmlns:a16="http://schemas.microsoft.com/office/drawing/2014/main" id="{1DD15270-807E-4914-9419-FD8E236EC9C9}"/>
              </a:ext>
            </a:extLst>
          </p:cNvPr>
          <p:cNvSpPr txBox="1"/>
          <p:nvPr/>
        </p:nvSpPr>
        <p:spPr>
          <a:xfrm>
            <a:off x="6216812" y="5133016"/>
            <a:ext cx="862292"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3%</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628" name="TextBox 627">
            <a:extLst>
              <a:ext uri="{FF2B5EF4-FFF2-40B4-BE49-F238E27FC236}">
                <a16:creationId xmlns:a16="http://schemas.microsoft.com/office/drawing/2014/main" id="{103413E2-70A7-441D-876E-70B884709A6B}"/>
              </a:ext>
            </a:extLst>
          </p:cNvPr>
          <p:cNvSpPr txBox="1"/>
          <p:nvPr/>
        </p:nvSpPr>
        <p:spPr>
          <a:xfrm>
            <a:off x="6910145" y="5211179"/>
            <a:ext cx="1094712"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ВАНТАЖНІ</a:t>
            </a:r>
            <a:endParaRPr lang="x-none" sz="1200" b="1" dirty="0">
              <a:solidFill>
                <a:srgbClr val="0C183B"/>
              </a:solidFill>
              <a:latin typeface="Times New Roman" pitchFamily="18" charset="0"/>
              <a:cs typeface="Times New Roman" pitchFamily="18" charset="0"/>
            </a:endParaRPr>
          </a:p>
        </p:txBody>
      </p:sp>
      <p:sp>
        <p:nvSpPr>
          <p:cNvPr id="631" name="TextBox 630">
            <a:extLst>
              <a:ext uri="{FF2B5EF4-FFF2-40B4-BE49-F238E27FC236}">
                <a16:creationId xmlns:a16="http://schemas.microsoft.com/office/drawing/2014/main" id="{695EB747-6521-4215-87CC-3C6680C6C831}"/>
              </a:ext>
            </a:extLst>
          </p:cNvPr>
          <p:cNvSpPr txBox="1"/>
          <p:nvPr/>
        </p:nvSpPr>
        <p:spPr>
          <a:xfrm>
            <a:off x="6216812" y="5899401"/>
            <a:ext cx="862292"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12%</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633" name="TextBox 632">
            <a:extLst>
              <a:ext uri="{FF2B5EF4-FFF2-40B4-BE49-F238E27FC236}">
                <a16:creationId xmlns:a16="http://schemas.microsoft.com/office/drawing/2014/main" id="{549742D4-1447-4498-A342-1EF062CB1E8C}"/>
              </a:ext>
            </a:extLst>
          </p:cNvPr>
          <p:cNvSpPr txBox="1"/>
          <p:nvPr/>
        </p:nvSpPr>
        <p:spPr>
          <a:xfrm>
            <a:off x="7086655" y="5977564"/>
            <a:ext cx="790475"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МОТО</a:t>
            </a:r>
            <a:endParaRPr lang="x-none" sz="1200" b="1" dirty="0">
              <a:solidFill>
                <a:srgbClr val="0C183B"/>
              </a:solidFill>
              <a:latin typeface="Times New Roman" pitchFamily="18" charset="0"/>
              <a:cs typeface="Times New Roman" pitchFamily="18" charset="0"/>
            </a:endParaRPr>
          </a:p>
        </p:txBody>
      </p:sp>
      <p:sp>
        <p:nvSpPr>
          <p:cNvPr id="634" name="TextBox 633">
            <a:extLst>
              <a:ext uri="{FF2B5EF4-FFF2-40B4-BE49-F238E27FC236}">
                <a16:creationId xmlns:a16="http://schemas.microsoft.com/office/drawing/2014/main" id="{AE48C257-A5BF-44E4-A274-7BE933D43BE2}"/>
              </a:ext>
            </a:extLst>
          </p:cNvPr>
          <p:cNvSpPr txBox="1"/>
          <p:nvPr/>
        </p:nvSpPr>
        <p:spPr>
          <a:xfrm>
            <a:off x="5632978" y="3908452"/>
            <a:ext cx="2167716" cy="461665"/>
          </a:xfrm>
          <a:prstGeom prst="rect">
            <a:avLst/>
          </a:prstGeom>
          <a:noFill/>
        </p:spPr>
        <p:txBody>
          <a:bodyPr wrap="square" rtlCol="0">
            <a:spAutoFit/>
          </a:bodyPr>
          <a:lstStyle/>
          <a:p>
            <a:pPr algn="ctr"/>
            <a:r>
              <a:rPr lang="uk-UA" sz="1200" b="1" dirty="0">
                <a:solidFill>
                  <a:srgbClr val="0C183B"/>
                </a:solidFill>
                <a:latin typeface="Times New Roman" pitchFamily="18" charset="0"/>
                <a:cs typeface="Times New Roman" pitchFamily="18" charset="0"/>
              </a:rPr>
              <a:t>ЗА ВИДАМИ ТРАНСПОРТУ</a:t>
            </a:r>
            <a:endParaRPr lang="x-none" sz="1200" b="1" dirty="0">
              <a:solidFill>
                <a:srgbClr val="0C183B"/>
              </a:solidFill>
              <a:latin typeface="Times New Roman" pitchFamily="18" charset="0"/>
              <a:cs typeface="Times New Roman" pitchFamily="18" charset="0"/>
            </a:endParaRPr>
          </a:p>
        </p:txBody>
      </p:sp>
      <p:sp>
        <p:nvSpPr>
          <p:cNvPr id="636" name="TextBox 635">
            <a:extLst>
              <a:ext uri="{FF2B5EF4-FFF2-40B4-BE49-F238E27FC236}">
                <a16:creationId xmlns:a16="http://schemas.microsoft.com/office/drawing/2014/main" id="{F63C859F-A527-49CF-957C-19C5A22DB1A5}"/>
              </a:ext>
            </a:extLst>
          </p:cNvPr>
          <p:cNvSpPr txBox="1"/>
          <p:nvPr/>
        </p:nvSpPr>
        <p:spPr>
          <a:xfrm>
            <a:off x="575595" y="3884830"/>
            <a:ext cx="4736587" cy="307777"/>
          </a:xfrm>
          <a:prstGeom prst="rect">
            <a:avLst/>
          </a:prstGeom>
          <a:noFill/>
        </p:spPr>
        <p:txBody>
          <a:bodyPr wrap="square" rtlCol="0">
            <a:spAutoFit/>
          </a:bodyPr>
          <a:lstStyle/>
          <a:p>
            <a:r>
              <a:rPr lang="uk-UA" sz="1400" b="1" dirty="0">
                <a:solidFill>
                  <a:srgbClr val="0C183B"/>
                </a:solidFill>
                <a:latin typeface="Times New Roman" pitchFamily="18" charset="0"/>
                <a:cs typeface="Times New Roman" pitchFamily="18" charset="0"/>
              </a:rPr>
              <a:t>ТОП-5 АВАРІЙНО НЕБЕЗПЕЧНИХ ДІЛЯНОК</a:t>
            </a:r>
            <a:endParaRPr lang="x-none" sz="1400" b="1" dirty="0">
              <a:solidFill>
                <a:srgbClr val="0C183B"/>
              </a:solidFill>
              <a:latin typeface="Times New Roman" pitchFamily="18" charset="0"/>
              <a:cs typeface="Times New Roman" pitchFamily="18" charset="0"/>
            </a:endParaRPr>
          </a:p>
        </p:txBody>
      </p:sp>
      <p:sp>
        <p:nvSpPr>
          <p:cNvPr id="649" name="TextBox 648">
            <a:extLst>
              <a:ext uri="{FF2B5EF4-FFF2-40B4-BE49-F238E27FC236}">
                <a16:creationId xmlns:a16="http://schemas.microsoft.com/office/drawing/2014/main" id="{9F62F2A6-615F-4765-9D6D-FD6C1D9C2E43}"/>
              </a:ext>
            </a:extLst>
          </p:cNvPr>
          <p:cNvSpPr txBox="1"/>
          <p:nvPr/>
        </p:nvSpPr>
        <p:spPr>
          <a:xfrm>
            <a:off x="1015441" y="2758340"/>
            <a:ext cx="1932329" cy="646331"/>
          </a:xfrm>
          <a:prstGeom prst="rect">
            <a:avLst/>
          </a:prstGeom>
          <a:noFill/>
        </p:spPr>
        <p:txBody>
          <a:bodyPr wrap="square" rtlCol="0">
            <a:spAutoFit/>
          </a:bodyPr>
          <a:lstStyle/>
          <a:p>
            <a:pPr algn="ctr"/>
            <a:r>
              <a:rPr lang="uk-UA" sz="3600" b="1" dirty="0">
                <a:solidFill>
                  <a:srgbClr val="0C0E3B"/>
                </a:solidFill>
                <a:latin typeface="Times New Roman" panose="02020603050405020304" pitchFamily="18" charset="0"/>
                <a:cs typeface="Times New Roman" panose="02020603050405020304" pitchFamily="18" charset="0"/>
              </a:rPr>
              <a:t>382</a:t>
            </a:r>
            <a:endParaRPr lang="x-none" sz="3600" b="1" dirty="0">
              <a:solidFill>
                <a:srgbClr val="0C0E3B"/>
              </a:solidFill>
              <a:latin typeface="Times New Roman" panose="02020603050405020304" pitchFamily="18" charset="0"/>
              <a:cs typeface="Times New Roman" panose="02020603050405020304" pitchFamily="18" charset="0"/>
            </a:endParaRPr>
          </a:p>
        </p:txBody>
      </p:sp>
      <p:sp>
        <p:nvSpPr>
          <p:cNvPr id="1121" name="TextBox 1120">
            <a:extLst>
              <a:ext uri="{FF2B5EF4-FFF2-40B4-BE49-F238E27FC236}">
                <a16:creationId xmlns:a16="http://schemas.microsoft.com/office/drawing/2014/main" id="{25E0D39A-23FF-409A-8B83-70AF9BAAAC6D}"/>
              </a:ext>
            </a:extLst>
          </p:cNvPr>
          <p:cNvSpPr txBox="1"/>
          <p:nvPr/>
        </p:nvSpPr>
        <p:spPr>
          <a:xfrm>
            <a:off x="1257765" y="3301087"/>
            <a:ext cx="1514666" cy="391517"/>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ЗАГАЛЬНА КІЛЬКІСТЬ ДТП</a:t>
            </a:r>
            <a:endParaRPr lang="x-none" sz="1200" b="1" dirty="0">
              <a:solidFill>
                <a:srgbClr val="0C183B"/>
              </a:solidFill>
              <a:latin typeface="Times New Roman" pitchFamily="18" charset="0"/>
              <a:cs typeface="Times New Roman" pitchFamily="18" charset="0"/>
            </a:endParaRPr>
          </a:p>
        </p:txBody>
      </p:sp>
      <p:grpSp>
        <p:nvGrpSpPr>
          <p:cNvPr id="13" name="Группа 12">
            <a:extLst>
              <a:ext uri="{FF2B5EF4-FFF2-40B4-BE49-F238E27FC236}">
                <a16:creationId xmlns:a16="http://schemas.microsoft.com/office/drawing/2014/main" id="{79B2CF25-D546-4EC5-A3E8-993747D65373}"/>
              </a:ext>
            </a:extLst>
          </p:cNvPr>
          <p:cNvGrpSpPr/>
          <p:nvPr/>
        </p:nvGrpSpPr>
        <p:grpSpPr>
          <a:xfrm>
            <a:off x="1352439" y="2161852"/>
            <a:ext cx="1400646" cy="748045"/>
            <a:chOff x="1378407" y="2108385"/>
            <a:chExt cx="1400646" cy="748045"/>
          </a:xfrm>
        </p:grpSpPr>
        <p:pic>
          <p:nvPicPr>
            <p:cNvPr id="1122" name="Рисунок 1121" descr="Автомобиль">
              <a:extLst>
                <a:ext uri="{FF2B5EF4-FFF2-40B4-BE49-F238E27FC236}">
                  <a16:creationId xmlns:a16="http://schemas.microsoft.com/office/drawing/2014/main" id="{6427B4EF-9947-44B8-B90D-4C8823882F97}"/>
                </a:ext>
              </a:extLst>
            </p:cNvPr>
            <p:cNvPicPr preferRelativeResize="0">
              <a:picLocks/>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509019">
              <a:off x="2059053" y="2136430"/>
              <a:ext cx="720000" cy="720000"/>
            </a:xfrm>
            <a:prstGeom prst="rect">
              <a:avLst/>
            </a:prstGeom>
          </p:spPr>
        </p:pic>
        <p:pic>
          <p:nvPicPr>
            <p:cNvPr id="1136" name="Рисунок 1135" descr="Автомобиль">
              <a:extLst>
                <a:ext uri="{FF2B5EF4-FFF2-40B4-BE49-F238E27FC236}">
                  <a16:creationId xmlns:a16="http://schemas.microsoft.com/office/drawing/2014/main" id="{73A173D4-557D-411D-BA2A-53A630C8FC18}"/>
                </a:ext>
              </a:extLst>
            </p:cNvPr>
            <p:cNvPicPr preferRelativeResize="0">
              <a:picLocks/>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0648304">
              <a:off x="1378407" y="2108385"/>
              <a:ext cx="720000" cy="720000"/>
            </a:xfrm>
            <a:prstGeom prst="rect">
              <a:avLst/>
            </a:prstGeom>
          </p:spPr>
        </p:pic>
        <p:sp>
          <p:nvSpPr>
            <p:cNvPr id="12" name="Взрыв: 8 точек 11">
              <a:extLst>
                <a:ext uri="{FF2B5EF4-FFF2-40B4-BE49-F238E27FC236}">
                  <a16:creationId xmlns:a16="http://schemas.microsoft.com/office/drawing/2014/main" id="{B172AF35-A214-41D1-904D-11A646152CB4}"/>
                </a:ext>
              </a:extLst>
            </p:cNvPr>
            <p:cNvSpPr/>
            <p:nvPr/>
          </p:nvSpPr>
          <p:spPr>
            <a:xfrm>
              <a:off x="1846016" y="2291047"/>
              <a:ext cx="427921" cy="421203"/>
            </a:xfrm>
            <a:prstGeom prst="irregularSeal1">
              <a:avLst/>
            </a:prstGeom>
            <a:solidFill>
              <a:schemeClr val="bg1"/>
            </a:solidFill>
            <a:ln>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grpSp>
        <p:nvGrpSpPr>
          <p:cNvPr id="106" name="Группа 105">
            <a:extLst>
              <a:ext uri="{FF2B5EF4-FFF2-40B4-BE49-F238E27FC236}">
                <a16:creationId xmlns:a16="http://schemas.microsoft.com/office/drawing/2014/main" id="{4B42800E-BA68-4AF2-B879-EC1943230B77}"/>
              </a:ext>
            </a:extLst>
          </p:cNvPr>
          <p:cNvGrpSpPr>
            <a:grpSpLocks noChangeAspect="1"/>
          </p:cNvGrpSpPr>
          <p:nvPr/>
        </p:nvGrpSpPr>
        <p:grpSpPr>
          <a:xfrm>
            <a:off x="4721229" y="861606"/>
            <a:ext cx="446277" cy="370866"/>
            <a:chOff x="4428609" y="2412191"/>
            <a:chExt cx="1399804" cy="1163268"/>
          </a:xfrm>
        </p:grpSpPr>
        <p:sp>
          <p:nvSpPr>
            <p:cNvPr id="39" name="Полилиния: фигура 38">
              <a:extLst>
                <a:ext uri="{FF2B5EF4-FFF2-40B4-BE49-F238E27FC236}">
                  <a16:creationId xmlns:a16="http://schemas.microsoft.com/office/drawing/2014/main" id="{302BF29F-D551-4D02-884F-94E4F4ABDB67}"/>
                </a:ext>
              </a:extLst>
            </p:cNvPr>
            <p:cNvSpPr/>
            <p:nvPr/>
          </p:nvSpPr>
          <p:spPr>
            <a:xfrm>
              <a:off x="4428609" y="2412191"/>
              <a:ext cx="1399804" cy="810458"/>
            </a:xfrm>
            <a:custGeom>
              <a:avLst/>
              <a:gdLst>
                <a:gd name="connsiteX0" fmla="*/ 1121 w 1399804"/>
                <a:gd name="connsiteY0" fmla="*/ 808900 h 810457"/>
                <a:gd name="connsiteX1" fmla="*/ 2750 w 1399804"/>
                <a:gd name="connsiteY1" fmla="*/ 538002 h 810457"/>
                <a:gd name="connsiteX2" fmla="*/ 36744 w 1399804"/>
                <a:gd name="connsiteY2" fmla="*/ 528090 h 810457"/>
                <a:gd name="connsiteX3" fmla="*/ 77710 w 1399804"/>
                <a:gd name="connsiteY3" fmla="*/ 467530 h 810457"/>
                <a:gd name="connsiteX4" fmla="*/ 86741 w 1399804"/>
                <a:gd name="connsiteY4" fmla="*/ 444557 h 810457"/>
                <a:gd name="connsiteX5" fmla="*/ 88990 w 1399804"/>
                <a:gd name="connsiteY5" fmla="*/ 437094 h 810457"/>
                <a:gd name="connsiteX6" fmla="*/ 92309 w 1399804"/>
                <a:gd name="connsiteY6" fmla="*/ 427624 h 810457"/>
                <a:gd name="connsiteX7" fmla="*/ 102442 w 1399804"/>
                <a:gd name="connsiteY7" fmla="*/ 402752 h 810457"/>
                <a:gd name="connsiteX8" fmla="*/ 111568 w 1399804"/>
                <a:gd name="connsiteY8" fmla="*/ 379233 h 810457"/>
                <a:gd name="connsiteX9" fmla="*/ 136586 w 1399804"/>
                <a:gd name="connsiteY9" fmla="*/ 309591 h 810457"/>
                <a:gd name="connsiteX10" fmla="*/ 146286 w 1399804"/>
                <a:gd name="connsiteY10" fmla="*/ 284720 h 810457"/>
                <a:gd name="connsiteX11" fmla="*/ 156229 w 1399804"/>
                <a:gd name="connsiteY11" fmla="*/ 258604 h 810457"/>
                <a:gd name="connsiteX12" fmla="*/ 163570 w 1399804"/>
                <a:gd name="connsiteY12" fmla="*/ 237462 h 810457"/>
                <a:gd name="connsiteX13" fmla="*/ 172338 w 1399804"/>
                <a:gd name="connsiteY13" fmla="*/ 213834 h 810457"/>
                <a:gd name="connsiteX14" fmla="*/ 182214 w 1399804"/>
                <a:gd name="connsiteY14" fmla="*/ 187718 h 810457"/>
                <a:gd name="connsiteX15" fmla="*/ 191196 w 1399804"/>
                <a:gd name="connsiteY15" fmla="*/ 164089 h 810457"/>
                <a:gd name="connsiteX16" fmla="*/ 200159 w 1399804"/>
                <a:gd name="connsiteY16" fmla="*/ 141705 h 810457"/>
                <a:gd name="connsiteX17" fmla="*/ 203372 w 1399804"/>
                <a:gd name="connsiteY17" fmla="*/ 132925 h 810457"/>
                <a:gd name="connsiteX18" fmla="*/ 215823 w 1399804"/>
                <a:gd name="connsiteY18" fmla="*/ 98179 h 810457"/>
                <a:gd name="connsiteX19" fmla="*/ 228259 w 1399804"/>
                <a:gd name="connsiteY19" fmla="*/ 63138 h 810457"/>
                <a:gd name="connsiteX20" fmla="*/ 237586 w 1399804"/>
                <a:gd name="connsiteY20" fmla="*/ 58868 h 810457"/>
                <a:gd name="connsiteX21" fmla="*/ 268055 w 1399804"/>
                <a:gd name="connsiteY21" fmla="*/ 53496 h 810457"/>
                <a:gd name="connsiteX22" fmla="*/ 306607 w 1399804"/>
                <a:gd name="connsiteY22" fmla="*/ 47013 h 810457"/>
                <a:gd name="connsiteX23" fmla="*/ 388684 w 1399804"/>
                <a:gd name="connsiteY23" fmla="*/ 34814 h 810457"/>
                <a:gd name="connsiteX24" fmla="*/ 432210 w 1399804"/>
                <a:gd name="connsiteY24" fmla="*/ 28521 h 810457"/>
                <a:gd name="connsiteX25" fmla="*/ 476981 w 1399804"/>
                <a:gd name="connsiteY25" fmla="*/ 22183 h 810457"/>
                <a:gd name="connsiteX26" fmla="*/ 576469 w 1399804"/>
                <a:gd name="connsiteY26" fmla="*/ 9916 h 810457"/>
                <a:gd name="connsiteX27" fmla="*/ 748087 w 1399804"/>
                <a:gd name="connsiteY27" fmla="*/ 2402 h 810457"/>
                <a:gd name="connsiteX28" fmla="*/ 922196 w 1399804"/>
                <a:gd name="connsiteY28" fmla="*/ 22150 h 810457"/>
                <a:gd name="connsiteX29" fmla="*/ 966958 w 1399804"/>
                <a:gd name="connsiteY29" fmla="*/ 28487 h 810457"/>
                <a:gd name="connsiteX30" fmla="*/ 1011729 w 1399804"/>
                <a:gd name="connsiteY30" fmla="*/ 34843 h 810457"/>
                <a:gd name="connsiteX31" fmla="*/ 1092601 w 1399804"/>
                <a:gd name="connsiteY31" fmla="*/ 46954 h 810457"/>
                <a:gd name="connsiteX32" fmla="*/ 1132393 w 1399804"/>
                <a:gd name="connsiteY32" fmla="*/ 53502 h 810457"/>
                <a:gd name="connsiteX33" fmla="*/ 1162339 w 1399804"/>
                <a:gd name="connsiteY33" fmla="*/ 58878 h 810457"/>
                <a:gd name="connsiteX34" fmla="*/ 1183388 w 1399804"/>
                <a:gd name="connsiteY34" fmla="*/ 94872 h 810457"/>
                <a:gd name="connsiteX35" fmla="*/ 1192180 w 1399804"/>
                <a:gd name="connsiteY35" fmla="*/ 118452 h 810457"/>
                <a:gd name="connsiteX36" fmla="*/ 1195784 w 1399804"/>
                <a:gd name="connsiteY36" fmla="*/ 130120 h 810457"/>
                <a:gd name="connsiteX37" fmla="*/ 1197952 w 1399804"/>
                <a:gd name="connsiteY37" fmla="*/ 135288 h 810457"/>
                <a:gd name="connsiteX38" fmla="*/ 1201582 w 1399804"/>
                <a:gd name="connsiteY38" fmla="*/ 143957 h 810457"/>
                <a:gd name="connsiteX39" fmla="*/ 1207815 w 1399804"/>
                <a:gd name="connsiteY39" fmla="*/ 162041 h 810457"/>
                <a:gd name="connsiteX40" fmla="*/ 1216860 w 1399804"/>
                <a:gd name="connsiteY40" fmla="*/ 185231 h 810457"/>
                <a:gd name="connsiteX41" fmla="*/ 1224338 w 1399804"/>
                <a:gd name="connsiteY41" fmla="*/ 205128 h 810457"/>
                <a:gd name="connsiteX42" fmla="*/ 1230832 w 1399804"/>
                <a:gd name="connsiteY42" fmla="*/ 222539 h 810457"/>
                <a:gd name="connsiteX43" fmla="*/ 1236090 w 1399804"/>
                <a:gd name="connsiteY43" fmla="*/ 234851 h 810457"/>
                <a:gd name="connsiteX44" fmla="*/ 1238066 w 1399804"/>
                <a:gd name="connsiteY44" fmla="*/ 240693 h 810457"/>
                <a:gd name="connsiteX45" fmla="*/ 1242053 w 1399804"/>
                <a:gd name="connsiteY45" fmla="*/ 253254 h 810457"/>
                <a:gd name="connsiteX46" fmla="*/ 1254623 w 1399804"/>
                <a:gd name="connsiteY46" fmla="*/ 285963 h 810457"/>
                <a:gd name="connsiteX47" fmla="*/ 1260430 w 1399804"/>
                <a:gd name="connsiteY47" fmla="*/ 300886 h 810457"/>
                <a:gd name="connsiteX48" fmla="*/ 1266297 w 1399804"/>
                <a:gd name="connsiteY48" fmla="*/ 315810 h 810457"/>
                <a:gd name="connsiteX49" fmla="*/ 1276630 w 1399804"/>
                <a:gd name="connsiteY49" fmla="*/ 344412 h 810457"/>
                <a:gd name="connsiteX50" fmla="*/ 1296530 w 1399804"/>
                <a:gd name="connsiteY50" fmla="*/ 397888 h 810457"/>
                <a:gd name="connsiteX51" fmla="*/ 1313889 w 1399804"/>
                <a:gd name="connsiteY51" fmla="*/ 443901 h 810457"/>
                <a:gd name="connsiteX52" fmla="*/ 1320191 w 1399804"/>
                <a:gd name="connsiteY52" fmla="*/ 461312 h 810457"/>
                <a:gd name="connsiteX53" fmla="*/ 1327660 w 1399804"/>
                <a:gd name="connsiteY53" fmla="*/ 481209 h 810457"/>
                <a:gd name="connsiteX54" fmla="*/ 1337349 w 1399804"/>
                <a:gd name="connsiteY54" fmla="*/ 506081 h 810457"/>
                <a:gd name="connsiteX55" fmla="*/ 1359347 w 1399804"/>
                <a:gd name="connsiteY55" fmla="*/ 527222 h 810457"/>
                <a:gd name="connsiteX56" fmla="*/ 1394142 w 1399804"/>
                <a:gd name="connsiteY56" fmla="*/ 537814 h 810457"/>
                <a:gd name="connsiteX57" fmla="*/ 1399740 w 1399804"/>
                <a:gd name="connsiteY57" fmla="*/ 540499 h 810457"/>
                <a:gd name="connsiteX58" fmla="*/ 1399740 w 1399804"/>
                <a:gd name="connsiteY58" fmla="*/ 675632 h 810457"/>
                <a:gd name="connsiteX59" fmla="*/ 1399740 w 1399804"/>
                <a:gd name="connsiteY59" fmla="*/ 810763 h 810457"/>
                <a:gd name="connsiteX60" fmla="*/ 700976 w 1399804"/>
                <a:gd name="connsiteY60" fmla="*/ 810763 h 810457"/>
                <a:gd name="connsiteX61" fmla="*/ 1121 w 1399804"/>
                <a:gd name="connsiteY61" fmla="*/ 808900 h 810457"/>
                <a:gd name="connsiteX62" fmla="*/ 218662 w 1399804"/>
                <a:gd name="connsiteY62" fmla="*/ 747398 h 810457"/>
                <a:gd name="connsiteX63" fmla="*/ 274848 w 1399804"/>
                <a:gd name="connsiteY63" fmla="*/ 680263 h 810457"/>
                <a:gd name="connsiteX64" fmla="*/ 212322 w 1399804"/>
                <a:gd name="connsiteY64" fmla="*/ 577046 h 810457"/>
                <a:gd name="connsiteX65" fmla="*/ 155460 w 1399804"/>
                <a:gd name="connsiteY65" fmla="*/ 578832 h 810457"/>
                <a:gd name="connsiteX66" fmla="*/ 103181 w 1399804"/>
                <a:gd name="connsiteY66" fmla="*/ 696812 h 810457"/>
                <a:gd name="connsiteX67" fmla="*/ 149858 w 1399804"/>
                <a:gd name="connsiteY67" fmla="*/ 744978 h 810457"/>
                <a:gd name="connsiteX68" fmla="*/ 186859 w 1399804"/>
                <a:gd name="connsiteY68" fmla="*/ 753518 h 810457"/>
                <a:gd name="connsiteX69" fmla="*/ 218662 w 1399804"/>
                <a:gd name="connsiteY69" fmla="*/ 747398 h 810457"/>
                <a:gd name="connsiteX70" fmla="*/ 1240556 w 1399804"/>
                <a:gd name="connsiteY70" fmla="*/ 750323 h 810457"/>
                <a:gd name="connsiteX71" fmla="*/ 1296435 w 1399804"/>
                <a:gd name="connsiteY71" fmla="*/ 699606 h 810457"/>
                <a:gd name="connsiteX72" fmla="*/ 1303434 w 1399804"/>
                <a:gd name="connsiteY72" fmla="*/ 663662 h 810457"/>
                <a:gd name="connsiteX73" fmla="*/ 1294049 w 1399804"/>
                <a:gd name="connsiteY73" fmla="*/ 623862 h 810457"/>
                <a:gd name="connsiteX74" fmla="*/ 1259211 w 1399804"/>
                <a:gd name="connsiteY74" fmla="*/ 585805 h 810457"/>
                <a:gd name="connsiteX75" fmla="*/ 1186017 w 1399804"/>
                <a:gd name="connsiteY75" fmla="*/ 576759 h 810457"/>
                <a:gd name="connsiteX76" fmla="*/ 1130399 w 1399804"/>
                <a:gd name="connsiteY76" fmla="*/ 626456 h 810457"/>
                <a:gd name="connsiteX77" fmla="*/ 1130068 w 1399804"/>
                <a:gd name="connsiteY77" fmla="*/ 697595 h 810457"/>
                <a:gd name="connsiteX78" fmla="*/ 1149708 w 1399804"/>
                <a:gd name="connsiteY78" fmla="*/ 727150 h 810457"/>
                <a:gd name="connsiteX79" fmla="*/ 1184328 w 1399804"/>
                <a:gd name="connsiteY79" fmla="*/ 748582 h 810457"/>
                <a:gd name="connsiteX80" fmla="*/ 1189569 w 1399804"/>
                <a:gd name="connsiteY80" fmla="*/ 751072 h 810457"/>
                <a:gd name="connsiteX81" fmla="*/ 1240556 w 1399804"/>
                <a:gd name="connsiteY81" fmla="*/ 750323 h 810457"/>
                <a:gd name="connsiteX82" fmla="*/ 723003 w 1399804"/>
                <a:gd name="connsiteY82" fmla="*/ 699737 h 810457"/>
                <a:gd name="connsiteX83" fmla="*/ 733164 w 1399804"/>
                <a:gd name="connsiteY83" fmla="*/ 684938 h 810457"/>
                <a:gd name="connsiteX84" fmla="*/ 746222 w 1399804"/>
                <a:gd name="connsiteY84" fmla="*/ 680942 h 810457"/>
                <a:gd name="connsiteX85" fmla="*/ 759280 w 1399804"/>
                <a:gd name="connsiteY85" fmla="*/ 680185 h 810457"/>
                <a:gd name="connsiteX86" fmla="*/ 759947 w 1399804"/>
                <a:gd name="connsiteY86" fmla="*/ 622356 h 810457"/>
                <a:gd name="connsiteX87" fmla="*/ 756147 w 1399804"/>
                <a:gd name="connsiteY87" fmla="*/ 564530 h 810457"/>
                <a:gd name="connsiteX88" fmla="*/ 726716 w 1399804"/>
                <a:gd name="connsiteY88" fmla="*/ 610436 h 810457"/>
                <a:gd name="connsiteX89" fmla="*/ 718240 w 1399804"/>
                <a:gd name="connsiteY89" fmla="*/ 588667 h 810457"/>
                <a:gd name="connsiteX90" fmla="*/ 716996 w 1399804"/>
                <a:gd name="connsiteY90" fmla="*/ 553338 h 810457"/>
                <a:gd name="connsiteX91" fmla="*/ 709535 w 1399804"/>
                <a:gd name="connsiteY91" fmla="*/ 553338 h 810457"/>
                <a:gd name="connsiteX92" fmla="*/ 702073 w 1399804"/>
                <a:gd name="connsiteY92" fmla="*/ 553338 h 810457"/>
                <a:gd name="connsiteX93" fmla="*/ 700830 w 1399804"/>
                <a:gd name="connsiteY93" fmla="*/ 591068 h 810457"/>
                <a:gd name="connsiteX94" fmla="*/ 697720 w 1399804"/>
                <a:gd name="connsiteY94" fmla="*/ 630652 h 810457"/>
                <a:gd name="connsiteX95" fmla="*/ 695768 w 1399804"/>
                <a:gd name="connsiteY95" fmla="*/ 625263 h 810457"/>
                <a:gd name="connsiteX96" fmla="*/ 692348 w 1399804"/>
                <a:gd name="connsiteY96" fmla="*/ 602475 h 810457"/>
                <a:gd name="connsiteX97" fmla="*/ 665109 w 1399804"/>
                <a:gd name="connsiteY97" fmla="*/ 565016 h 810457"/>
                <a:gd name="connsiteX98" fmla="*/ 659087 w 1399804"/>
                <a:gd name="connsiteY98" fmla="*/ 618006 h 810457"/>
                <a:gd name="connsiteX99" fmla="*/ 659756 w 1399804"/>
                <a:gd name="connsiteY99" fmla="*/ 675832 h 810457"/>
                <a:gd name="connsiteX100" fmla="*/ 673454 w 1399804"/>
                <a:gd name="connsiteY100" fmla="*/ 681430 h 810457"/>
                <a:gd name="connsiteX101" fmla="*/ 689943 w 1399804"/>
                <a:gd name="connsiteY101" fmla="*/ 689482 h 810457"/>
                <a:gd name="connsiteX102" fmla="*/ 710831 w 1399804"/>
                <a:gd name="connsiteY102" fmla="*/ 711280 h 810457"/>
                <a:gd name="connsiteX103" fmla="*/ 723003 w 1399804"/>
                <a:gd name="connsiteY103" fmla="*/ 699737 h 810457"/>
                <a:gd name="connsiteX104" fmla="*/ 207118 w 1399804"/>
                <a:gd name="connsiteY104" fmla="*/ 482268 h 810457"/>
                <a:gd name="connsiteX105" fmla="*/ 244426 w 1399804"/>
                <a:gd name="connsiteY105" fmla="*/ 476305 h 810457"/>
                <a:gd name="connsiteX106" fmla="*/ 285465 w 1399804"/>
                <a:gd name="connsiteY106" fmla="*/ 470083 h 810457"/>
                <a:gd name="connsiteX107" fmla="*/ 322773 w 1399804"/>
                <a:gd name="connsiteY107" fmla="*/ 464957 h 810457"/>
                <a:gd name="connsiteX108" fmla="*/ 357430 w 1399804"/>
                <a:gd name="connsiteY108" fmla="*/ 460024 h 810457"/>
                <a:gd name="connsiteX109" fmla="*/ 380882 w 1399804"/>
                <a:gd name="connsiteY109" fmla="*/ 457580 h 810457"/>
                <a:gd name="connsiteX110" fmla="*/ 398457 w 1399804"/>
                <a:gd name="connsiteY110" fmla="*/ 455260 h 810457"/>
                <a:gd name="connsiteX111" fmla="*/ 448378 w 1399804"/>
                <a:gd name="connsiteY111" fmla="*/ 448967 h 810457"/>
                <a:gd name="connsiteX112" fmla="*/ 559680 w 1399804"/>
                <a:gd name="connsiteY112" fmla="*/ 437564 h 810457"/>
                <a:gd name="connsiteX113" fmla="*/ 837461 w 1399804"/>
                <a:gd name="connsiteY113" fmla="*/ 437774 h 810457"/>
                <a:gd name="connsiteX114" fmla="*/ 863291 w 1399804"/>
                <a:gd name="connsiteY114" fmla="*/ 440170 h 810457"/>
                <a:gd name="connsiteX115" fmla="*/ 890813 w 1399804"/>
                <a:gd name="connsiteY115" fmla="*/ 442597 h 810457"/>
                <a:gd name="connsiteX116" fmla="*/ 935872 w 1399804"/>
                <a:gd name="connsiteY116" fmla="*/ 447839 h 810457"/>
                <a:gd name="connsiteX117" fmla="*/ 1020435 w 1399804"/>
                <a:gd name="connsiteY117" fmla="*/ 457366 h 810457"/>
                <a:gd name="connsiteX118" fmla="*/ 1114947 w 1399804"/>
                <a:gd name="connsiteY118" fmla="*/ 470126 h 810457"/>
                <a:gd name="connsiteX119" fmla="*/ 1153503 w 1399804"/>
                <a:gd name="connsiteY119" fmla="*/ 475821 h 810457"/>
                <a:gd name="connsiteX120" fmla="*/ 1183353 w 1399804"/>
                <a:gd name="connsiteY120" fmla="*/ 480759 h 810457"/>
                <a:gd name="connsiteX121" fmla="*/ 1201382 w 1399804"/>
                <a:gd name="connsiteY121" fmla="*/ 483510 h 810457"/>
                <a:gd name="connsiteX122" fmla="*/ 1209713 w 1399804"/>
                <a:gd name="connsiteY122" fmla="*/ 462866 h 810457"/>
                <a:gd name="connsiteX123" fmla="*/ 1189699 w 1399804"/>
                <a:gd name="connsiteY123" fmla="*/ 410323 h 810457"/>
                <a:gd name="connsiteX124" fmla="*/ 1173482 w 1399804"/>
                <a:gd name="connsiteY124" fmla="*/ 366797 h 810457"/>
                <a:gd name="connsiteX125" fmla="*/ 1148550 w 1399804"/>
                <a:gd name="connsiteY125" fmla="*/ 300886 h 810457"/>
                <a:gd name="connsiteX126" fmla="*/ 1119970 w 1399804"/>
                <a:gd name="connsiteY126" fmla="*/ 225026 h 810457"/>
                <a:gd name="connsiteX127" fmla="*/ 1109933 w 1399804"/>
                <a:gd name="connsiteY127" fmla="*/ 197667 h 810457"/>
                <a:gd name="connsiteX128" fmla="*/ 1098495 w 1399804"/>
                <a:gd name="connsiteY128" fmla="*/ 168476 h 810457"/>
                <a:gd name="connsiteX129" fmla="*/ 1096301 w 1399804"/>
                <a:gd name="connsiteY129" fmla="*/ 160697 h 810457"/>
                <a:gd name="connsiteX130" fmla="*/ 1063691 w 1399804"/>
                <a:gd name="connsiteY130" fmla="*/ 147694 h 810457"/>
                <a:gd name="connsiteX131" fmla="*/ 1025414 w 1399804"/>
                <a:gd name="connsiteY131" fmla="*/ 141545 h 810457"/>
                <a:gd name="connsiteX132" fmla="*/ 883640 w 1399804"/>
                <a:gd name="connsiteY132" fmla="*/ 122008 h 810457"/>
                <a:gd name="connsiteX133" fmla="*/ 836383 w 1399804"/>
                <a:gd name="connsiteY133" fmla="*/ 115761 h 810457"/>
                <a:gd name="connsiteX134" fmla="*/ 622483 w 1399804"/>
                <a:gd name="connsiteY134" fmla="*/ 108822 h 810457"/>
                <a:gd name="connsiteX135" fmla="*/ 513046 w 1399804"/>
                <a:gd name="connsiteY135" fmla="*/ 122014 h 810457"/>
                <a:gd name="connsiteX136" fmla="*/ 472006 w 1399804"/>
                <a:gd name="connsiteY136" fmla="*/ 127812 h 810457"/>
                <a:gd name="connsiteX137" fmla="*/ 417288 w 1399804"/>
                <a:gd name="connsiteY137" fmla="*/ 135377 h 810457"/>
                <a:gd name="connsiteX138" fmla="*/ 375005 w 1399804"/>
                <a:gd name="connsiteY138" fmla="*/ 141739 h 810457"/>
                <a:gd name="connsiteX139" fmla="*/ 342671 w 1399804"/>
                <a:gd name="connsiteY139" fmla="*/ 146631 h 810457"/>
                <a:gd name="connsiteX140" fmla="*/ 298070 w 1399804"/>
                <a:gd name="connsiteY140" fmla="*/ 175905 h 810457"/>
                <a:gd name="connsiteX141" fmla="*/ 284282 w 1399804"/>
                <a:gd name="connsiteY141" fmla="*/ 212591 h 810457"/>
                <a:gd name="connsiteX142" fmla="*/ 214475 w 1399804"/>
                <a:gd name="connsiteY142" fmla="*/ 397888 h 810457"/>
                <a:gd name="connsiteX143" fmla="*/ 195540 w 1399804"/>
                <a:gd name="connsiteY143" fmla="*/ 447193 h 810457"/>
                <a:gd name="connsiteX144" fmla="*/ 189287 w 1399804"/>
                <a:gd name="connsiteY144" fmla="*/ 465277 h 810457"/>
                <a:gd name="connsiteX145" fmla="*/ 185655 w 1399804"/>
                <a:gd name="connsiteY145" fmla="*/ 473946 h 810457"/>
                <a:gd name="connsiteX146" fmla="*/ 183489 w 1399804"/>
                <a:gd name="connsiteY146" fmla="*/ 480112 h 810457"/>
                <a:gd name="connsiteX147" fmla="*/ 207118 w 1399804"/>
                <a:gd name="connsiteY147" fmla="*/ 482268 h 81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399804" h="810457">
                  <a:moveTo>
                    <a:pt x="1121" y="808900"/>
                  </a:moveTo>
                  <a:cubicBezTo>
                    <a:pt x="-927" y="805410"/>
                    <a:pt x="668" y="540083"/>
                    <a:pt x="2750" y="538002"/>
                  </a:cubicBezTo>
                  <a:cubicBezTo>
                    <a:pt x="4588" y="536164"/>
                    <a:pt x="18577" y="532085"/>
                    <a:pt x="36744" y="528090"/>
                  </a:cubicBezTo>
                  <a:cubicBezTo>
                    <a:pt x="56552" y="523733"/>
                    <a:pt x="58029" y="521552"/>
                    <a:pt x="77710" y="467530"/>
                  </a:cubicBezTo>
                  <a:cubicBezTo>
                    <a:pt x="81448" y="457270"/>
                    <a:pt x="85512" y="446932"/>
                    <a:pt x="86741" y="444557"/>
                  </a:cubicBezTo>
                  <a:cubicBezTo>
                    <a:pt x="87970" y="442181"/>
                    <a:pt x="88982" y="438823"/>
                    <a:pt x="88990" y="437094"/>
                  </a:cubicBezTo>
                  <a:cubicBezTo>
                    <a:pt x="88999" y="435366"/>
                    <a:pt x="90492" y="431104"/>
                    <a:pt x="92309" y="427624"/>
                  </a:cubicBezTo>
                  <a:cubicBezTo>
                    <a:pt x="94125" y="424144"/>
                    <a:pt x="98684" y="412951"/>
                    <a:pt x="102442" y="402752"/>
                  </a:cubicBezTo>
                  <a:cubicBezTo>
                    <a:pt x="106198" y="392552"/>
                    <a:pt x="110305" y="381969"/>
                    <a:pt x="111568" y="379233"/>
                  </a:cubicBezTo>
                  <a:cubicBezTo>
                    <a:pt x="114144" y="373654"/>
                    <a:pt x="128966" y="332394"/>
                    <a:pt x="136586" y="309591"/>
                  </a:cubicBezTo>
                  <a:cubicBezTo>
                    <a:pt x="139329" y="301384"/>
                    <a:pt x="143694" y="290191"/>
                    <a:pt x="146286" y="284720"/>
                  </a:cubicBezTo>
                  <a:cubicBezTo>
                    <a:pt x="148877" y="279248"/>
                    <a:pt x="153352" y="267495"/>
                    <a:pt x="156229" y="258604"/>
                  </a:cubicBezTo>
                  <a:cubicBezTo>
                    <a:pt x="159106" y="249711"/>
                    <a:pt x="162409" y="240198"/>
                    <a:pt x="163570" y="237462"/>
                  </a:cubicBezTo>
                  <a:cubicBezTo>
                    <a:pt x="164730" y="234726"/>
                    <a:pt x="168676" y="224094"/>
                    <a:pt x="172338" y="213834"/>
                  </a:cubicBezTo>
                  <a:cubicBezTo>
                    <a:pt x="176000" y="203574"/>
                    <a:pt x="180444" y="191822"/>
                    <a:pt x="182214" y="187718"/>
                  </a:cubicBezTo>
                  <a:cubicBezTo>
                    <a:pt x="183983" y="183614"/>
                    <a:pt x="188025" y="172982"/>
                    <a:pt x="191196" y="164089"/>
                  </a:cubicBezTo>
                  <a:cubicBezTo>
                    <a:pt x="194366" y="155198"/>
                    <a:pt x="198399" y="145125"/>
                    <a:pt x="200159" y="141705"/>
                  </a:cubicBezTo>
                  <a:cubicBezTo>
                    <a:pt x="201917" y="138284"/>
                    <a:pt x="203363" y="134334"/>
                    <a:pt x="203372" y="132925"/>
                  </a:cubicBezTo>
                  <a:cubicBezTo>
                    <a:pt x="203381" y="131515"/>
                    <a:pt x="208983" y="115880"/>
                    <a:pt x="215823" y="98179"/>
                  </a:cubicBezTo>
                  <a:cubicBezTo>
                    <a:pt x="222663" y="80477"/>
                    <a:pt x="228259" y="64709"/>
                    <a:pt x="228259" y="63138"/>
                  </a:cubicBezTo>
                  <a:cubicBezTo>
                    <a:pt x="228259" y="61567"/>
                    <a:pt x="232456" y="59646"/>
                    <a:pt x="237586" y="58868"/>
                  </a:cubicBezTo>
                  <a:cubicBezTo>
                    <a:pt x="242716" y="58091"/>
                    <a:pt x="256427" y="55673"/>
                    <a:pt x="268055" y="53496"/>
                  </a:cubicBezTo>
                  <a:cubicBezTo>
                    <a:pt x="279682" y="51319"/>
                    <a:pt x="297031" y="48401"/>
                    <a:pt x="306607" y="47013"/>
                  </a:cubicBezTo>
                  <a:cubicBezTo>
                    <a:pt x="353147" y="40262"/>
                    <a:pt x="377331" y="36668"/>
                    <a:pt x="388684" y="34814"/>
                  </a:cubicBezTo>
                  <a:cubicBezTo>
                    <a:pt x="395525" y="33697"/>
                    <a:pt x="415111" y="30865"/>
                    <a:pt x="432210" y="28521"/>
                  </a:cubicBezTo>
                  <a:cubicBezTo>
                    <a:pt x="449310" y="26177"/>
                    <a:pt x="469457" y="23325"/>
                    <a:pt x="476981" y="22183"/>
                  </a:cubicBezTo>
                  <a:cubicBezTo>
                    <a:pt x="492284" y="19862"/>
                    <a:pt x="544249" y="13455"/>
                    <a:pt x="576469" y="9916"/>
                  </a:cubicBezTo>
                  <a:cubicBezTo>
                    <a:pt x="670115" y="-368"/>
                    <a:pt x="704145" y="-1858"/>
                    <a:pt x="748087" y="2402"/>
                  </a:cubicBezTo>
                  <a:cubicBezTo>
                    <a:pt x="842038" y="11508"/>
                    <a:pt x="887984" y="16720"/>
                    <a:pt x="922196" y="22150"/>
                  </a:cubicBezTo>
                  <a:cubicBezTo>
                    <a:pt x="929717" y="23345"/>
                    <a:pt x="949861" y="26196"/>
                    <a:pt x="966958" y="28487"/>
                  </a:cubicBezTo>
                  <a:cubicBezTo>
                    <a:pt x="984064" y="30778"/>
                    <a:pt x="1004208" y="33639"/>
                    <a:pt x="1011729" y="34843"/>
                  </a:cubicBezTo>
                  <a:cubicBezTo>
                    <a:pt x="1037331" y="38940"/>
                    <a:pt x="1075104" y="44599"/>
                    <a:pt x="1092601" y="46954"/>
                  </a:cubicBezTo>
                  <a:cubicBezTo>
                    <a:pt x="1102194" y="48247"/>
                    <a:pt x="1120101" y="51193"/>
                    <a:pt x="1132393" y="53502"/>
                  </a:cubicBezTo>
                  <a:cubicBezTo>
                    <a:pt x="1144685" y="55811"/>
                    <a:pt x="1158160" y="58230"/>
                    <a:pt x="1162339" y="58878"/>
                  </a:cubicBezTo>
                  <a:cubicBezTo>
                    <a:pt x="1170644" y="60167"/>
                    <a:pt x="1173595" y="65213"/>
                    <a:pt x="1183388" y="94872"/>
                  </a:cubicBezTo>
                  <a:cubicBezTo>
                    <a:pt x="1186243" y="103530"/>
                    <a:pt x="1190204" y="114141"/>
                    <a:pt x="1192180" y="118452"/>
                  </a:cubicBezTo>
                  <a:cubicBezTo>
                    <a:pt x="1194165" y="122763"/>
                    <a:pt x="1195784" y="128013"/>
                    <a:pt x="1195784" y="130120"/>
                  </a:cubicBezTo>
                  <a:cubicBezTo>
                    <a:pt x="1195784" y="132226"/>
                    <a:pt x="1196759" y="134552"/>
                    <a:pt x="1197952" y="135288"/>
                  </a:cubicBezTo>
                  <a:cubicBezTo>
                    <a:pt x="1199145" y="136025"/>
                    <a:pt x="1200781" y="139925"/>
                    <a:pt x="1201582" y="143957"/>
                  </a:cubicBezTo>
                  <a:cubicBezTo>
                    <a:pt x="1202392" y="147989"/>
                    <a:pt x="1205195" y="156127"/>
                    <a:pt x="1207815" y="162041"/>
                  </a:cubicBezTo>
                  <a:cubicBezTo>
                    <a:pt x="1210435" y="167955"/>
                    <a:pt x="1214509" y="178391"/>
                    <a:pt x="1216860" y="185231"/>
                  </a:cubicBezTo>
                  <a:cubicBezTo>
                    <a:pt x="1219201" y="192071"/>
                    <a:pt x="1222570" y="201025"/>
                    <a:pt x="1224338" y="205128"/>
                  </a:cubicBezTo>
                  <a:cubicBezTo>
                    <a:pt x="1226105" y="209232"/>
                    <a:pt x="1229021" y="217067"/>
                    <a:pt x="1230832" y="222539"/>
                  </a:cubicBezTo>
                  <a:cubicBezTo>
                    <a:pt x="1232634" y="228011"/>
                    <a:pt x="1235002" y="233551"/>
                    <a:pt x="1236090" y="234851"/>
                  </a:cubicBezTo>
                  <a:cubicBezTo>
                    <a:pt x="1237178" y="236150"/>
                    <a:pt x="1238066" y="238779"/>
                    <a:pt x="1238066" y="240693"/>
                  </a:cubicBezTo>
                  <a:cubicBezTo>
                    <a:pt x="1238066" y="242606"/>
                    <a:pt x="1239859" y="248259"/>
                    <a:pt x="1242053" y="253254"/>
                  </a:cubicBezTo>
                  <a:cubicBezTo>
                    <a:pt x="1248242" y="267352"/>
                    <a:pt x="1249748" y="271287"/>
                    <a:pt x="1254623" y="285963"/>
                  </a:cubicBezTo>
                  <a:cubicBezTo>
                    <a:pt x="1257122" y="293487"/>
                    <a:pt x="1259733" y="300202"/>
                    <a:pt x="1260430" y="300886"/>
                  </a:cubicBezTo>
                  <a:cubicBezTo>
                    <a:pt x="1261126" y="301570"/>
                    <a:pt x="1263764" y="308286"/>
                    <a:pt x="1266297" y="315810"/>
                  </a:cubicBezTo>
                  <a:cubicBezTo>
                    <a:pt x="1268830" y="323333"/>
                    <a:pt x="1273479" y="336205"/>
                    <a:pt x="1276630" y="344412"/>
                  </a:cubicBezTo>
                  <a:cubicBezTo>
                    <a:pt x="1279781" y="352621"/>
                    <a:pt x="1288739" y="376684"/>
                    <a:pt x="1296530" y="397888"/>
                  </a:cubicBezTo>
                  <a:cubicBezTo>
                    <a:pt x="1304330" y="419091"/>
                    <a:pt x="1312139" y="439797"/>
                    <a:pt x="1313889" y="443901"/>
                  </a:cubicBezTo>
                  <a:cubicBezTo>
                    <a:pt x="1315638" y="448005"/>
                    <a:pt x="1318476" y="455839"/>
                    <a:pt x="1320191" y="461312"/>
                  </a:cubicBezTo>
                  <a:cubicBezTo>
                    <a:pt x="1321915" y="466784"/>
                    <a:pt x="1325275" y="475737"/>
                    <a:pt x="1327660" y="481209"/>
                  </a:cubicBezTo>
                  <a:cubicBezTo>
                    <a:pt x="1330054" y="486681"/>
                    <a:pt x="1334415" y="497874"/>
                    <a:pt x="1337349" y="506081"/>
                  </a:cubicBezTo>
                  <a:cubicBezTo>
                    <a:pt x="1342555" y="520619"/>
                    <a:pt x="1349423" y="527222"/>
                    <a:pt x="1359347" y="527222"/>
                  </a:cubicBezTo>
                  <a:cubicBezTo>
                    <a:pt x="1363622" y="527222"/>
                    <a:pt x="1386717" y="534253"/>
                    <a:pt x="1394142" y="537814"/>
                  </a:cubicBezTo>
                  <a:lnTo>
                    <a:pt x="1399740" y="540499"/>
                  </a:lnTo>
                  <a:lnTo>
                    <a:pt x="1399740" y="675632"/>
                  </a:lnTo>
                  <a:lnTo>
                    <a:pt x="1399740" y="810763"/>
                  </a:lnTo>
                  <a:lnTo>
                    <a:pt x="700976" y="810763"/>
                  </a:lnTo>
                  <a:cubicBezTo>
                    <a:pt x="316659" y="810763"/>
                    <a:pt x="1723" y="809928"/>
                    <a:pt x="1121" y="808900"/>
                  </a:cubicBezTo>
                  <a:close/>
                  <a:moveTo>
                    <a:pt x="218662" y="747398"/>
                  </a:moveTo>
                  <a:cubicBezTo>
                    <a:pt x="252170" y="730571"/>
                    <a:pt x="268466" y="711097"/>
                    <a:pt x="274848" y="680263"/>
                  </a:cubicBezTo>
                  <a:cubicBezTo>
                    <a:pt x="284171" y="635222"/>
                    <a:pt x="258569" y="592957"/>
                    <a:pt x="212322" y="577046"/>
                  </a:cubicBezTo>
                  <a:cubicBezTo>
                    <a:pt x="192242" y="570138"/>
                    <a:pt x="177068" y="570614"/>
                    <a:pt x="155460" y="578832"/>
                  </a:cubicBezTo>
                  <a:cubicBezTo>
                    <a:pt x="107151" y="597206"/>
                    <a:pt x="83414" y="650770"/>
                    <a:pt x="103181" y="696812"/>
                  </a:cubicBezTo>
                  <a:cubicBezTo>
                    <a:pt x="112278" y="717992"/>
                    <a:pt x="128222" y="734445"/>
                    <a:pt x="149858" y="744978"/>
                  </a:cubicBezTo>
                  <a:cubicBezTo>
                    <a:pt x="165166" y="752430"/>
                    <a:pt x="169735" y="753483"/>
                    <a:pt x="186859" y="753518"/>
                  </a:cubicBezTo>
                  <a:cubicBezTo>
                    <a:pt x="202744" y="753553"/>
                    <a:pt x="208688" y="752403"/>
                    <a:pt x="218662" y="747398"/>
                  </a:cubicBezTo>
                  <a:close/>
                  <a:moveTo>
                    <a:pt x="1240556" y="750323"/>
                  </a:moveTo>
                  <a:cubicBezTo>
                    <a:pt x="1264338" y="741679"/>
                    <a:pt x="1284996" y="722936"/>
                    <a:pt x="1296435" y="699606"/>
                  </a:cubicBezTo>
                  <a:cubicBezTo>
                    <a:pt x="1302607" y="687036"/>
                    <a:pt x="1303512" y="682361"/>
                    <a:pt x="1303434" y="663662"/>
                  </a:cubicBezTo>
                  <a:cubicBezTo>
                    <a:pt x="1303346" y="643849"/>
                    <a:pt x="1302615" y="640733"/>
                    <a:pt x="1294049" y="623862"/>
                  </a:cubicBezTo>
                  <a:cubicBezTo>
                    <a:pt x="1284491" y="605034"/>
                    <a:pt x="1276482" y="596282"/>
                    <a:pt x="1259211" y="585805"/>
                  </a:cubicBezTo>
                  <a:cubicBezTo>
                    <a:pt x="1236255" y="571879"/>
                    <a:pt x="1214553" y="569196"/>
                    <a:pt x="1186017" y="576759"/>
                  </a:cubicBezTo>
                  <a:cubicBezTo>
                    <a:pt x="1165542" y="582186"/>
                    <a:pt x="1140254" y="604783"/>
                    <a:pt x="1130399" y="626456"/>
                  </a:cubicBezTo>
                  <a:cubicBezTo>
                    <a:pt x="1123113" y="642482"/>
                    <a:pt x="1122930" y="682979"/>
                    <a:pt x="1130068" y="697595"/>
                  </a:cubicBezTo>
                  <a:cubicBezTo>
                    <a:pt x="1136580" y="710914"/>
                    <a:pt x="1143588" y="721465"/>
                    <a:pt x="1149708" y="727150"/>
                  </a:cubicBezTo>
                  <a:cubicBezTo>
                    <a:pt x="1157769" y="734645"/>
                    <a:pt x="1180280" y="748582"/>
                    <a:pt x="1184328" y="748582"/>
                  </a:cubicBezTo>
                  <a:cubicBezTo>
                    <a:pt x="1186365" y="748582"/>
                    <a:pt x="1188724" y="749705"/>
                    <a:pt x="1189569" y="751072"/>
                  </a:cubicBezTo>
                  <a:cubicBezTo>
                    <a:pt x="1191771" y="754641"/>
                    <a:pt x="1230231" y="754075"/>
                    <a:pt x="1240556" y="750323"/>
                  </a:cubicBezTo>
                  <a:close/>
                  <a:moveTo>
                    <a:pt x="723003" y="699737"/>
                  </a:moveTo>
                  <a:cubicBezTo>
                    <a:pt x="728592" y="693382"/>
                    <a:pt x="733164" y="686731"/>
                    <a:pt x="733164" y="684938"/>
                  </a:cubicBezTo>
                  <a:cubicBezTo>
                    <a:pt x="733164" y="682770"/>
                    <a:pt x="737513" y="681438"/>
                    <a:pt x="746222" y="680942"/>
                  </a:cubicBezTo>
                  <a:lnTo>
                    <a:pt x="759280" y="680185"/>
                  </a:lnTo>
                  <a:lnTo>
                    <a:pt x="759947" y="622356"/>
                  </a:lnTo>
                  <a:cubicBezTo>
                    <a:pt x="760573" y="568132"/>
                    <a:pt x="760336" y="564530"/>
                    <a:pt x="756147" y="564530"/>
                  </a:cubicBezTo>
                  <a:cubicBezTo>
                    <a:pt x="741971" y="564530"/>
                    <a:pt x="729050" y="584684"/>
                    <a:pt x="726716" y="610436"/>
                  </a:cubicBezTo>
                  <a:cubicBezTo>
                    <a:pt x="723967" y="640776"/>
                    <a:pt x="719687" y="629781"/>
                    <a:pt x="718240" y="588667"/>
                  </a:cubicBezTo>
                  <a:lnTo>
                    <a:pt x="716996" y="553338"/>
                  </a:lnTo>
                  <a:lnTo>
                    <a:pt x="709535" y="553338"/>
                  </a:lnTo>
                  <a:lnTo>
                    <a:pt x="702073" y="553338"/>
                  </a:lnTo>
                  <a:lnTo>
                    <a:pt x="700830" y="591068"/>
                  </a:lnTo>
                  <a:cubicBezTo>
                    <a:pt x="700146" y="611819"/>
                    <a:pt x="698747" y="629633"/>
                    <a:pt x="697720" y="630652"/>
                  </a:cubicBezTo>
                  <a:cubicBezTo>
                    <a:pt x="696695" y="631679"/>
                    <a:pt x="695816" y="629250"/>
                    <a:pt x="695768" y="625263"/>
                  </a:cubicBezTo>
                  <a:cubicBezTo>
                    <a:pt x="695720" y="621268"/>
                    <a:pt x="694181" y="611017"/>
                    <a:pt x="692348" y="602475"/>
                  </a:cubicBezTo>
                  <a:cubicBezTo>
                    <a:pt x="688323" y="583712"/>
                    <a:pt x="673824" y="563773"/>
                    <a:pt x="665109" y="565016"/>
                  </a:cubicBezTo>
                  <a:cubicBezTo>
                    <a:pt x="659895" y="565760"/>
                    <a:pt x="659777" y="566799"/>
                    <a:pt x="659087" y="618006"/>
                  </a:cubicBezTo>
                  <a:cubicBezTo>
                    <a:pt x="658700" y="646731"/>
                    <a:pt x="659000" y="672759"/>
                    <a:pt x="659756" y="675832"/>
                  </a:cubicBezTo>
                  <a:cubicBezTo>
                    <a:pt x="660950" y="680698"/>
                    <a:pt x="662738" y="681430"/>
                    <a:pt x="673454" y="681430"/>
                  </a:cubicBezTo>
                  <a:cubicBezTo>
                    <a:pt x="684833" y="681430"/>
                    <a:pt x="686098" y="682048"/>
                    <a:pt x="689943" y="689482"/>
                  </a:cubicBezTo>
                  <a:cubicBezTo>
                    <a:pt x="694196" y="697708"/>
                    <a:pt x="707201" y="711280"/>
                    <a:pt x="710831" y="711280"/>
                  </a:cubicBezTo>
                  <a:cubicBezTo>
                    <a:pt x="711937" y="711280"/>
                    <a:pt x="717415" y="706083"/>
                    <a:pt x="723003" y="699737"/>
                  </a:cubicBezTo>
                  <a:close/>
                  <a:moveTo>
                    <a:pt x="207118" y="482268"/>
                  </a:moveTo>
                  <a:cubicBezTo>
                    <a:pt x="213958" y="480961"/>
                    <a:pt x="230746" y="478278"/>
                    <a:pt x="244426" y="476305"/>
                  </a:cubicBezTo>
                  <a:cubicBezTo>
                    <a:pt x="258105" y="474333"/>
                    <a:pt x="276574" y="471533"/>
                    <a:pt x="285465" y="470083"/>
                  </a:cubicBezTo>
                  <a:cubicBezTo>
                    <a:pt x="294357" y="468634"/>
                    <a:pt x="311146" y="466327"/>
                    <a:pt x="322773" y="464957"/>
                  </a:cubicBezTo>
                  <a:cubicBezTo>
                    <a:pt x="334401" y="463588"/>
                    <a:pt x="349996" y="461368"/>
                    <a:pt x="357430" y="460024"/>
                  </a:cubicBezTo>
                  <a:cubicBezTo>
                    <a:pt x="364862" y="458680"/>
                    <a:pt x="375416" y="457580"/>
                    <a:pt x="380882" y="457580"/>
                  </a:cubicBezTo>
                  <a:cubicBezTo>
                    <a:pt x="386347" y="457580"/>
                    <a:pt x="394255" y="456536"/>
                    <a:pt x="398457" y="455260"/>
                  </a:cubicBezTo>
                  <a:cubicBezTo>
                    <a:pt x="402658" y="453983"/>
                    <a:pt x="425123" y="451152"/>
                    <a:pt x="448378" y="448967"/>
                  </a:cubicBezTo>
                  <a:cubicBezTo>
                    <a:pt x="494063" y="444678"/>
                    <a:pt x="523587" y="441652"/>
                    <a:pt x="559680" y="437564"/>
                  </a:cubicBezTo>
                  <a:cubicBezTo>
                    <a:pt x="623279" y="430360"/>
                    <a:pt x="796374" y="430491"/>
                    <a:pt x="837461" y="437774"/>
                  </a:cubicBezTo>
                  <a:cubicBezTo>
                    <a:pt x="844895" y="439092"/>
                    <a:pt x="856518" y="440170"/>
                    <a:pt x="863291" y="440170"/>
                  </a:cubicBezTo>
                  <a:cubicBezTo>
                    <a:pt x="870064" y="440170"/>
                    <a:pt x="882448" y="441262"/>
                    <a:pt x="890813" y="442597"/>
                  </a:cubicBezTo>
                  <a:cubicBezTo>
                    <a:pt x="899179" y="443931"/>
                    <a:pt x="919454" y="446291"/>
                    <a:pt x="935872" y="447839"/>
                  </a:cubicBezTo>
                  <a:cubicBezTo>
                    <a:pt x="965087" y="450595"/>
                    <a:pt x="985448" y="452888"/>
                    <a:pt x="1020435" y="457366"/>
                  </a:cubicBezTo>
                  <a:cubicBezTo>
                    <a:pt x="1066433" y="463253"/>
                    <a:pt x="1103674" y="468280"/>
                    <a:pt x="1114947" y="470126"/>
                  </a:cubicBezTo>
                  <a:cubicBezTo>
                    <a:pt x="1121790" y="471246"/>
                    <a:pt x="1139139" y="473809"/>
                    <a:pt x="1153503" y="475821"/>
                  </a:cubicBezTo>
                  <a:cubicBezTo>
                    <a:pt x="1167867" y="477834"/>
                    <a:pt x="1181299" y="480056"/>
                    <a:pt x="1183353" y="480759"/>
                  </a:cubicBezTo>
                  <a:cubicBezTo>
                    <a:pt x="1185399" y="481462"/>
                    <a:pt x="1193512" y="482700"/>
                    <a:pt x="1201382" y="483510"/>
                  </a:cubicBezTo>
                  <a:cubicBezTo>
                    <a:pt x="1218348" y="485258"/>
                    <a:pt x="1218792" y="484149"/>
                    <a:pt x="1209713" y="462866"/>
                  </a:cubicBezTo>
                  <a:cubicBezTo>
                    <a:pt x="1206431" y="455171"/>
                    <a:pt x="1197421" y="431527"/>
                    <a:pt x="1189699" y="410323"/>
                  </a:cubicBezTo>
                  <a:cubicBezTo>
                    <a:pt x="1181978" y="389120"/>
                    <a:pt x="1174683" y="369533"/>
                    <a:pt x="1173482" y="366797"/>
                  </a:cubicBezTo>
                  <a:cubicBezTo>
                    <a:pt x="1172280" y="364062"/>
                    <a:pt x="1161068" y="334401"/>
                    <a:pt x="1148550" y="300886"/>
                  </a:cubicBezTo>
                  <a:cubicBezTo>
                    <a:pt x="1136040" y="267371"/>
                    <a:pt x="1123174" y="233234"/>
                    <a:pt x="1119970" y="225026"/>
                  </a:cubicBezTo>
                  <a:cubicBezTo>
                    <a:pt x="1116767" y="216819"/>
                    <a:pt x="1112249" y="204507"/>
                    <a:pt x="1109933" y="197667"/>
                  </a:cubicBezTo>
                  <a:cubicBezTo>
                    <a:pt x="1105198" y="183681"/>
                    <a:pt x="1101733" y="174836"/>
                    <a:pt x="1098495" y="168476"/>
                  </a:cubicBezTo>
                  <a:cubicBezTo>
                    <a:pt x="1097285" y="166100"/>
                    <a:pt x="1096301" y="162600"/>
                    <a:pt x="1096301" y="160697"/>
                  </a:cubicBezTo>
                  <a:cubicBezTo>
                    <a:pt x="1096301" y="154294"/>
                    <a:pt x="1089667" y="151650"/>
                    <a:pt x="1063691" y="147694"/>
                  </a:cubicBezTo>
                  <a:cubicBezTo>
                    <a:pt x="1049475" y="145529"/>
                    <a:pt x="1032248" y="142762"/>
                    <a:pt x="1025414" y="141545"/>
                  </a:cubicBezTo>
                  <a:cubicBezTo>
                    <a:pt x="1007620" y="138381"/>
                    <a:pt x="927941" y="127400"/>
                    <a:pt x="883640" y="122008"/>
                  </a:cubicBezTo>
                  <a:cubicBezTo>
                    <a:pt x="874064" y="120843"/>
                    <a:pt x="852798" y="118032"/>
                    <a:pt x="836383" y="115761"/>
                  </a:cubicBezTo>
                  <a:cubicBezTo>
                    <a:pt x="762314" y="105518"/>
                    <a:pt x="678431" y="102797"/>
                    <a:pt x="622483" y="108822"/>
                  </a:cubicBezTo>
                  <a:cubicBezTo>
                    <a:pt x="586894" y="112654"/>
                    <a:pt x="530491" y="119453"/>
                    <a:pt x="513046" y="122014"/>
                  </a:cubicBezTo>
                  <a:cubicBezTo>
                    <a:pt x="504837" y="123219"/>
                    <a:pt x="486370" y="125828"/>
                    <a:pt x="472006" y="127812"/>
                  </a:cubicBezTo>
                  <a:cubicBezTo>
                    <a:pt x="457643" y="129796"/>
                    <a:pt x="433019" y="133201"/>
                    <a:pt x="417288" y="135377"/>
                  </a:cubicBezTo>
                  <a:cubicBezTo>
                    <a:pt x="401556" y="137553"/>
                    <a:pt x="382529" y="140415"/>
                    <a:pt x="375005" y="141739"/>
                  </a:cubicBezTo>
                  <a:cubicBezTo>
                    <a:pt x="367481" y="143062"/>
                    <a:pt x="352931" y="145263"/>
                    <a:pt x="342671" y="146631"/>
                  </a:cubicBezTo>
                  <a:cubicBezTo>
                    <a:pt x="306715" y="151425"/>
                    <a:pt x="307111" y="151166"/>
                    <a:pt x="298070" y="175905"/>
                  </a:cubicBezTo>
                  <a:cubicBezTo>
                    <a:pt x="293696" y="187874"/>
                    <a:pt x="287492" y="204382"/>
                    <a:pt x="284282" y="212591"/>
                  </a:cubicBezTo>
                  <a:cubicBezTo>
                    <a:pt x="273824" y="239334"/>
                    <a:pt x="228973" y="358386"/>
                    <a:pt x="214475" y="397888"/>
                  </a:cubicBezTo>
                  <a:cubicBezTo>
                    <a:pt x="206693" y="419091"/>
                    <a:pt x="198172" y="441278"/>
                    <a:pt x="195540" y="447193"/>
                  </a:cubicBezTo>
                  <a:cubicBezTo>
                    <a:pt x="192907" y="453108"/>
                    <a:pt x="190094" y="461245"/>
                    <a:pt x="189287" y="465277"/>
                  </a:cubicBezTo>
                  <a:cubicBezTo>
                    <a:pt x="188481" y="469309"/>
                    <a:pt x="186847" y="473210"/>
                    <a:pt x="185655" y="473946"/>
                  </a:cubicBezTo>
                  <a:cubicBezTo>
                    <a:pt x="184464" y="474682"/>
                    <a:pt x="183489" y="477457"/>
                    <a:pt x="183489" y="480112"/>
                  </a:cubicBezTo>
                  <a:cubicBezTo>
                    <a:pt x="183489" y="485612"/>
                    <a:pt x="187631" y="485990"/>
                    <a:pt x="207118" y="482268"/>
                  </a:cubicBezTo>
                  <a:close/>
                </a:path>
              </a:pathLst>
            </a:custGeom>
            <a:solidFill>
              <a:srgbClr val="0C183B"/>
            </a:solidFill>
            <a:ln w="2487"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97" name="Полилиния: фигура 96">
              <a:extLst>
                <a:ext uri="{FF2B5EF4-FFF2-40B4-BE49-F238E27FC236}">
                  <a16:creationId xmlns:a16="http://schemas.microsoft.com/office/drawing/2014/main" id="{53D573F4-A013-4581-807C-17AB7E9DC21A}"/>
                </a:ext>
              </a:extLst>
            </p:cNvPr>
            <p:cNvSpPr/>
            <p:nvPr/>
          </p:nvSpPr>
          <p:spPr>
            <a:xfrm>
              <a:off x="4428863" y="3255106"/>
              <a:ext cx="1398934" cy="320353"/>
            </a:xfrm>
            <a:custGeom>
              <a:avLst/>
              <a:gdLst>
                <a:gd name="connsiteX0" fmla="*/ 91207 w 1398933"/>
                <a:gd name="connsiteY0" fmla="*/ 318112 h 320352"/>
                <a:gd name="connsiteX1" fmla="*/ 60975 w 1398933"/>
                <a:gd name="connsiteY1" fmla="*/ 294347 h 320352"/>
                <a:gd name="connsiteX2" fmla="*/ 53899 w 1398933"/>
                <a:gd name="connsiteY2" fmla="*/ 195429 h 320352"/>
                <a:gd name="connsiteX3" fmla="*/ 52656 w 1398933"/>
                <a:gd name="connsiteY3" fmla="*/ 105887 h 320352"/>
                <a:gd name="connsiteX4" fmla="*/ 26413 w 1398933"/>
                <a:gd name="connsiteY4" fmla="*/ 105191 h 320352"/>
                <a:gd name="connsiteX5" fmla="*/ 170 w 1398933"/>
                <a:gd name="connsiteY5" fmla="*/ 104485 h 320352"/>
                <a:gd name="connsiteX6" fmla="*/ 938 w 1398933"/>
                <a:gd name="connsiteY6" fmla="*/ 52959 h 320352"/>
                <a:gd name="connsiteX7" fmla="*/ 1706 w 1398933"/>
                <a:gd name="connsiteY7" fmla="*/ 1424 h 320352"/>
                <a:gd name="connsiteX8" fmla="*/ 700594 w 1398933"/>
                <a:gd name="connsiteY8" fmla="*/ 797 h 320352"/>
                <a:gd name="connsiteX9" fmla="*/ 1399485 w 1398933"/>
                <a:gd name="connsiteY9" fmla="*/ 170 h 320352"/>
                <a:gd name="connsiteX10" fmla="*/ 1399485 w 1398933"/>
                <a:gd name="connsiteY10" fmla="*/ 52411 h 320352"/>
                <a:gd name="connsiteX11" fmla="*/ 1399485 w 1398933"/>
                <a:gd name="connsiteY11" fmla="*/ 104642 h 320352"/>
                <a:gd name="connsiteX12" fmla="*/ 1376059 w 1398933"/>
                <a:gd name="connsiteY12" fmla="*/ 104642 h 320352"/>
                <a:gd name="connsiteX13" fmla="*/ 1348698 w 1398933"/>
                <a:gd name="connsiteY13" fmla="*/ 106157 h 320352"/>
                <a:gd name="connsiteX14" fmla="*/ 1344572 w 1398933"/>
                <a:gd name="connsiteY14" fmla="*/ 193827 h 320352"/>
                <a:gd name="connsiteX15" fmla="*/ 1341386 w 1398933"/>
                <a:gd name="connsiteY15" fmla="*/ 288288 h 320352"/>
                <a:gd name="connsiteX16" fmla="*/ 1308645 w 1398933"/>
                <a:gd name="connsiteY16" fmla="*/ 318295 h 320352"/>
                <a:gd name="connsiteX17" fmla="*/ 1172130 w 1398933"/>
                <a:gd name="connsiteY17" fmla="*/ 318304 h 320352"/>
                <a:gd name="connsiteX18" fmla="*/ 1138493 w 1398933"/>
                <a:gd name="connsiteY18" fmla="*/ 292240 h 320352"/>
                <a:gd name="connsiteX19" fmla="*/ 1133348 w 1398933"/>
                <a:gd name="connsiteY19" fmla="*/ 195951 h 320352"/>
                <a:gd name="connsiteX20" fmla="*/ 1130362 w 1398933"/>
                <a:gd name="connsiteY20" fmla="*/ 107628 h 320352"/>
                <a:gd name="connsiteX21" fmla="*/ 700281 w 1398933"/>
                <a:gd name="connsiteY21" fmla="*/ 104651 h 320352"/>
                <a:gd name="connsiteX22" fmla="*/ 269246 w 1398933"/>
                <a:gd name="connsiteY22" fmla="*/ 106157 h 320352"/>
                <a:gd name="connsiteX23" fmla="*/ 265313 w 1398933"/>
                <a:gd name="connsiteY23" fmla="*/ 195795 h 320352"/>
                <a:gd name="connsiteX24" fmla="*/ 260517 w 1398933"/>
                <a:gd name="connsiteY24" fmla="*/ 293154 h 320352"/>
                <a:gd name="connsiteX25" fmla="*/ 229053 w 1398933"/>
                <a:gd name="connsiteY25" fmla="*/ 318295 h 320352"/>
                <a:gd name="connsiteX26" fmla="*/ 91207 w 1398933"/>
                <a:gd name="connsiteY26" fmla="*/ 318112 h 32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8933" h="320352">
                  <a:moveTo>
                    <a:pt x="91207" y="318112"/>
                  </a:moveTo>
                  <a:cubicBezTo>
                    <a:pt x="79562" y="314804"/>
                    <a:pt x="68080" y="305777"/>
                    <a:pt x="60975" y="294347"/>
                  </a:cubicBezTo>
                  <a:cubicBezTo>
                    <a:pt x="55207" y="285067"/>
                    <a:pt x="55129" y="283987"/>
                    <a:pt x="53899" y="195429"/>
                  </a:cubicBezTo>
                  <a:lnTo>
                    <a:pt x="52656" y="105887"/>
                  </a:lnTo>
                  <a:lnTo>
                    <a:pt x="26413" y="105191"/>
                  </a:lnTo>
                  <a:lnTo>
                    <a:pt x="170" y="104485"/>
                  </a:lnTo>
                  <a:lnTo>
                    <a:pt x="938" y="52959"/>
                  </a:lnTo>
                  <a:lnTo>
                    <a:pt x="1706" y="1424"/>
                  </a:lnTo>
                  <a:lnTo>
                    <a:pt x="700594" y="797"/>
                  </a:lnTo>
                  <a:lnTo>
                    <a:pt x="1399485" y="170"/>
                  </a:lnTo>
                  <a:lnTo>
                    <a:pt x="1399485" y="52411"/>
                  </a:lnTo>
                  <a:lnTo>
                    <a:pt x="1399485" y="104642"/>
                  </a:lnTo>
                  <a:lnTo>
                    <a:pt x="1376059" y="104642"/>
                  </a:lnTo>
                  <a:cubicBezTo>
                    <a:pt x="1363175" y="104642"/>
                    <a:pt x="1350857" y="105321"/>
                    <a:pt x="1348698" y="106157"/>
                  </a:cubicBezTo>
                  <a:cubicBezTo>
                    <a:pt x="1345216" y="107489"/>
                    <a:pt x="1344737" y="117665"/>
                    <a:pt x="1344572" y="193827"/>
                  </a:cubicBezTo>
                  <a:cubicBezTo>
                    <a:pt x="1344441" y="254468"/>
                    <a:pt x="1343493" y="282455"/>
                    <a:pt x="1341386" y="288288"/>
                  </a:cubicBezTo>
                  <a:cubicBezTo>
                    <a:pt x="1336824" y="300867"/>
                    <a:pt x="1321286" y="315117"/>
                    <a:pt x="1308645" y="318295"/>
                  </a:cubicBezTo>
                  <a:cubicBezTo>
                    <a:pt x="1294360" y="321899"/>
                    <a:pt x="1185083" y="321908"/>
                    <a:pt x="1172130" y="318304"/>
                  </a:cubicBezTo>
                  <a:cubicBezTo>
                    <a:pt x="1156704" y="314029"/>
                    <a:pt x="1144168" y="304314"/>
                    <a:pt x="1138493" y="292240"/>
                  </a:cubicBezTo>
                  <a:cubicBezTo>
                    <a:pt x="1133609" y="281837"/>
                    <a:pt x="1133348" y="277058"/>
                    <a:pt x="1133348" y="195951"/>
                  </a:cubicBezTo>
                  <a:cubicBezTo>
                    <a:pt x="1133348" y="132899"/>
                    <a:pt x="1132573" y="109839"/>
                    <a:pt x="1130362" y="107628"/>
                  </a:cubicBezTo>
                  <a:cubicBezTo>
                    <a:pt x="1128064" y="105330"/>
                    <a:pt x="1029155" y="104651"/>
                    <a:pt x="700281" y="104651"/>
                  </a:cubicBezTo>
                  <a:cubicBezTo>
                    <a:pt x="465376" y="104651"/>
                    <a:pt x="271411" y="105330"/>
                    <a:pt x="269246" y="106157"/>
                  </a:cubicBezTo>
                  <a:cubicBezTo>
                    <a:pt x="265762" y="107497"/>
                    <a:pt x="265313" y="117726"/>
                    <a:pt x="265313" y="195795"/>
                  </a:cubicBezTo>
                  <a:cubicBezTo>
                    <a:pt x="265313" y="277981"/>
                    <a:pt x="264989" y="284545"/>
                    <a:pt x="260517" y="293154"/>
                  </a:cubicBezTo>
                  <a:cubicBezTo>
                    <a:pt x="254569" y="304593"/>
                    <a:pt x="241882" y="314734"/>
                    <a:pt x="229053" y="318295"/>
                  </a:cubicBezTo>
                  <a:cubicBezTo>
                    <a:pt x="216786" y="321707"/>
                    <a:pt x="103309" y="321551"/>
                    <a:pt x="91207" y="318112"/>
                  </a:cubicBezTo>
                  <a:close/>
                </a:path>
              </a:pathLst>
            </a:custGeom>
            <a:solidFill>
              <a:srgbClr val="0C183B"/>
            </a:solidFill>
            <a:ln w="2487"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grpSp>
      <p:sp>
        <p:nvSpPr>
          <p:cNvPr id="1144" name="Полилиния: фигура 1143">
            <a:extLst>
              <a:ext uri="{FF2B5EF4-FFF2-40B4-BE49-F238E27FC236}">
                <a16:creationId xmlns:a16="http://schemas.microsoft.com/office/drawing/2014/main" id="{7997FD41-DD38-4CDB-B977-6804B22A7261}"/>
              </a:ext>
            </a:extLst>
          </p:cNvPr>
          <p:cNvSpPr/>
          <p:nvPr/>
        </p:nvSpPr>
        <p:spPr>
          <a:xfrm>
            <a:off x="4592972" y="1921969"/>
            <a:ext cx="702791" cy="519747"/>
          </a:xfrm>
          <a:custGeom>
            <a:avLst/>
            <a:gdLst>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0140 w 3951653"/>
              <a:gd name="connsiteY29" fmla="*/ 2786954 h 2922431"/>
              <a:gd name="connsiteX30" fmla="*/ 1513315 w 3951653"/>
              <a:gd name="connsiteY30" fmla="*/ 2786954 h 2922431"/>
              <a:gd name="connsiteX31" fmla="*/ 1511059 w 3951653"/>
              <a:gd name="connsiteY31" fmla="*/ 2787227 h 2922431"/>
              <a:gd name="connsiteX32" fmla="*/ 129015 w 3951653"/>
              <a:gd name="connsiteY32" fmla="*/ 2758379 h 2922431"/>
              <a:gd name="connsiteX33" fmla="*/ 144890 w 3951653"/>
              <a:gd name="connsiteY33" fmla="*/ 2771079 h 2922431"/>
              <a:gd name="connsiteX34" fmla="*/ 167114 w 3951653"/>
              <a:gd name="connsiteY34" fmla="*/ 2780604 h 2922431"/>
              <a:gd name="connsiteX35" fmla="*/ 173465 w 3951653"/>
              <a:gd name="connsiteY35" fmla="*/ 2799654 h 2922431"/>
              <a:gd name="connsiteX36" fmla="*/ 182990 w 3951653"/>
              <a:gd name="connsiteY36" fmla="*/ 2809179 h 2922431"/>
              <a:gd name="connsiteX37" fmla="*/ 205215 w 3951653"/>
              <a:gd name="connsiteY37" fmla="*/ 2847279 h 2922431"/>
              <a:gd name="connsiteX38" fmla="*/ 208389 w 3951653"/>
              <a:gd name="connsiteY38" fmla="*/ 2869504 h 2922431"/>
              <a:gd name="connsiteX39" fmla="*/ 148065 w 3951653"/>
              <a:gd name="connsiteY39" fmla="*/ 2875853 h 2922431"/>
              <a:gd name="connsiteX40" fmla="*/ 129015 w 3951653"/>
              <a:gd name="connsiteY40" fmla="*/ 2872679 h 2922431"/>
              <a:gd name="connsiteX41" fmla="*/ 94090 w 3951653"/>
              <a:gd name="connsiteY41" fmla="*/ 2863154 h 2922431"/>
              <a:gd name="connsiteX42" fmla="*/ 75039 w 3951653"/>
              <a:gd name="connsiteY42" fmla="*/ 2850454 h 2922431"/>
              <a:gd name="connsiteX43" fmla="*/ 78215 w 3951653"/>
              <a:gd name="connsiteY43" fmla="*/ 2840928 h 2922431"/>
              <a:gd name="connsiteX44" fmla="*/ 94090 w 3951653"/>
              <a:gd name="connsiteY44" fmla="*/ 2821879 h 2922431"/>
              <a:gd name="connsiteX45" fmla="*/ 106790 w 3951653"/>
              <a:gd name="connsiteY45" fmla="*/ 2802829 h 2922431"/>
              <a:gd name="connsiteX46" fmla="*/ 116315 w 3951653"/>
              <a:gd name="connsiteY46" fmla="*/ 2799654 h 2922431"/>
              <a:gd name="connsiteX47" fmla="*/ 122665 w 3951653"/>
              <a:gd name="connsiteY47" fmla="*/ 2790129 h 2922431"/>
              <a:gd name="connsiteX48" fmla="*/ 129015 w 3951653"/>
              <a:gd name="connsiteY48" fmla="*/ 2758379 h 2922431"/>
              <a:gd name="connsiteX49" fmla="*/ 506840 w 3951653"/>
              <a:gd name="connsiteY49" fmla="*/ 2656778 h 2922431"/>
              <a:gd name="connsiteX50" fmla="*/ 516365 w 3951653"/>
              <a:gd name="connsiteY50" fmla="*/ 2685354 h 2922431"/>
              <a:gd name="connsiteX51" fmla="*/ 525890 w 3951653"/>
              <a:gd name="connsiteY51" fmla="*/ 2704404 h 2922431"/>
              <a:gd name="connsiteX52" fmla="*/ 513190 w 3951653"/>
              <a:gd name="connsiteY52" fmla="*/ 2704404 h 2922431"/>
              <a:gd name="connsiteX53" fmla="*/ 500490 w 3951653"/>
              <a:gd name="connsiteY53" fmla="*/ 2710754 h 2922431"/>
              <a:gd name="connsiteX54" fmla="*/ 487790 w 3951653"/>
              <a:gd name="connsiteY54" fmla="*/ 2682178 h 2922431"/>
              <a:gd name="connsiteX55" fmla="*/ 497315 w 3951653"/>
              <a:gd name="connsiteY55" fmla="*/ 2659954 h 2922431"/>
              <a:gd name="connsiteX56" fmla="*/ 506840 w 3951653"/>
              <a:gd name="connsiteY56" fmla="*/ 2656778 h 2922431"/>
              <a:gd name="connsiteX57" fmla="*/ 259189 w 3951653"/>
              <a:gd name="connsiteY57" fmla="*/ 2609154 h 2922431"/>
              <a:gd name="connsiteX58" fmla="*/ 348090 w 3951653"/>
              <a:gd name="connsiteY58" fmla="*/ 2612329 h 2922431"/>
              <a:gd name="connsiteX59" fmla="*/ 357615 w 3951653"/>
              <a:gd name="connsiteY59" fmla="*/ 2647254 h 2922431"/>
              <a:gd name="connsiteX60" fmla="*/ 354440 w 3951653"/>
              <a:gd name="connsiteY60" fmla="*/ 2672654 h 2922431"/>
              <a:gd name="connsiteX61" fmla="*/ 344915 w 3951653"/>
              <a:gd name="connsiteY61" fmla="*/ 2679004 h 2922431"/>
              <a:gd name="connsiteX62" fmla="*/ 338565 w 3951653"/>
              <a:gd name="connsiteY62" fmla="*/ 2688528 h 2922431"/>
              <a:gd name="connsiteX63" fmla="*/ 329039 w 3951653"/>
              <a:gd name="connsiteY63" fmla="*/ 2698054 h 2922431"/>
              <a:gd name="connsiteX64" fmla="*/ 313165 w 3951653"/>
              <a:gd name="connsiteY64" fmla="*/ 2713929 h 2922431"/>
              <a:gd name="connsiteX65" fmla="*/ 300465 w 3951653"/>
              <a:gd name="connsiteY65" fmla="*/ 2710754 h 2922431"/>
              <a:gd name="connsiteX66" fmla="*/ 290940 w 3951653"/>
              <a:gd name="connsiteY66" fmla="*/ 2707579 h 2922431"/>
              <a:gd name="connsiteX67" fmla="*/ 287764 w 3951653"/>
              <a:gd name="connsiteY67" fmla="*/ 2691704 h 2922431"/>
              <a:gd name="connsiteX68" fmla="*/ 281415 w 3951653"/>
              <a:gd name="connsiteY68" fmla="*/ 2682179 h 2922431"/>
              <a:gd name="connsiteX69" fmla="*/ 275064 w 3951653"/>
              <a:gd name="connsiteY69" fmla="*/ 2650429 h 2922431"/>
              <a:gd name="connsiteX70" fmla="*/ 259190 w 3951653"/>
              <a:gd name="connsiteY70" fmla="*/ 2628204 h 2922431"/>
              <a:gd name="connsiteX71" fmla="*/ 256014 w 3951653"/>
              <a:gd name="connsiteY71" fmla="*/ 2618679 h 2922431"/>
              <a:gd name="connsiteX72" fmla="*/ 259189 w 3951653"/>
              <a:gd name="connsiteY72" fmla="*/ 2609154 h 2922431"/>
              <a:gd name="connsiteX73" fmla="*/ 117632 w 3951653"/>
              <a:gd name="connsiteY73" fmla="*/ 2460152 h 2922431"/>
              <a:gd name="connsiteX74" fmla="*/ 132190 w 3951653"/>
              <a:gd name="connsiteY74" fmla="*/ 2501204 h 2922431"/>
              <a:gd name="connsiteX75" fmla="*/ 122665 w 3951653"/>
              <a:gd name="connsiteY75" fmla="*/ 2504379 h 2922431"/>
              <a:gd name="connsiteX76" fmla="*/ 100440 w 3951653"/>
              <a:gd name="connsiteY76" fmla="*/ 2507554 h 2922431"/>
              <a:gd name="connsiteX77" fmla="*/ 97265 w 3951653"/>
              <a:gd name="connsiteY77" fmla="*/ 2475803 h 2922431"/>
              <a:gd name="connsiteX78" fmla="*/ 117632 w 3951653"/>
              <a:gd name="connsiteY78" fmla="*/ 2460152 h 2922431"/>
              <a:gd name="connsiteX79" fmla="*/ 2814525 w 3951653"/>
              <a:gd name="connsiteY79" fmla="*/ 2447403 h 2922431"/>
              <a:gd name="connsiteX80" fmla="*/ 2889404 w 3951653"/>
              <a:gd name="connsiteY80" fmla="*/ 2450919 h 2922431"/>
              <a:gd name="connsiteX81" fmla="*/ 2731773 w 3951653"/>
              <a:gd name="connsiteY81" fmla="*/ 2528352 h 2922431"/>
              <a:gd name="connsiteX82" fmla="*/ 3029296 w 3951653"/>
              <a:gd name="connsiteY82" fmla="*/ 2629540 h 2922431"/>
              <a:gd name="connsiteX83" fmla="*/ 2774061 w 3951653"/>
              <a:gd name="connsiteY83" fmla="*/ 2807752 h 2922431"/>
              <a:gd name="connsiteX84" fmla="*/ 3070636 w 3951653"/>
              <a:gd name="connsiteY84" fmla="*/ 2848529 h 2922431"/>
              <a:gd name="connsiteX85" fmla="*/ 2309830 w 3951653"/>
              <a:gd name="connsiteY85" fmla="*/ 2845509 h 2922431"/>
              <a:gd name="connsiteX86" fmla="*/ 2869208 w 3951653"/>
              <a:gd name="connsiteY86" fmla="*/ 2638602 h 2922431"/>
              <a:gd name="connsiteX87" fmla="*/ 2617925 w 3951653"/>
              <a:gd name="connsiteY87" fmla="*/ 2502268 h 2922431"/>
              <a:gd name="connsiteX88" fmla="*/ 2814525 w 3951653"/>
              <a:gd name="connsiteY88" fmla="*/ 2447403 h 2922431"/>
              <a:gd name="connsiteX89" fmla="*/ 860273 w 3951653"/>
              <a:gd name="connsiteY89" fmla="*/ 2249394 h 2922431"/>
              <a:gd name="connsiteX90" fmla="*/ 716257 w 3951653"/>
              <a:gd name="connsiteY90" fmla="*/ 2395303 h 2922431"/>
              <a:gd name="connsiteX91" fmla="*/ 860273 w 3951653"/>
              <a:gd name="connsiteY91" fmla="*/ 2541212 h 2922431"/>
              <a:gd name="connsiteX92" fmla="*/ 1004289 w 3951653"/>
              <a:gd name="connsiteY92" fmla="*/ 2395303 h 2922431"/>
              <a:gd name="connsiteX93" fmla="*/ 860273 w 3951653"/>
              <a:gd name="connsiteY93" fmla="*/ 2249394 h 2922431"/>
              <a:gd name="connsiteX94" fmla="*/ 2374534 w 3951653"/>
              <a:gd name="connsiteY94" fmla="*/ 2035481 h 2922431"/>
              <a:gd name="connsiteX95" fmla="*/ 2551505 w 3951653"/>
              <a:gd name="connsiteY95" fmla="*/ 2212452 h 2922431"/>
              <a:gd name="connsiteX96" fmla="*/ 2521281 w 3951653"/>
              <a:gd name="connsiteY96" fmla="*/ 2311398 h 2922431"/>
              <a:gd name="connsiteX97" fmla="*/ 2515466 w 3951653"/>
              <a:gd name="connsiteY97" fmla="*/ 2319175 h 2922431"/>
              <a:gd name="connsiteX98" fmla="*/ 2336974 w 3951653"/>
              <a:gd name="connsiteY98" fmla="*/ 2385341 h 2922431"/>
              <a:gd name="connsiteX99" fmla="*/ 2321909 w 3951653"/>
              <a:gd name="connsiteY99" fmla="*/ 2381467 h 2922431"/>
              <a:gd name="connsiteX100" fmla="*/ 2197563 w 3951653"/>
              <a:gd name="connsiteY100" fmla="*/ 2212452 h 2922431"/>
              <a:gd name="connsiteX101" fmla="*/ 2374534 w 3951653"/>
              <a:gd name="connsiteY101" fmla="*/ 2035481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2746574 w 3951653"/>
              <a:gd name="connsiteY113" fmla="*/ 1828190 h 2922431"/>
              <a:gd name="connsiteX114" fmla="*/ 3058294 w 3951653"/>
              <a:gd name="connsiteY114" fmla="*/ 2231734 h 2922431"/>
              <a:gd name="connsiteX115" fmla="*/ 3002716 w 3951653"/>
              <a:gd name="connsiteY115" fmla="*/ 2294561 h 2922431"/>
              <a:gd name="connsiteX116" fmla="*/ 2747782 w 3951653"/>
              <a:gd name="connsiteY116" fmla="*/ 1952636 h 2922431"/>
              <a:gd name="connsiteX117" fmla="*/ 2671665 w 3951653"/>
              <a:gd name="connsiteY117" fmla="*/ 1986466 h 2922431"/>
              <a:gd name="connsiteX118" fmla="*/ 2790070 w 3951653"/>
              <a:gd name="connsiteY118" fmla="*/ 1991299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2499590 w 3951653"/>
              <a:gd name="connsiteY130" fmla="*/ 206786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3951653" h="2922431">
                <a:moveTo>
                  <a:pt x="1713862" y="2875404"/>
                </a:moveTo>
                <a:cubicBezTo>
                  <a:pt x="1723694" y="2874196"/>
                  <a:pt x="1740327" y="2879029"/>
                  <a:pt x="1745090" y="2879029"/>
                </a:cubicBezTo>
                <a:cubicBezTo>
                  <a:pt x="1751657" y="2889975"/>
                  <a:pt x="1748274" y="2894876"/>
                  <a:pt x="1745090" y="2904429"/>
                </a:cubicBezTo>
                <a:cubicBezTo>
                  <a:pt x="1745090" y="2904429"/>
                  <a:pt x="1732498" y="2909018"/>
                  <a:pt x="1726039" y="2910779"/>
                </a:cubicBezTo>
                <a:cubicBezTo>
                  <a:pt x="1720833" y="2912199"/>
                  <a:pt x="1715456" y="2912896"/>
                  <a:pt x="1710164" y="2913954"/>
                </a:cubicBezTo>
                <a:cubicBezTo>
                  <a:pt x="1709106" y="2902312"/>
                  <a:pt x="1701761" y="2889485"/>
                  <a:pt x="1706989" y="2879029"/>
                </a:cubicBezTo>
                <a:cubicBezTo>
                  <a:pt x="1708063" y="2876881"/>
                  <a:pt x="1710585" y="2875807"/>
                  <a:pt x="1713862" y="2875404"/>
                </a:cubicBezTo>
                <a:close/>
                <a:moveTo>
                  <a:pt x="837039" y="2847279"/>
                </a:moveTo>
                <a:cubicBezTo>
                  <a:pt x="840744" y="2846221"/>
                  <a:pt x="847861" y="2848559"/>
                  <a:pt x="852914" y="2850454"/>
                </a:cubicBezTo>
                <a:cubicBezTo>
                  <a:pt x="856487" y="2851794"/>
                  <a:pt x="862439" y="2852988"/>
                  <a:pt x="862439" y="2856804"/>
                </a:cubicBezTo>
                <a:cubicBezTo>
                  <a:pt x="862440" y="2860150"/>
                  <a:pt x="856090" y="2858921"/>
                  <a:pt x="852914" y="2859979"/>
                </a:cubicBezTo>
                <a:cubicBezTo>
                  <a:pt x="845506" y="2858921"/>
                  <a:pt x="837529" y="2859843"/>
                  <a:pt x="830690" y="2856804"/>
                </a:cubicBezTo>
                <a:cubicBezTo>
                  <a:pt x="827203" y="2855254"/>
                  <a:pt x="833336" y="2848336"/>
                  <a:pt x="837039" y="2847279"/>
                </a:cubicBezTo>
                <a:close/>
                <a:moveTo>
                  <a:pt x="1177138" y="2801962"/>
                </a:moveTo>
                <a:cubicBezTo>
                  <a:pt x="1178453" y="2802797"/>
                  <a:pt x="1180293" y="2804946"/>
                  <a:pt x="1183114" y="2809179"/>
                </a:cubicBezTo>
                <a:cubicBezTo>
                  <a:pt x="1185535" y="2812810"/>
                  <a:pt x="1186290" y="2817515"/>
                  <a:pt x="1186290" y="2821879"/>
                </a:cubicBezTo>
                <a:cubicBezTo>
                  <a:pt x="1186289" y="2848505"/>
                  <a:pt x="1164394" y="2835916"/>
                  <a:pt x="1138665" y="2837754"/>
                </a:cubicBezTo>
                <a:cubicBezTo>
                  <a:pt x="1135736" y="2833362"/>
                  <a:pt x="1123990" y="2818362"/>
                  <a:pt x="1129140" y="2812354"/>
                </a:cubicBezTo>
                <a:cubicBezTo>
                  <a:pt x="1138882" y="2800987"/>
                  <a:pt x="1158243" y="2809708"/>
                  <a:pt x="1167240" y="2809179"/>
                </a:cubicBezTo>
                <a:cubicBezTo>
                  <a:pt x="1173986" y="2808782"/>
                  <a:pt x="1173194" y="2799458"/>
                  <a:pt x="1177138" y="2801962"/>
                </a:cubicBezTo>
                <a:close/>
                <a:moveTo>
                  <a:pt x="1511059" y="2787227"/>
                </a:moveTo>
                <a:lnTo>
                  <a:pt x="1517371" y="2789109"/>
                </a:lnTo>
                <a:cubicBezTo>
                  <a:pt x="1521368" y="2790357"/>
                  <a:pt x="1526131" y="2791945"/>
                  <a:pt x="1529189" y="2793304"/>
                </a:cubicBezTo>
                <a:cubicBezTo>
                  <a:pt x="1532676" y="2794854"/>
                  <a:pt x="1535301" y="2797947"/>
                  <a:pt x="1538714" y="2799654"/>
                </a:cubicBezTo>
                <a:cubicBezTo>
                  <a:pt x="1541707" y="2801151"/>
                  <a:pt x="1548239" y="2799482"/>
                  <a:pt x="1548240" y="2802829"/>
                </a:cubicBezTo>
                <a:cubicBezTo>
                  <a:pt x="1548239" y="2806645"/>
                  <a:pt x="1542488" y="2808613"/>
                  <a:pt x="1538714" y="2809178"/>
                </a:cubicBezTo>
                <a:cubicBezTo>
                  <a:pt x="1520892" y="2811853"/>
                  <a:pt x="1502732" y="2811296"/>
                  <a:pt x="1484740" y="2812353"/>
                </a:cubicBezTo>
                <a:cubicBezTo>
                  <a:pt x="1483681" y="2809179"/>
                  <a:pt x="1481565" y="2806176"/>
                  <a:pt x="1481565" y="2802828"/>
                </a:cubicBezTo>
                <a:cubicBezTo>
                  <a:pt x="1481564" y="2794134"/>
                  <a:pt x="1486105" y="2790920"/>
                  <a:pt x="1492344" y="2789503"/>
                </a:cubicBezTo>
                <a:close/>
                <a:moveTo>
                  <a:pt x="1510140" y="2786954"/>
                </a:moveTo>
                <a:lnTo>
                  <a:pt x="1513315" y="2786954"/>
                </a:lnTo>
                <a:lnTo>
                  <a:pt x="1511059" y="2787227"/>
                </a:lnTo>
                <a:close/>
                <a:moveTo>
                  <a:pt x="129015" y="2758379"/>
                </a:moveTo>
                <a:cubicBezTo>
                  <a:pt x="132718" y="2755204"/>
                  <a:pt x="134616" y="2760806"/>
                  <a:pt x="144890" y="2771079"/>
                </a:cubicBezTo>
                <a:cubicBezTo>
                  <a:pt x="150891" y="2772579"/>
                  <a:pt x="163054" y="2774107"/>
                  <a:pt x="167114" y="2780604"/>
                </a:cubicBezTo>
                <a:cubicBezTo>
                  <a:pt x="170663" y="2786280"/>
                  <a:pt x="171348" y="2793304"/>
                  <a:pt x="173465" y="2799654"/>
                </a:cubicBezTo>
                <a:lnTo>
                  <a:pt x="182990" y="2809179"/>
                </a:lnTo>
                <a:cubicBezTo>
                  <a:pt x="206002" y="2832191"/>
                  <a:pt x="200987" y="2819794"/>
                  <a:pt x="205215" y="2847279"/>
                </a:cubicBezTo>
                <a:cubicBezTo>
                  <a:pt x="206353" y="2854676"/>
                  <a:pt x="215083" y="2866157"/>
                  <a:pt x="208389" y="2869504"/>
                </a:cubicBezTo>
                <a:cubicBezTo>
                  <a:pt x="190305" y="2878545"/>
                  <a:pt x="168173" y="2873737"/>
                  <a:pt x="148065" y="2875853"/>
                </a:cubicBezTo>
                <a:lnTo>
                  <a:pt x="129015" y="2872679"/>
                </a:lnTo>
                <a:cubicBezTo>
                  <a:pt x="114692" y="2870292"/>
                  <a:pt x="106402" y="2867258"/>
                  <a:pt x="94090" y="2863154"/>
                </a:cubicBezTo>
                <a:cubicBezTo>
                  <a:pt x="86850" y="2860741"/>
                  <a:pt x="81390" y="2854687"/>
                  <a:pt x="75039" y="2850454"/>
                </a:cubicBezTo>
                <a:cubicBezTo>
                  <a:pt x="76097" y="2847278"/>
                  <a:pt x="76718" y="2843922"/>
                  <a:pt x="78215" y="2840928"/>
                </a:cubicBezTo>
                <a:cubicBezTo>
                  <a:pt x="82635" y="2832088"/>
                  <a:pt x="87068" y="2828901"/>
                  <a:pt x="94090" y="2821879"/>
                </a:cubicBezTo>
                <a:cubicBezTo>
                  <a:pt x="99485" y="2816483"/>
                  <a:pt x="102557" y="2809179"/>
                  <a:pt x="106790" y="2802829"/>
                </a:cubicBezTo>
                <a:cubicBezTo>
                  <a:pt x="109965" y="2801771"/>
                  <a:pt x="113701" y="2801744"/>
                  <a:pt x="116315" y="2799654"/>
                </a:cubicBezTo>
                <a:cubicBezTo>
                  <a:pt x="119295" y="2797270"/>
                  <a:pt x="121161" y="2793636"/>
                  <a:pt x="122665" y="2790129"/>
                </a:cubicBezTo>
                <a:cubicBezTo>
                  <a:pt x="125248" y="2784101"/>
                  <a:pt x="125311" y="2761553"/>
                  <a:pt x="129015" y="2758379"/>
                </a:cubicBezTo>
                <a:close/>
                <a:moveTo>
                  <a:pt x="506840" y="2656778"/>
                </a:moveTo>
                <a:cubicBezTo>
                  <a:pt x="506840" y="2656778"/>
                  <a:pt x="512636" y="2676032"/>
                  <a:pt x="516365" y="2685354"/>
                </a:cubicBezTo>
                <a:cubicBezTo>
                  <a:pt x="519002" y="2691946"/>
                  <a:pt x="526419" y="2701229"/>
                  <a:pt x="525890" y="2704404"/>
                </a:cubicBezTo>
                <a:cubicBezTo>
                  <a:pt x="525360" y="2707579"/>
                  <a:pt x="516838" y="2693459"/>
                  <a:pt x="513190" y="2704404"/>
                </a:cubicBezTo>
                <a:cubicBezTo>
                  <a:pt x="508956" y="2706520"/>
                  <a:pt x="505222" y="2710753"/>
                  <a:pt x="500490" y="2710754"/>
                </a:cubicBezTo>
                <a:cubicBezTo>
                  <a:pt x="486238" y="2710754"/>
                  <a:pt x="488563" y="2687586"/>
                  <a:pt x="487790" y="2682178"/>
                </a:cubicBezTo>
                <a:cubicBezTo>
                  <a:pt x="489687" y="2676487"/>
                  <a:pt x="493392" y="2663877"/>
                  <a:pt x="497315" y="2659954"/>
                </a:cubicBezTo>
                <a:cubicBezTo>
                  <a:pt x="499681" y="2657587"/>
                  <a:pt x="503665" y="2657837"/>
                  <a:pt x="506840" y="2656778"/>
                </a:cubicBezTo>
                <a:close/>
                <a:moveTo>
                  <a:pt x="259189" y="2609154"/>
                </a:moveTo>
                <a:cubicBezTo>
                  <a:pt x="288771" y="2607113"/>
                  <a:pt x="318456" y="2611271"/>
                  <a:pt x="348090" y="2612329"/>
                </a:cubicBezTo>
                <a:cubicBezTo>
                  <a:pt x="356146" y="2636499"/>
                  <a:pt x="353127" y="2624815"/>
                  <a:pt x="357615" y="2647254"/>
                </a:cubicBezTo>
                <a:cubicBezTo>
                  <a:pt x="356557" y="2655721"/>
                  <a:pt x="357608" y="2664731"/>
                  <a:pt x="354440" y="2672654"/>
                </a:cubicBezTo>
                <a:cubicBezTo>
                  <a:pt x="353023" y="2676197"/>
                  <a:pt x="347613" y="2676305"/>
                  <a:pt x="344915" y="2679004"/>
                </a:cubicBezTo>
                <a:cubicBezTo>
                  <a:pt x="342217" y="2681701"/>
                  <a:pt x="341008" y="2685598"/>
                  <a:pt x="338565" y="2688528"/>
                </a:cubicBezTo>
                <a:cubicBezTo>
                  <a:pt x="335689" y="2691978"/>
                  <a:pt x="331915" y="2694605"/>
                  <a:pt x="329039" y="2698054"/>
                </a:cubicBezTo>
                <a:cubicBezTo>
                  <a:pt x="315811" y="2713928"/>
                  <a:pt x="330626" y="2702286"/>
                  <a:pt x="313165" y="2713929"/>
                </a:cubicBezTo>
                <a:cubicBezTo>
                  <a:pt x="308932" y="2712871"/>
                  <a:pt x="303258" y="2714106"/>
                  <a:pt x="300465" y="2710754"/>
                </a:cubicBezTo>
                <a:cubicBezTo>
                  <a:pt x="286371" y="2693841"/>
                  <a:pt x="293057" y="2710753"/>
                  <a:pt x="290940" y="2707579"/>
                </a:cubicBezTo>
                <a:cubicBezTo>
                  <a:pt x="288823" y="2704404"/>
                  <a:pt x="289660" y="2696757"/>
                  <a:pt x="287764" y="2691704"/>
                </a:cubicBezTo>
                <a:cubicBezTo>
                  <a:pt x="286424" y="2688131"/>
                  <a:pt x="282622" y="2685799"/>
                  <a:pt x="281415" y="2682179"/>
                </a:cubicBezTo>
                <a:cubicBezTo>
                  <a:pt x="277475" y="2670361"/>
                  <a:pt x="279833" y="2661554"/>
                  <a:pt x="275064" y="2650429"/>
                </a:cubicBezTo>
                <a:cubicBezTo>
                  <a:pt x="273517" y="2646818"/>
                  <a:pt x="260274" y="2629650"/>
                  <a:pt x="259190" y="2628204"/>
                </a:cubicBezTo>
                <a:cubicBezTo>
                  <a:pt x="258132" y="2625029"/>
                  <a:pt x="256015" y="2622026"/>
                  <a:pt x="256014" y="2618679"/>
                </a:cubicBezTo>
                <a:cubicBezTo>
                  <a:pt x="256015" y="2615332"/>
                  <a:pt x="255851" y="2609384"/>
                  <a:pt x="259189" y="2609154"/>
                </a:cubicBezTo>
                <a:close/>
                <a:moveTo>
                  <a:pt x="117632" y="2460152"/>
                </a:moveTo>
                <a:cubicBezTo>
                  <a:pt x="131631" y="2459863"/>
                  <a:pt x="129015" y="2497632"/>
                  <a:pt x="132190" y="2501204"/>
                </a:cubicBezTo>
                <a:cubicBezTo>
                  <a:pt x="136422" y="2505966"/>
                  <a:pt x="126152" y="2502828"/>
                  <a:pt x="122665" y="2504379"/>
                </a:cubicBezTo>
                <a:cubicBezTo>
                  <a:pt x="115826" y="2507418"/>
                  <a:pt x="107848" y="2506496"/>
                  <a:pt x="100440" y="2507554"/>
                </a:cubicBezTo>
                <a:cubicBezTo>
                  <a:pt x="99382" y="2496970"/>
                  <a:pt x="90530" y="2484035"/>
                  <a:pt x="97265" y="2475803"/>
                </a:cubicBezTo>
                <a:cubicBezTo>
                  <a:pt x="106454" y="2464574"/>
                  <a:pt x="112966" y="2460248"/>
                  <a:pt x="117632" y="2460152"/>
                </a:cubicBezTo>
                <a:close/>
                <a:moveTo>
                  <a:pt x="2814525" y="2447403"/>
                </a:moveTo>
                <a:cubicBezTo>
                  <a:pt x="2840193" y="2447678"/>
                  <a:pt x="2865648" y="2449157"/>
                  <a:pt x="2889404" y="2450919"/>
                </a:cubicBezTo>
                <a:cubicBezTo>
                  <a:pt x="2866059" y="2478241"/>
                  <a:pt x="2727933" y="2499521"/>
                  <a:pt x="2731773" y="2528352"/>
                </a:cubicBezTo>
                <a:cubicBezTo>
                  <a:pt x="2780102" y="2539427"/>
                  <a:pt x="2979457" y="2529359"/>
                  <a:pt x="3029296" y="2629540"/>
                </a:cubicBezTo>
                <a:cubicBezTo>
                  <a:pt x="3023255" y="2712605"/>
                  <a:pt x="2786143" y="2753382"/>
                  <a:pt x="2774061" y="2807752"/>
                </a:cubicBezTo>
                <a:cubicBezTo>
                  <a:pt x="2859327" y="2833427"/>
                  <a:pt x="3054843" y="2810773"/>
                  <a:pt x="3070636" y="2848529"/>
                </a:cubicBezTo>
                <a:cubicBezTo>
                  <a:pt x="2884996" y="2978916"/>
                  <a:pt x="2299134" y="2909947"/>
                  <a:pt x="2309830" y="2845509"/>
                </a:cubicBezTo>
                <a:cubicBezTo>
                  <a:pt x="2345262" y="2736769"/>
                  <a:pt x="2764303" y="2699013"/>
                  <a:pt x="2869208" y="2638602"/>
                </a:cubicBezTo>
                <a:cubicBezTo>
                  <a:pt x="2763800" y="2603729"/>
                  <a:pt x="2585898" y="2558285"/>
                  <a:pt x="2617925" y="2502268"/>
                </a:cubicBezTo>
                <a:cubicBezTo>
                  <a:pt x="2658610" y="2456583"/>
                  <a:pt x="2737523" y="2446577"/>
                  <a:pt x="2814525" y="2447403"/>
                </a:cubicBezTo>
                <a:close/>
                <a:moveTo>
                  <a:pt x="860273" y="2249394"/>
                </a:moveTo>
                <a:cubicBezTo>
                  <a:pt x="780734" y="2249393"/>
                  <a:pt x="716256" y="2314719"/>
                  <a:pt x="716257" y="2395303"/>
                </a:cubicBezTo>
                <a:cubicBezTo>
                  <a:pt x="716257" y="2475886"/>
                  <a:pt x="780735" y="2541211"/>
                  <a:pt x="860273" y="2541212"/>
                </a:cubicBezTo>
                <a:cubicBezTo>
                  <a:pt x="939811" y="2541212"/>
                  <a:pt x="1004290" y="2475886"/>
                  <a:pt x="1004289" y="2395303"/>
                </a:cubicBezTo>
                <a:cubicBezTo>
                  <a:pt x="1004289" y="2314720"/>
                  <a:pt x="939811" y="2249393"/>
                  <a:pt x="860273" y="2249394"/>
                </a:cubicBezTo>
                <a:close/>
                <a:moveTo>
                  <a:pt x="2374534" y="2035481"/>
                </a:moveTo>
                <a:cubicBezTo>
                  <a:pt x="2472273" y="2035481"/>
                  <a:pt x="2551505" y="2114714"/>
                  <a:pt x="2551505" y="2212452"/>
                </a:cubicBezTo>
                <a:cubicBezTo>
                  <a:pt x="2551505" y="2249104"/>
                  <a:pt x="2540363" y="2283154"/>
                  <a:pt x="2521281" y="2311398"/>
                </a:cubicBezTo>
                <a:lnTo>
                  <a:pt x="2515466" y="2319175"/>
                </a:lnTo>
                <a:lnTo>
                  <a:pt x="2336974" y="2385341"/>
                </a:lnTo>
                <a:lnTo>
                  <a:pt x="2321909" y="2381467"/>
                </a:lnTo>
                <a:cubicBezTo>
                  <a:pt x="2249869" y="2359060"/>
                  <a:pt x="2197563" y="2291864"/>
                  <a:pt x="2197563" y="2212452"/>
                </a:cubicBezTo>
                <a:cubicBezTo>
                  <a:pt x="2197563" y="2114714"/>
                  <a:pt x="2276795" y="2035481"/>
                  <a:pt x="2374534" y="2035481"/>
                </a:cubicBezTo>
                <a:close/>
                <a:moveTo>
                  <a:pt x="1599382" y="1876398"/>
                </a:moveTo>
                <a:lnTo>
                  <a:pt x="1616049" y="1950619"/>
                </a:lnTo>
                <a:lnTo>
                  <a:pt x="1548006" y="2003007"/>
                </a:lnTo>
                <a:lnTo>
                  <a:pt x="1493239" y="1890685"/>
                </a:lnTo>
                <a:close/>
                <a:moveTo>
                  <a:pt x="1732390" y="1863029"/>
                </a:moveTo>
                <a:cubicBezTo>
                  <a:pt x="1736623" y="1863557"/>
                  <a:pt x="1737173" y="1865305"/>
                  <a:pt x="1738740" y="1869378"/>
                </a:cubicBezTo>
                <a:cubicBezTo>
                  <a:pt x="1759209" y="1922599"/>
                  <a:pt x="1747434" y="1911158"/>
                  <a:pt x="1732390" y="1901128"/>
                </a:cubicBezTo>
                <a:cubicBezTo>
                  <a:pt x="1724981" y="1900070"/>
                  <a:pt x="1717333" y="1900103"/>
                  <a:pt x="1710165" y="1897953"/>
                </a:cubicBezTo>
                <a:cubicBezTo>
                  <a:pt x="1697121" y="1894040"/>
                  <a:pt x="1698250" y="1884436"/>
                  <a:pt x="1694289" y="1872553"/>
                </a:cubicBezTo>
                <a:cubicBezTo>
                  <a:pt x="1694289" y="1872553"/>
                  <a:pt x="1706845" y="1867826"/>
                  <a:pt x="1713340" y="1866203"/>
                </a:cubicBezTo>
                <a:cubicBezTo>
                  <a:pt x="1719584" y="1864643"/>
                  <a:pt x="1728157" y="1862500"/>
                  <a:pt x="1732390" y="1863029"/>
                </a:cubicBezTo>
                <a:close/>
                <a:moveTo>
                  <a:pt x="2746574" y="1828190"/>
                </a:moveTo>
                <a:cubicBezTo>
                  <a:pt x="2927404" y="1837050"/>
                  <a:pt x="3028491" y="2050099"/>
                  <a:pt x="3058294" y="2231734"/>
                </a:cubicBezTo>
                <a:cubicBezTo>
                  <a:pt x="3044198" y="2263550"/>
                  <a:pt x="3056683" y="2276035"/>
                  <a:pt x="3002716" y="2294561"/>
                </a:cubicBezTo>
                <a:cubicBezTo>
                  <a:pt x="2890755" y="2327988"/>
                  <a:pt x="2944319" y="1982036"/>
                  <a:pt x="2747782" y="1952636"/>
                </a:cubicBezTo>
                <a:cubicBezTo>
                  <a:pt x="2710730" y="1961496"/>
                  <a:pt x="2707508" y="1949817"/>
                  <a:pt x="2671665" y="1986466"/>
                </a:cubicBezTo>
                <a:cubicBezTo>
                  <a:pt x="2731270" y="1991702"/>
                  <a:pt x="2731673" y="1983647"/>
                  <a:pt x="2790070" y="1991299"/>
                </a:cubicBezTo>
                <a:cubicBezTo>
                  <a:pt x="2862563" y="2013852"/>
                  <a:pt x="2908475" y="2220054"/>
                  <a:pt x="2933848" y="2283687"/>
                </a:cubicBezTo>
                <a:cubicBezTo>
                  <a:pt x="2970497" y="2298991"/>
                  <a:pt x="3003521" y="2333627"/>
                  <a:pt x="3063127" y="2270397"/>
                </a:cubicBezTo>
                <a:cubicBezTo>
                  <a:pt x="3106220" y="2232539"/>
                  <a:pt x="3005535" y="2023115"/>
                  <a:pt x="2991842" y="1982841"/>
                </a:cubicBezTo>
                <a:cubicBezTo>
                  <a:pt x="3410047" y="2006348"/>
                  <a:pt x="3552779" y="2163967"/>
                  <a:pt x="3730550" y="2281715"/>
                </a:cubicBezTo>
                <a:cubicBezTo>
                  <a:pt x="3809084" y="2308696"/>
                  <a:pt x="3935946" y="2259558"/>
                  <a:pt x="3951653" y="2395278"/>
                </a:cubicBezTo>
                <a:cubicBezTo>
                  <a:pt x="3938200" y="2478098"/>
                  <a:pt x="3871586" y="2499298"/>
                  <a:pt x="3814637" y="2485460"/>
                </a:cubicBezTo>
                <a:cubicBezTo>
                  <a:pt x="3775169" y="2537413"/>
                  <a:pt x="3698246" y="2527747"/>
                  <a:pt x="3649111" y="2468545"/>
                </a:cubicBezTo>
                <a:cubicBezTo>
                  <a:pt x="3359945" y="2437533"/>
                  <a:pt x="2940291" y="2383566"/>
                  <a:pt x="2646292" y="2406925"/>
                </a:cubicBezTo>
                <a:cubicBezTo>
                  <a:pt x="2403674" y="2556890"/>
                  <a:pt x="2121185" y="2563076"/>
                  <a:pt x="1947435" y="2545097"/>
                </a:cubicBezTo>
                <a:cubicBezTo>
                  <a:pt x="1908941" y="2540522"/>
                  <a:pt x="1871656" y="2456205"/>
                  <a:pt x="1949151" y="2422632"/>
                </a:cubicBezTo>
                <a:cubicBezTo>
                  <a:pt x="2065543" y="2431895"/>
                  <a:pt x="2459824" y="2424243"/>
                  <a:pt x="2521846" y="2328391"/>
                </a:cubicBezTo>
                <a:cubicBezTo>
                  <a:pt x="2590545" y="2258463"/>
                  <a:pt x="2574669" y="2125707"/>
                  <a:pt x="2499590" y="2067861"/>
                </a:cubicBezTo>
                <a:cubicBezTo>
                  <a:pt x="2481233" y="1930782"/>
                  <a:pt x="2670690" y="1815450"/>
                  <a:pt x="2746574" y="1828190"/>
                </a:cubicBezTo>
                <a:close/>
                <a:moveTo>
                  <a:pt x="1000369" y="1732290"/>
                </a:moveTo>
                <a:cubicBezTo>
                  <a:pt x="981257" y="1733647"/>
                  <a:pt x="971602" y="1816951"/>
                  <a:pt x="978800" y="1918355"/>
                </a:cubicBezTo>
                <a:cubicBezTo>
                  <a:pt x="985998" y="2019759"/>
                  <a:pt x="1007325" y="2100864"/>
                  <a:pt x="1026437" y="2099505"/>
                </a:cubicBezTo>
                <a:cubicBezTo>
                  <a:pt x="1045547" y="2098149"/>
                  <a:pt x="1055203" y="2014846"/>
                  <a:pt x="1048005" y="1913443"/>
                </a:cubicBezTo>
                <a:cubicBezTo>
                  <a:pt x="1040806" y="1812038"/>
                  <a:pt x="1019480" y="1730934"/>
                  <a:pt x="1000369" y="1732290"/>
                </a:cubicBezTo>
                <a:close/>
                <a:moveTo>
                  <a:pt x="1660555" y="1553217"/>
                </a:moveTo>
                <a:cubicBezTo>
                  <a:pt x="1686550" y="1569886"/>
                  <a:pt x="1683970" y="1607986"/>
                  <a:pt x="1738542" y="1603223"/>
                </a:cubicBezTo>
                <a:cubicBezTo>
                  <a:pt x="1690916" y="1664476"/>
                  <a:pt x="1724253" y="1678104"/>
                  <a:pt x="1717110" y="1715545"/>
                </a:cubicBezTo>
                <a:cubicBezTo>
                  <a:pt x="1674446" y="1660775"/>
                  <a:pt x="1650831" y="1667921"/>
                  <a:pt x="1617693" y="1644107"/>
                </a:cubicBezTo>
                <a:cubicBezTo>
                  <a:pt x="1670079" y="1618572"/>
                  <a:pt x="1646267" y="1583514"/>
                  <a:pt x="1660555" y="1553217"/>
                </a:cubicBezTo>
                <a:close/>
                <a:moveTo>
                  <a:pt x="1119548" y="1458296"/>
                </a:moveTo>
                <a:cubicBezTo>
                  <a:pt x="1099714" y="1459705"/>
                  <a:pt x="1093132" y="1594637"/>
                  <a:pt x="1104848" y="1759674"/>
                </a:cubicBezTo>
                <a:cubicBezTo>
                  <a:pt x="1116563" y="1924712"/>
                  <a:pt x="1142139" y="2057361"/>
                  <a:pt x="1161974" y="2055952"/>
                </a:cubicBezTo>
                <a:cubicBezTo>
                  <a:pt x="1181807" y="2054544"/>
                  <a:pt x="1188389" y="1919613"/>
                  <a:pt x="1176673" y="1754575"/>
                </a:cubicBezTo>
                <a:cubicBezTo>
                  <a:pt x="1164959" y="1589537"/>
                  <a:pt x="1139382" y="1456889"/>
                  <a:pt x="1119548" y="1458296"/>
                </a:cubicBezTo>
                <a:close/>
                <a:moveTo>
                  <a:pt x="578603" y="1457544"/>
                </a:moveTo>
                <a:cubicBezTo>
                  <a:pt x="600421" y="1457545"/>
                  <a:pt x="618108" y="1479308"/>
                  <a:pt x="618108" y="1506154"/>
                </a:cubicBezTo>
                <a:cubicBezTo>
                  <a:pt x="618108" y="1533002"/>
                  <a:pt x="600421" y="1554764"/>
                  <a:pt x="578603" y="1554764"/>
                </a:cubicBezTo>
                <a:cubicBezTo>
                  <a:pt x="556785" y="1554764"/>
                  <a:pt x="539098" y="1533001"/>
                  <a:pt x="539098" y="1506155"/>
                </a:cubicBezTo>
                <a:cubicBezTo>
                  <a:pt x="539098" y="1479307"/>
                  <a:pt x="556784" y="1457544"/>
                  <a:pt x="578603" y="1457544"/>
                </a:cubicBezTo>
                <a:close/>
                <a:moveTo>
                  <a:pt x="1212801" y="1457091"/>
                </a:moveTo>
                <a:cubicBezTo>
                  <a:pt x="1194103" y="1461270"/>
                  <a:pt x="1196921" y="1545084"/>
                  <a:pt x="1219094" y="1644295"/>
                </a:cubicBezTo>
                <a:cubicBezTo>
                  <a:pt x="1241266" y="1743507"/>
                  <a:pt x="1274400" y="1820546"/>
                  <a:pt x="1293097" y="1816367"/>
                </a:cubicBezTo>
                <a:cubicBezTo>
                  <a:pt x="1311794" y="1812189"/>
                  <a:pt x="1308977" y="1728374"/>
                  <a:pt x="1286804" y="1629164"/>
                </a:cubicBezTo>
                <a:cubicBezTo>
                  <a:pt x="1264630" y="1529952"/>
                  <a:pt x="1231498" y="1452912"/>
                  <a:pt x="1212801" y="1457091"/>
                </a:cubicBezTo>
                <a:close/>
                <a:moveTo>
                  <a:pt x="394346" y="1303027"/>
                </a:moveTo>
                <a:cubicBezTo>
                  <a:pt x="432995" y="1303027"/>
                  <a:pt x="464328" y="1341581"/>
                  <a:pt x="464328" y="1389139"/>
                </a:cubicBezTo>
                <a:cubicBezTo>
                  <a:pt x="464327" y="1436698"/>
                  <a:pt x="432995" y="1475251"/>
                  <a:pt x="394346" y="1475252"/>
                </a:cubicBezTo>
                <a:cubicBezTo>
                  <a:pt x="355696" y="1475252"/>
                  <a:pt x="324364" y="1436697"/>
                  <a:pt x="324364" y="1389139"/>
                </a:cubicBezTo>
                <a:cubicBezTo>
                  <a:pt x="324364" y="1341581"/>
                  <a:pt x="355696" y="1303028"/>
                  <a:pt x="394346" y="1303027"/>
                </a:cubicBezTo>
                <a:close/>
                <a:moveTo>
                  <a:pt x="1584951" y="1184397"/>
                </a:moveTo>
                <a:cubicBezTo>
                  <a:pt x="1473561" y="1672303"/>
                  <a:pt x="1307408" y="2095915"/>
                  <a:pt x="1057908" y="2502857"/>
                </a:cubicBezTo>
                <a:cubicBezTo>
                  <a:pt x="1067809" y="2564715"/>
                  <a:pt x="1308691" y="2538466"/>
                  <a:pt x="1523378" y="2559844"/>
                </a:cubicBezTo>
                <a:cubicBezTo>
                  <a:pt x="1817328" y="2152900"/>
                  <a:pt x="1863627" y="1874545"/>
                  <a:pt x="1933739" y="1517606"/>
                </a:cubicBezTo>
                <a:close/>
                <a:moveTo>
                  <a:pt x="405497" y="1063408"/>
                </a:moveTo>
                <a:cubicBezTo>
                  <a:pt x="416609" y="1098467"/>
                  <a:pt x="434864" y="1126383"/>
                  <a:pt x="438833" y="1168585"/>
                </a:cubicBezTo>
                <a:cubicBezTo>
                  <a:pt x="406627" y="1198747"/>
                  <a:pt x="417283" y="1250343"/>
                  <a:pt x="306496" y="1223354"/>
                </a:cubicBezTo>
                <a:cubicBezTo>
                  <a:pt x="270482" y="1218371"/>
                  <a:pt x="277913" y="1131609"/>
                  <a:pt x="251323" y="1105347"/>
                </a:cubicBezTo>
                <a:cubicBezTo>
                  <a:pt x="248545" y="1081467"/>
                  <a:pt x="271275" y="1109291"/>
                  <a:pt x="289827" y="1094364"/>
                </a:cubicBezTo>
                <a:cubicBezTo>
                  <a:pt x="321241" y="1119764"/>
                  <a:pt x="352652" y="1130877"/>
                  <a:pt x="405497" y="1063408"/>
                </a:cubicBezTo>
                <a:close/>
                <a:moveTo>
                  <a:pt x="1358748" y="992093"/>
                </a:moveTo>
                <a:cubicBezTo>
                  <a:pt x="1279210" y="992094"/>
                  <a:pt x="1214732" y="1057419"/>
                  <a:pt x="1214732" y="1138002"/>
                </a:cubicBezTo>
                <a:cubicBezTo>
                  <a:pt x="1214732" y="1218585"/>
                  <a:pt x="1279209" y="1283912"/>
                  <a:pt x="1358747" y="1283911"/>
                </a:cubicBezTo>
                <a:cubicBezTo>
                  <a:pt x="1438285" y="1283911"/>
                  <a:pt x="1502763" y="1218585"/>
                  <a:pt x="1502763" y="1138003"/>
                </a:cubicBezTo>
                <a:cubicBezTo>
                  <a:pt x="1502764" y="1057420"/>
                  <a:pt x="1438286" y="992093"/>
                  <a:pt x="1358748" y="992093"/>
                </a:cubicBezTo>
                <a:close/>
                <a:moveTo>
                  <a:pt x="1287889" y="812101"/>
                </a:moveTo>
                <a:cubicBezTo>
                  <a:pt x="1469434" y="879550"/>
                  <a:pt x="1425514" y="864108"/>
                  <a:pt x="1586339" y="926401"/>
                </a:cubicBezTo>
                <a:cubicBezTo>
                  <a:pt x="1586256" y="955737"/>
                  <a:pt x="1586173" y="985074"/>
                  <a:pt x="1586093" y="1014410"/>
                </a:cubicBezTo>
                <a:lnTo>
                  <a:pt x="2054578" y="1474785"/>
                </a:lnTo>
                <a:cubicBezTo>
                  <a:pt x="2006953" y="1911684"/>
                  <a:pt x="1819629" y="2354934"/>
                  <a:pt x="1597377" y="2671183"/>
                </a:cubicBezTo>
                <a:lnTo>
                  <a:pt x="967214" y="2653602"/>
                </a:lnTo>
                <a:cubicBezTo>
                  <a:pt x="911398" y="2674483"/>
                  <a:pt x="915396" y="2673955"/>
                  <a:pt x="891013" y="2704402"/>
                </a:cubicBezTo>
                <a:lnTo>
                  <a:pt x="585968" y="2572757"/>
                </a:lnTo>
                <a:cubicBezTo>
                  <a:pt x="678848" y="2360806"/>
                  <a:pt x="1157143" y="1144702"/>
                  <a:pt x="1287889" y="812101"/>
                </a:cubicBezTo>
                <a:close/>
                <a:moveTo>
                  <a:pt x="843388" y="697804"/>
                </a:moveTo>
                <a:cubicBezTo>
                  <a:pt x="879371" y="699921"/>
                  <a:pt x="1045531" y="781412"/>
                  <a:pt x="1081514" y="783529"/>
                </a:cubicBezTo>
                <a:lnTo>
                  <a:pt x="1119950" y="731107"/>
                </a:lnTo>
                <a:lnTo>
                  <a:pt x="1221478" y="768758"/>
                </a:lnTo>
                <a:lnTo>
                  <a:pt x="523973" y="2544684"/>
                </a:lnTo>
                <a:lnTo>
                  <a:pt x="431971" y="2500684"/>
                </a:lnTo>
                <a:cubicBezTo>
                  <a:pt x="439994" y="2480749"/>
                  <a:pt x="425791" y="2454465"/>
                  <a:pt x="433814" y="2434530"/>
                </a:cubicBezTo>
                <a:cubicBezTo>
                  <a:pt x="440164" y="2413363"/>
                  <a:pt x="230613" y="2347744"/>
                  <a:pt x="198863" y="2304353"/>
                </a:cubicBezTo>
                <a:cubicBezTo>
                  <a:pt x="218971" y="2227094"/>
                  <a:pt x="239080" y="2168888"/>
                  <a:pt x="275064" y="2101154"/>
                </a:cubicBezTo>
                <a:cubicBezTo>
                  <a:pt x="301522" y="2052471"/>
                  <a:pt x="524830" y="2206988"/>
                  <a:pt x="551289" y="2158304"/>
                </a:cubicBezTo>
                <a:cubicBezTo>
                  <a:pt x="671938" y="1793179"/>
                  <a:pt x="856088" y="1440754"/>
                  <a:pt x="976738" y="1075629"/>
                </a:cubicBezTo>
                <a:cubicBezTo>
                  <a:pt x="986263" y="1017421"/>
                  <a:pt x="760838" y="959212"/>
                  <a:pt x="735438" y="901004"/>
                </a:cubicBezTo>
                <a:cubicBezTo>
                  <a:pt x="784121" y="815279"/>
                  <a:pt x="778830" y="742254"/>
                  <a:pt x="843388" y="697804"/>
                </a:cubicBezTo>
                <a:close/>
                <a:moveTo>
                  <a:pt x="242980" y="112486"/>
                </a:moveTo>
                <a:cubicBezTo>
                  <a:pt x="311230" y="112485"/>
                  <a:pt x="369786" y="158504"/>
                  <a:pt x="394801" y="224085"/>
                </a:cubicBezTo>
                <a:lnTo>
                  <a:pt x="400738" y="256697"/>
                </a:lnTo>
                <a:lnTo>
                  <a:pt x="440959" y="226623"/>
                </a:lnTo>
                <a:cubicBezTo>
                  <a:pt x="460671" y="217377"/>
                  <a:pt x="482344" y="212265"/>
                  <a:pt x="505094" y="212264"/>
                </a:cubicBezTo>
                <a:cubicBezTo>
                  <a:pt x="573342" y="212264"/>
                  <a:pt x="631901" y="258283"/>
                  <a:pt x="656915" y="323864"/>
                </a:cubicBezTo>
                <a:lnTo>
                  <a:pt x="663539" y="360256"/>
                </a:lnTo>
                <a:lnTo>
                  <a:pt x="673915" y="343187"/>
                </a:lnTo>
                <a:cubicBezTo>
                  <a:pt x="692919" y="322113"/>
                  <a:pt x="719171" y="309078"/>
                  <a:pt x="748170" y="309079"/>
                </a:cubicBezTo>
                <a:cubicBezTo>
                  <a:pt x="806165" y="309078"/>
                  <a:pt x="853181" y="361217"/>
                  <a:pt x="853181" y="425533"/>
                </a:cubicBezTo>
                <a:cubicBezTo>
                  <a:pt x="853180" y="489849"/>
                  <a:pt x="806166" y="541989"/>
                  <a:pt x="748169" y="541989"/>
                </a:cubicBezTo>
                <a:cubicBezTo>
                  <a:pt x="733670" y="541989"/>
                  <a:pt x="719858" y="538729"/>
                  <a:pt x="707295" y="532836"/>
                </a:cubicBezTo>
                <a:lnTo>
                  <a:pt x="696429" y="524713"/>
                </a:lnTo>
                <a:lnTo>
                  <a:pt x="691585" y="551323"/>
                </a:lnTo>
                <a:cubicBezTo>
                  <a:pt x="675643" y="593121"/>
                  <a:pt x="638323" y="622449"/>
                  <a:pt x="594826" y="622449"/>
                </a:cubicBezTo>
                <a:lnTo>
                  <a:pt x="568123" y="616471"/>
                </a:lnTo>
                <a:lnTo>
                  <a:pt x="567828" y="618092"/>
                </a:lnTo>
                <a:cubicBezTo>
                  <a:pt x="559856" y="638990"/>
                  <a:pt x="546542" y="656772"/>
                  <a:pt x="529782" y="669328"/>
                </a:cubicBezTo>
                <a:lnTo>
                  <a:pt x="518483" y="675352"/>
                </a:lnTo>
                <a:lnTo>
                  <a:pt x="524696" y="685570"/>
                </a:lnTo>
                <a:cubicBezTo>
                  <a:pt x="530010" y="699502"/>
                  <a:pt x="532948" y="714821"/>
                  <a:pt x="532948" y="730900"/>
                </a:cubicBezTo>
                <a:cubicBezTo>
                  <a:pt x="532948" y="779136"/>
                  <a:pt x="506502" y="820524"/>
                  <a:pt x="468812" y="838202"/>
                </a:cubicBezTo>
                <a:lnTo>
                  <a:pt x="452434" y="841869"/>
                </a:lnTo>
                <a:lnTo>
                  <a:pt x="448649" y="862662"/>
                </a:lnTo>
                <a:cubicBezTo>
                  <a:pt x="438021" y="890525"/>
                  <a:pt x="417892" y="912849"/>
                  <a:pt x="392765" y="924634"/>
                </a:cubicBezTo>
                <a:lnTo>
                  <a:pt x="358642" y="932274"/>
                </a:lnTo>
                <a:lnTo>
                  <a:pt x="366018" y="972796"/>
                </a:lnTo>
                <a:cubicBezTo>
                  <a:pt x="366019" y="1037112"/>
                  <a:pt x="319003" y="1089252"/>
                  <a:pt x="261008" y="1089251"/>
                </a:cubicBezTo>
                <a:cubicBezTo>
                  <a:pt x="203012" y="1089251"/>
                  <a:pt x="155996" y="1037112"/>
                  <a:pt x="155996" y="972797"/>
                </a:cubicBezTo>
                <a:cubicBezTo>
                  <a:pt x="155997" y="924559"/>
                  <a:pt x="182443" y="883172"/>
                  <a:pt x="220133" y="865493"/>
                </a:cubicBezTo>
                <a:lnTo>
                  <a:pt x="254256" y="857853"/>
                </a:lnTo>
                <a:lnTo>
                  <a:pt x="246879" y="817332"/>
                </a:lnTo>
                <a:cubicBezTo>
                  <a:pt x="246879" y="769095"/>
                  <a:pt x="273325" y="727707"/>
                  <a:pt x="311015" y="710029"/>
                </a:cubicBezTo>
                <a:lnTo>
                  <a:pt x="327394" y="706361"/>
                </a:lnTo>
                <a:lnTo>
                  <a:pt x="331178" y="685570"/>
                </a:lnTo>
                <a:cubicBezTo>
                  <a:pt x="336493" y="671637"/>
                  <a:pt x="344181" y="659091"/>
                  <a:pt x="353683" y="648553"/>
                </a:cubicBezTo>
                <a:lnTo>
                  <a:pt x="380150" y="628764"/>
                </a:lnTo>
                <a:lnTo>
                  <a:pt x="374311" y="618091"/>
                </a:lnTo>
                <a:lnTo>
                  <a:pt x="373872" y="615681"/>
                </a:lnTo>
                <a:lnTo>
                  <a:pt x="369166" y="616734"/>
                </a:lnTo>
                <a:cubicBezTo>
                  <a:pt x="353098" y="616734"/>
                  <a:pt x="337599" y="614025"/>
                  <a:pt x="323023" y="608997"/>
                </a:cubicBezTo>
                <a:lnTo>
                  <a:pt x="299293" y="596346"/>
                </a:lnTo>
                <a:lnTo>
                  <a:pt x="298158" y="602581"/>
                </a:lnTo>
                <a:cubicBezTo>
                  <a:pt x="274601" y="664346"/>
                  <a:pt x="219452" y="707684"/>
                  <a:pt x="155175" y="707684"/>
                </a:cubicBezTo>
                <a:cubicBezTo>
                  <a:pt x="69475" y="707684"/>
                  <a:pt x="0" y="630638"/>
                  <a:pt x="0" y="535598"/>
                </a:cubicBezTo>
                <a:cubicBezTo>
                  <a:pt x="0" y="464316"/>
                  <a:pt x="39078" y="403158"/>
                  <a:pt x="94774" y="377034"/>
                </a:cubicBezTo>
                <a:lnTo>
                  <a:pt x="97290" y="376470"/>
                </a:lnTo>
                <a:lnTo>
                  <a:pt x="85618" y="349547"/>
                </a:lnTo>
                <a:cubicBezTo>
                  <a:pt x="80804" y="332383"/>
                  <a:pt x="78211" y="314132"/>
                  <a:pt x="78211" y="295210"/>
                </a:cubicBezTo>
                <a:cubicBezTo>
                  <a:pt x="78211" y="194295"/>
                  <a:pt x="151981" y="112485"/>
                  <a:pt x="242980" y="112486"/>
                </a:cubicBezTo>
                <a:close/>
                <a:moveTo>
                  <a:pt x="744717" y="7286"/>
                </a:moveTo>
                <a:cubicBezTo>
                  <a:pt x="784487" y="7286"/>
                  <a:pt x="816725" y="46957"/>
                  <a:pt x="816726" y="95892"/>
                </a:cubicBezTo>
                <a:cubicBezTo>
                  <a:pt x="816725" y="144826"/>
                  <a:pt x="784486" y="184497"/>
                  <a:pt x="744717" y="184496"/>
                </a:cubicBezTo>
                <a:cubicBezTo>
                  <a:pt x="704949" y="184496"/>
                  <a:pt x="672710" y="144827"/>
                  <a:pt x="672710" y="95892"/>
                </a:cubicBezTo>
                <a:cubicBezTo>
                  <a:pt x="672710" y="46956"/>
                  <a:pt x="704949" y="7287"/>
                  <a:pt x="744717" y="7286"/>
                </a:cubicBezTo>
                <a:close/>
                <a:moveTo>
                  <a:pt x="468892" y="0"/>
                </a:moveTo>
                <a:cubicBezTo>
                  <a:pt x="495820" y="0"/>
                  <a:pt x="517649" y="26862"/>
                  <a:pt x="517648" y="59995"/>
                </a:cubicBezTo>
                <a:cubicBezTo>
                  <a:pt x="517649" y="93129"/>
                  <a:pt x="495820" y="119991"/>
                  <a:pt x="468892" y="119990"/>
                </a:cubicBezTo>
                <a:cubicBezTo>
                  <a:pt x="441963" y="119990"/>
                  <a:pt x="420134" y="93130"/>
                  <a:pt x="420135" y="59995"/>
                </a:cubicBezTo>
                <a:cubicBezTo>
                  <a:pt x="420135" y="26861"/>
                  <a:pt x="441963" y="1"/>
                  <a:pt x="46889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endParaRPr lang="x-none" dirty="0">
              <a:latin typeface="Times New Roman" panose="02020603050405020304" pitchFamily="18" charset="0"/>
              <a:cs typeface="Times New Roman" panose="02020603050405020304" pitchFamily="18" charset="0"/>
            </a:endParaRPr>
          </a:p>
        </p:txBody>
      </p:sp>
      <p:grpSp>
        <p:nvGrpSpPr>
          <p:cNvPr id="610" name="Группа 609">
            <a:extLst>
              <a:ext uri="{FF2B5EF4-FFF2-40B4-BE49-F238E27FC236}">
                <a16:creationId xmlns:a16="http://schemas.microsoft.com/office/drawing/2014/main" id="{38668889-389C-4D85-A1B8-D84AE2680095}"/>
              </a:ext>
            </a:extLst>
          </p:cNvPr>
          <p:cNvGrpSpPr/>
          <p:nvPr/>
        </p:nvGrpSpPr>
        <p:grpSpPr>
          <a:xfrm>
            <a:off x="4594156" y="2984444"/>
            <a:ext cx="700422" cy="446334"/>
            <a:chOff x="4427784" y="2846489"/>
            <a:chExt cx="1067637" cy="680337"/>
          </a:xfrm>
        </p:grpSpPr>
        <p:pic>
          <p:nvPicPr>
            <p:cNvPr id="108" name="Рисунок 107">
              <a:extLst>
                <a:ext uri="{FF2B5EF4-FFF2-40B4-BE49-F238E27FC236}">
                  <a16:creationId xmlns:a16="http://schemas.microsoft.com/office/drawing/2014/main" id="{62B33605-5498-414C-8398-8FB020C11E75}"/>
                </a:ext>
              </a:extLst>
            </p:cNvPr>
            <p:cNvPicPr>
              <a:picLocks noChangeAspect="1"/>
            </p:cNvPicPr>
            <p:nvPr/>
          </p:nvPicPr>
          <p:blipFill>
            <a:blip r:embed="rId8" cstate="print">
              <a:extLst>
                <a:ext uri="{96DAC541-7B7A-43D3-8B79-37D633B846F1}">
                  <asvg:svgBlip xmlns:asvg="http://schemas.microsoft.com/office/drawing/2016/SVG/main" r:embed="rId9"/>
                </a:ext>
              </a:extLst>
            </a:blip>
            <a:stretch>
              <a:fillRect/>
            </a:stretch>
          </p:blipFill>
          <p:spPr>
            <a:xfrm>
              <a:off x="4957418" y="3229891"/>
              <a:ext cx="538003" cy="240861"/>
            </a:xfrm>
            <a:prstGeom prst="rect">
              <a:avLst/>
            </a:prstGeom>
          </p:spPr>
        </p:pic>
        <p:sp>
          <p:nvSpPr>
            <p:cNvPr id="1146" name="Полилиния: фигура 1145">
              <a:extLst>
                <a:ext uri="{FF2B5EF4-FFF2-40B4-BE49-F238E27FC236}">
                  <a16:creationId xmlns:a16="http://schemas.microsoft.com/office/drawing/2014/main" id="{C001B01D-4B22-41EF-8248-A1BCD16023DD}"/>
                </a:ext>
              </a:extLst>
            </p:cNvPr>
            <p:cNvSpPr/>
            <p:nvPr/>
          </p:nvSpPr>
          <p:spPr>
            <a:xfrm>
              <a:off x="4427784" y="2846489"/>
              <a:ext cx="714839" cy="680337"/>
            </a:xfrm>
            <a:custGeom>
              <a:avLst/>
              <a:gdLst>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0140 w 3951653"/>
                <a:gd name="connsiteY29" fmla="*/ 2786954 h 2922431"/>
                <a:gd name="connsiteX30" fmla="*/ 1513315 w 3951653"/>
                <a:gd name="connsiteY30" fmla="*/ 2786954 h 2922431"/>
                <a:gd name="connsiteX31" fmla="*/ 1511059 w 3951653"/>
                <a:gd name="connsiteY31" fmla="*/ 2787227 h 2922431"/>
                <a:gd name="connsiteX32" fmla="*/ 129015 w 3951653"/>
                <a:gd name="connsiteY32" fmla="*/ 2758379 h 2922431"/>
                <a:gd name="connsiteX33" fmla="*/ 144890 w 3951653"/>
                <a:gd name="connsiteY33" fmla="*/ 2771079 h 2922431"/>
                <a:gd name="connsiteX34" fmla="*/ 167114 w 3951653"/>
                <a:gd name="connsiteY34" fmla="*/ 2780604 h 2922431"/>
                <a:gd name="connsiteX35" fmla="*/ 173465 w 3951653"/>
                <a:gd name="connsiteY35" fmla="*/ 2799654 h 2922431"/>
                <a:gd name="connsiteX36" fmla="*/ 182990 w 3951653"/>
                <a:gd name="connsiteY36" fmla="*/ 2809179 h 2922431"/>
                <a:gd name="connsiteX37" fmla="*/ 205215 w 3951653"/>
                <a:gd name="connsiteY37" fmla="*/ 2847279 h 2922431"/>
                <a:gd name="connsiteX38" fmla="*/ 208389 w 3951653"/>
                <a:gd name="connsiteY38" fmla="*/ 2869504 h 2922431"/>
                <a:gd name="connsiteX39" fmla="*/ 148065 w 3951653"/>
                <a:gd name="connsiteY39" fmla="*/ 2875853 h 2922431"/>
                <a:gd name="connsiteX40" fmla="*/ 129015 w 3951653"/>
                <a:gd name="connsiteY40" fmla="*/ 2872679 h 2922431"/>
                <a:gd name="connsiteX41" fmla="*/ 94090 w 3951653"/>
                <a:gd name="connsiteY41" fmla="*/ 2863154 h 2922431"/>
                <a:gd name="connsiteX42" fmla="*/ 75039 w 3951653"/>
                <a:gd name="connsiteY42" fmla="*/ 2850454 h 2922431"/>
                <a:gd name="connsiteX43" fmla="*/ 78215 w 3951653"/>
                <a:gd name="connsiteY43" fmla="*/ 2840928 h 2922431"/>
                <a:gd name="connsiteX44" fmla="*/ 94090 w 3951653"/>
                <a:gd name="connsiteY44" fmla="*/ 2821879 h 2922431"/>
                <a:gd name="connsiteX45" fmla="*/ 106790 w 3951653"/>
                <a:gd name="connsiteY45" fmla="*/ 2802829 h 2922431"/>
                <a:gd name="connsiteX46" fmla="*/ 116315 w 3951653"/>
                <a:gd name="connsiteY46" fmla="*/ 2799654 h 2922431"/>
                <a:gd name="connsiteX47" fmla="*/ 122665 w 3951653"/>
                <a:gd name="connsiteY47" fmla="*/ 2790129 h 2922431"/>
                <a:gd name="connsiteX48" fmla="*/ 129015 w 3951653"/>
                <a:gd name="connsiteY48" fmla="*/ 2758379 h 2922431"/>
                <a:gd name="connsiteX49" fmla="*/ 506840 w 3951653"/>
                <a:gd name="connsiteY49" fmla="*/ 2656778 h 2922431"/>
                <a:gd name="connsiteX50" fmla="*/ 516365 w 3951653"/>
                <a:gd name="connsiteY50" fmla="*/ 2685354 h 2922431"/>
                <a:gd name="connsiteX51" fmla="*/ 525890 w 3951653"/>
                <a:gd name="connsiteY51" fmla="*/ 2704404 h 2922431"/>
                <a:gd name="connsiteX52" fmla="*/ 513190 w 3951653"/>
                <a:gd name="connsiteY52" fmla="*/ 2704404 h 2922431"/>
                <a:gd name="connsiteX53" fmla="*/ 500490 w 3951653"/>
                <a:gd name="connsiteY53" fmla="*/ 2710754 h 2922431"/>
                <a:gd name="connsiteX54" fmla="*/ 487790 w 3951653"/>
                <a:gd name="connsiteY54" fmla="*/ 2682178 h 2922431"/>
                <a:gd name="connsiteX55" fmla="*/ 497315 w 3951653"/>
                <a:gd name="connsiteY55" fmla="*/ 2659954 h 2922431"/>
                <a:gd name="connsiteX56" fmla="*/ 506840 w 3951653"/>
                <a:gd name="connsiteY56" fmla="*/ 2656778 h 2922431"/>
                <a:gd name="connsiteX57" fmla="*/ 259189 w 3951653"/>
                <a:gd name="connsiteY57" fmla="*/ 2609154 h 2922431"/>
                <a:gd name="connsiteX58" fmla="*/ 348090 w 3951653"/>
                <a:gd name="connsiteY58" fmla="*/ 2612329 h 2922431"/>
                <a:gd name="connsiteX59" fmla="*/ 357615 w 3951653"/>
                <a:gd name="connsiteY59" fmla="*/ 2647254 h 2922431"/>
                <a:gd name="connsiteX60" fmla="*/ 354440 w 3951653"/>
                <a:gd name="connsiteY60" fmla="*/ 2672654 h 2922431"/>
                <a:gd name="connsiteX61" fmla="*/ 344915 w 3951653"/>
                <a:gd name="connsiteY61" fmla="*/ 2679004 h 2922431"/>
                <a:gd name="connsiteX62" fmla="*/ 338565 w 3951653"/>
                <a:gd name="connsiteY62" fmla="*/ 2688528 h 2922431"/>
                <a:gd name="connsiteX63" fmla="*/ 329039 w 3951653"/>
                <a:gd name="connsiteY63" fmla="*/ 2698054 h 2922431"/>
                <a:gd name="connsiteX64" fmla="*/ 313165 w 3951653"/>
                <a:gd name="connsiteY64" fmla="*/ 2713929 h 2922431"/>
                <a:gd name="connsiteX65" fmla="*/ 300465 w 3951653"/>
                <a:gd name="connsiteY65" fmla="*/ 2710754 h 2922431"/>
                <a:gd name="connsiteX66" fmla="*/ 290940 w 3951653"/>
                <a:gd name="connsiteY66" fmla="*/ 2707579 h 2922431"/>
                <a:gd name="connsiteX67" fmla="*/ 287764 w 3951653"/>
                <a:gd name="connsiteY67" fmla="*/ 2691704 h 2922431"/>
                <a:gd name="connsiteX68" fmla="*/ 281415 w 3951653"/>
                <a:gd name="connsiteY68" fmla="*/ 2682179 h 2922431"/>
                <a:gd name="connsiteX69" fmla="*/ 275064 w 3951653"/>
                <a:gd name="connsiteY69" fmla="*/ 2650429 h 2922431"/>
                <a:gd name="connsiteX70" fmla="*/ 259190 w 3951653"/>
                <a:gd name="connsiteY70" fmla="*/ 2628204 h 2922431"/>
                <a:gd name="connsiteX71" fmla="*/ 256014 w 3951653"/>
                <a:gd name="connsiteY71" fmla="*/ 2618679 h 2922431"/>
                <a:gd name="connsiteX72" fmla="*/ 259189 w 3951653"/>
                <a:gd name="connsiteY72" fmla="*/ 2609154 h 2922431"/>
                <a:gd name="connsiteX73" fmla="*/ 117632 w 3951653"/>
                <a:gd name="connsiteY73" fmla="*/ 2460152 h 2922431"/>
                <a:gd name="connsiteX74" fmla="*/ 132190 w 3951653"/>
                <a:gd name="connsiteY74" fmla="*/ 2501204 h 2922431"/>
                <a:gd name="connsiteX75" fmla="*/ 122665 w 3951653"/>
                <a:gd name="connsiteY75" fmla="*/ 2504379 h 2922431"/>
                <a:gd name="connsiteX76" fmla="*/ 100440 w 3951653"/>
                <a:gd name="connsiteY76" fmla="*/ 2507554 h 2922431"/>
                <a:gd name="connsiteX77" fmla="*/ 97265 w 3951653"/>
                <a:gd name="connsiteY77" fmla="*/ 2475803 h 2922431"/>
                <a:gd name="connsiteX78" fmla="*/ 117632 w 3951653"/>
                <a:gd name="connsiteY78" fmla="*/ 2460152 h 2922431"/>
                <a:gd name="connsiteX79" fmla="*/ 2814525 w 3951653"/>
                <a:gd name="connsiteY79" fmla="*/ 2447403 h 2922431"/>
                <a:gd name="connsiteX80" fmla="*/ 2889404 w 3951653"/>
                <a:gd name="connsiteY80" fmla="*/ 2450919 h 2922431"/>
                <a:gd name="connsiteX81" fmla="*/ 2731773 w 3951653"/>
                <a:gd name="connsiteY81" fmla="*/ 2528352 h 2922431"/>
                <a:gd name="connsiteX82" fmla="*/ 3029296 w 3951653"/>
                <a:gd name="connsiteY82" fmla="*/ 2629540 h 2922431"/>
                <a:gd name="connsiteX83" fmla="*/ 2774061 w 3951653"/>
                <a:gd name="connsiteY83" fmla="*/ 2807752 h 2922431"/>
                <a:gd name="connsiteX84" fmla="*/ 3070636 w 3951653"/>
                <a:gd name="connsiteY84" fmla="*/ 2848529 h 2922431"/>
                <a:gd name="connsiteX85" fmla="*/ 2309830 w 3951653"/>
                <a:gd name="connsiteY85" fmla="*/ 2845509 h 2922431"/>
                <a:gd name="connsiteX86" fmla="*/ 2869208 w 3951653"/>
                <a:gd name="connsiteY86" fmla="*/ 2638602 h 2922431"/>
                <a:gd name="connsiteX87" fmla="*/ 2617925 w 3951653"/>
                <a:gd name="connsiteY87" fmla="*/ 2502268 h 2922431"/>
                <a:gd name="connsiteX88" fmla="*/ 2814525 w 3951653"/>
                <a:gd name="connsiteY88" fmla="*/ 2447403 h 2922431"/>
                <a:gd name="connsiteX89" fmla="*/ 860273 w 3951653"/>
                <a:gd name="connsiteY89" fmla="*/ 2249394 h 2922431"/>
                <a:gd name="connsiteX90" fmla="*/ 716257 w 3951653"/>
                <a:gd name="connsiteY90" fmla="*/ 2395303 h 2922431"/>
                <a:gd name="connsiteX91" fmla="*/ 860273 w 3951653"/>
                <a:gd name="connsiteY91" fmla="*/ 2541212 h 2922431"/>
                <a:gd name="connsiteX92" fmla="*/ 1004289 w 3951653"/>
                <a:gd name="connsiteY92" fmla="*/ 2395303 h 2922431"/>
                <a:gd name="connsiteX93" fmla="*/ 860273 w 3951653"/>
                <a:gd name="connsiteY93" fmla="*/ 2249394 h 2922431"/>
                <a:gd name="connsiteX94" fmla="*/ 2374534 w 3951653"/>
                <a:gd name="connsiteY94" fmla="*/ 2035481 h 2922431"/>
                <a:gd name="connsiteX95" fmla="*/ 2551505 w 3951653"/>
                <a:gd name="connsiteY95" fmla="*/ 2212452 h 2922431"/>
                <a:gd name="connsiteX96" fmla="*/ 2521281 w 3951653"/>
                <a:gd name="connsiteY96" fmla="*/ 2311398 h 2922431"/>
                <a:gd name="connsiteX97" fmla="*/ 2515466 w 3951653"/>
                <a:gd name="connsiteY97" fmla="*/ 2319175 h 2922431"/>
                <a:gd name="connsiteX98" fmla="*/ 2336974 w 3951653"/>
                <a:gd name="connsiteY98" fmla="*/ 2385341 h 2922431"/>
                <a:gd name="connsiteX99" fmla="*/ 2321909 w 3951653"/>
                <a:gd name="connsiteY99" fmla="*/ 2381467 h 2922431"/>
                <a:gd name="connsiteX100" fmla="*/ 2197563 w 3951653"/>
                <a:gd name="connsiteY100" fmla="*/ 2212452 h 2922431"/>
                <a:gd name="connsiteX101" fmla="*/ 2374534 w 3951653"/>
                <a:gd name="connsiteY101" fmla="*/ 2035481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2746574 w 3951653"/>
                <a:gd name="connsiteY113" fmla="*/ 1828190 h 2922431"/>
                <a:gd name="connsiteX114" fmla="*/ 3058294 w 3951653"/>
                <a:gd name="connsiteY114" fmla="*/ 2231734 h 2922431"/>
                <a:gd name="connsiteX115" fmla="*/ 3002716 w 3951653"/>
                <a:gd name="connsiteY115" fmla="*/ 2294561 h 2922431"/>
                <a:gd name="connsiteX116" fmla="*/ 2747782 w 3951653"/>
                <a:gd name="connsiteY116" fmla="*/ 1952636 h 2922431"/>
                <a:gd name="connsiteX117" fmla="*/ 2671665 w 3951653"/>
                <a:gd name="connsiteY117" fmla="*/ 1986466 h 2922431"/>
                <a:gd name="connsiteX118" fmla="*/ 2790070 w 3951653"/>
                <a:gd name="connsiteY118" fmla="*/ 1991299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2499590 w 3951653"/>
                <a:gd name="connsiteY130" fmla="*/ 206786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747782 w 3951653"/>
                <a:gd name="connsiteY118" fmla="*/ 1952636 h 2922431"/>
                <a:gd name="connsiteX119" fmla="*/ 2671665 w 3951653"/>
                <a:gd name="connsiteY119" fmla="*/ 1986466 h 2922431"/>
                <a:gd name="connsiteX120" fmla="*/ 2790070 w 3951653"/>
                <a:gd name="connsiteY120" fmla="*/ 1991299 h 2922431"/>
                <a:gd name="connsiteX121" fmla="*/ 2933848 w 3951653"/>
                <a:gd name="connsiteY121" fmla="*/ 2283687 h 2922431"/>
                <a:gd name="connsiteX122" fmla="*/ 3063127 w 3951653"/>
                <a:gd name="connsiteY122" fmla="*/ 2270397 h 2922431"/>
                <a:gd name="connsiteX123" fmla="*/ 2991842 w 3951653"/>
                <a:gd name="connsiteY123" fmla="*/ 1982841 h 2922431"/>
                <a:gd name="connsiteX124" fmla="*/ 3730550 w 3951653"/>
                <a:gd name="connsiteY124" fmla="*/ 2281715 h 2922431"/>
                <a:gd name="connsiteX125" fmla="*/ 3951653 w 3951653"/>
                <a:gd name="connsiteY125" fmla="*/ 2395278 h 2922431"/>
                <a:gd name="connsiteX126" fmla="*/ 3814637 w 3951653"/>
                <a:gd name="connsiteY126" fmla="*/ 2485460 h 2922431"/>
                <a:gd name="connsiteX127" fmla="*/ 3649111 w 3951653"/>
                <a:gd name="connsiteY127" fmla="*/ 2468545 h 2922431"/>
                <a:gd name="connsiteX128" fmla="*/ 2646292 w 3951653"/>
                <a:gd name="connsiteY128" fmla="*/ 2406925 h 2922431"/>
                <a:gd name="connsiteX129" fmla="*/ 1947435 w 3951653"/>
                <a:gd name="connsiteY129" fmla="*/ 2545097 h 2922431"/>
                <a:gd name="connsiteX130" fmla="*/ 1949151 w 3951653"/>
                <a:gd name="connsiteY130" fmla="*/ 2422632 h 2922431"/>
                <a:gd name="connsiteX131" fmla="*/ 2521846 w 3951653"/>
                <a:gd name="connsiteY131" fmla="*/ 2328391 h 2922431"/>
                <a:gd name="connsiteX132" fmla="*/ 2499590 w 3951653"/>
                <a:gd name="connsiteY132" fmla="*/ 2067861 h 2922431"/>
                <a:gd name="connsiteX133" fmla="*/ 2746574 w 3951653"/>
                <a:gd name="connsiteY133" fmla="*/ 1828190 h 2922431"/>
                <a:gd name="connsiteX134" fmla="*/ 1000369 w 3951653"/>
                <a:gd name="connsiteY134" fmla="*/ 1732290 h 2922431"/>
                <a:gd name="connsiteX135" fmla="*/ 978800 w 3951653"/>
                <a:gd name="connsiteY135" fmla="*/ 1918355 h 2922431"/>
                <a:gd name="connsiteX136" fmla="*/ 1026437 w 3951653"/>
                <a:gd name="connsiteY136" fmla="*/ 2099505 h 2922431"/>
                <a:gd name="connsiteX137" fmla="*/ 1048005 w 3951653"/>
                <a:gd name="connsiteY137" fmla="*/ 1913443 h 2922431"/>
                <a:gd name="connsiteX138" fmla="*/ 1000369 w 3951653"/>
                <a:gd name="connsiteY138" fmla="*/ 1732290 h 2922431"/>
                <a:gd name="connsiteX139" fmla="*/ 1660555 w 3951653"/>
                <a:gd name="connsiteY139" fmla="*/ 1553217 h 2922431"/>
                <a:gd name="connsiteX140" fmla="*/ 1738542 w 3951653"/>
                <a:gd name="connsiteY140" fmla="*/ 1603223 h 2922431"/>
                <a:gd name="connsiteX141" fmla="*/ 1717110 w 3951653"/>
                <a:gd name="connsiteY141" fmla="*/ 1715545 h 2922431"/>
                <a:gd name="connsiteX142" fmla="*/ 1617693 w 3951653"/>
                <a:gd name="connsiteY142" fmla="*/ 1644107 h 2922431"/>
                <a:gd name="connsiteX143" fmla="*/ 1660555 w 3951653"/>
                <a:gd name="connsiteY143" fmla="*/ 1553217 h 2922431"/>
                <a:gd name="connsiteX144" fmla="*/ 1119548 w 3951653"/>
                <a:gd name="connsiteY144" fmla="*/ 1458296 h 2922431"/>
                <a:gd name="connsiteX145" fmla="*/ 1104848 w 3951653"/>
                <a:gd name="connsiteY145" fmla="*/ 1759674 h 2922431"/>
                <a:gd name="connsiteX146" fmla="*/ 1161974 w 3951653"/>
                <a:gd name="connsiteY146" fmla="*/ 2055952 h 2922431"/>
                <a:gd name="connsiteX147" fmla="*/ 1176673 w 3951653"/>
                <a:gd name="connsiteY147" fmla="*/ 1754575 h 2922431"/>
                <a:gd name="connsiteX148" fmla="*/ 1119548 w 3951653"/>
                <a:gd name="connsiteY148" fmla="*/ 1458296 h 2922431"/>
                <a:gd name="connsiteX149" fmla="*/ 578603 w 3951653"/>
                <a:gd name="connsiteY149" fmla="*/ 1457544 h 2922431"/>
                <a:gd name="connsiteX150" fmla="*/ 618108 w 3951653"/>
                <a:gd name="connsiteY150" fmla="*/ 1506154 h 2922431"/>
                <a:gd name="connsiteX151" fmla="*/ 578603 w 3951653"/>
                <a:gd name="connsiteY151" fmla="*/ 1554764 h 2922431"/>
                <a:gd name="connsiteX152" fmla="*/ 539098 w 3951653"/>
                <a:gd name="connsiteY152" fmla="*/ 1506155 h 2922431"/>
                <a:gd name="connsiteX153" fmla="*/ 578603 w 3951653"/>
                <a:gd name="connsiteY153" fmla="*/ 1457544 h 2922431"/>
                <a:gd name="connsiteX154" fmla="*/ 1212801 w 3951653"/>
                <a:gd name="connsiteY154" fmla="*/ 1457091 h 2922431"/>
                <a:gd name="connsiteX155" fmla="*/ 1219094 w 3951653"/>
                <a:gd name="connsiteY155" fmla="*/ 1644295 h 2922431"/>
                <a:gd name="connsiteX156" fmla="*/ 1293097 w 3951653"/>
                <a:gd name="connsiteY156" fmla="*/ 1816367 h 2922431"/>
                <a:gd name="connsiteX157" fmla="*/ 1286804 w 3951653"/>
                <a:gd name="connsiteY157" fmla="*/ 1629164 h 2922431"/>
                <a:gd name="connsiteX158" fmla="*/ 1212801 w 3951653"/>
                <a:gd name="connsiteY158" fmla="*/ 1457091 h 2922431"/>
                <a:gd name="connsiteX159" fmla="*/ 394346 w 3951653"/>
                <a:gd name="connsiteY159" fmla="*/ 1303027 h 2922431"/>
                <a:gd name="connsiteX160" fmla="*/ 464328 w 3951653"/>
                <a:gd name="connsiteY160" fmla="*/ 1389139 h 2922431"/>
                <a:gd name="connsiteX161" fmla="*/ 394346 w 3951653"/>
                <a:gd name="connsiteY161" fmla="*/ 1475252 h 2922431"/>
                <a:gd name="connsiteX162" fmla="*/ 324364 w 3951653"/>
                <a:gd name="connsiteY162" fmla="*/ 1389139 h 2922431"/>
                <a:gd name="connsiteX163" fmla="*/ 394346 w 3951653"/>
                <a:gd name="connsiteY163" fmla="*/ 1303027 h 2922431"/>
                <a:gd name="connsiteX164" fmla="*/ 1584951 w 3951653"/>
                <a:gd name="connsiteY164" fmla="*/ 1184397 h 2922431"/>
                <a:gd name="connsiteX165" fmla="*/ 1057908 w 3951653"/>
                <a:gd name="connsiteY165" fmla="*/ 2502857 h 2922431"/>
                <a:gd name="connsiteX166" fmla="*/ 1523378 w 3951653"/>
                <a:gd name="connsiteY166" fmla="*/ 2559844 h 2922431"/>
                <a:gd name="connsiteX167" fmla="*/ 1933739 w 3951653"/>
                <a:gd name="connsiteY167" fmla="*/ 1517606 h 2922431"/>
                <a:gd name="connsiteX168" fmla="*/ 1584951 w 3951653"/>
                <a:gd name="connsiteY168" fmla="*/ 1184397 h 2922431"/>
                <a:gd name="connsiteX169" fmla="*/ 405497 w 3951653"/>
                <a:gd name="connsiteY169" fmla="*/ 1063408 h 2922431"/>
                <a:gd name="connsiteX170" fmla="*/ 438833 w 3951653"/>
                <a:gd name="connsiteY170" fmla="*/ 1168585 h 2922431"/>
                <a:gd name="connsiteX171" fmla="*/ 306496 w 3951653"/>
                <a:gd name="connsiteY171" fmla="*/ 1223354 h 2922431"/>
                <a:gd name="connsiteX172" fmla="*/ 251323 w 3951653"/>
                <a:gd name="connsiteY172" fmla="*/ 1105347 h 2922431"/>
                <a:gd name="connsiteX173" fmla="*/ 289827 w 3951653"/>
                <a:gd name="connsiteY173" fmla="*/ 1094364 h 2922431"/>
                <a:gd name="connsiteX174" fmla="*/ 405497 w 3951653"/>
                <a:gd name="connsiteY174" fmla="*/ 1063408 h 2922431"/>
                <a:gd name="connsiteX175" fmla="*/ 1358748 w 3951653"/>
                <a:gd name="connsiteY175" fmla="*/ 992093 h 2922431"/>
                <a:gd name="connsiteX176" fmla="*/ 1214732 w 3951653"/>
                <a:gd name="connsiteY176" fmla="*/ 1138002 h 2922431"/>
                <a:gd name="connsiteX177" fmla="*/ 1358747 w 3951653"/>
                <a:gd name="connsiteY177" fmla="*/ 1283911 h 2922431"/>
                <a:gd name="connsiteX178" fmla="*/ 1502763 w 3951653"/>
                <a:gd name="connsiteY178" fmla="*/ 1138003 h 2922431"/>
                <a:gd name="connsiteX179" fmla="*/ 1358748 w 3951653"/>
                <a:gd name="connsiteY179" fmla="*/ 992093 h 2922431"/>
                <a:gd name="connsiteX180" fmla="*/ 1287889 w 3951653"/>
                <a:gd name="connsiteY180" fmla="*/ 812101 h 2922431"/>
                <a:gd name="connsiteX181" fmla="*/ 1586339 w 3951653"/>
                <a:gd name="connsiteY181" fmla="*/ 926401 h 2922431"/>
                <a:gd name="connsiteX182" fmla="*/ 1586093 w 3951653"/>
                <a:gd name="connsiteY182" fmla="*/ 1014410 h 2922431"/>
                <a:gd name="connsiteX183" fmla="*/ 2054578 w 3951653"/>
                <a:gd name="connsiteY183" fmla="*/ 1474785 h 2922431"/>
                <a:gd name="connsiteX184" fmla="*/ 1597377 w 3951653"/>
                <a:gd name="connsiteY184" fmla="*/ 2671183 h 2922431"/>
                <a:gd name="connsiteX185" fmla="*/ 967214 w 3951653"/>
                <a:gd name="connsiteY185" fmla="*/ 2653602 h 2922431"/>
                <a:gd name="connsiteX186" fmla="*/ 891013 w 3951653"/>
                <a:gd name="connsiteY186" fmla="*/ 2704402 h 2922431"/>
                <a:gd name="connsiteX187" fmla="*/ 585968 w 3951653"/>
                <a:gd name="connsiteY187" fmla="*/ 2572757 h 2922431"/>
                <a:gd name="connsiteX188" fmla="*/ 1287889 w 3951653"/>
                <a:gd name="connsiteY188" fmla="*/ 812101 h 2922431"/>
                <a:gd name="connsiteX189" fmla="*/ 843388 w 3951653"/>
                <a:gd name="connsiteY189" fmla="*/ 697804 h 2922431"/>
                <a:gd name="connsiteX190" fmla="*/ 1081514 w 3951653"/>
                <a:gd name="connsiteY190" fmla="*/ 783529 h 2922431"/>
                <a:gd name="connsiteX191" fmla="*/ 1119950 w 3951653"/>
                <a:gd name="connsiteY191" fmla="*/ 731107 h 2922431"/>
                <a:gd name="connsiteX192" fmla="*/ 1221478 w 3951653"/>
                <a:gd name="connsiteY192" fmla="*/ 768758 h 2922431"/>
                <a:gd name="connsiteX193" fmla="*/ 523973 w 3951653"/>
                <a:gd name="connsiteY193" fmla="*/ 2544684 h 2922431"/>
                <a:gd name="connsiteX194" fmla="*/ 431971 w 3951653"/>
                <a:gd name="connsiteY194" fmla="*/ 2500684 h 2922431"/>
                <a:gd name="connsiteX195" fmla="*/ 433814 w 3951653"/>
                <a:gd name="connsiteY195" fmla="*/ 2434530 h 2922431"/>
                <a:gd name="connsiteX196" fmla="*/ 198863 w 3951653"/>
                <a:gd name="connsiteY196" fmla="*/ 2304353 h 2922431"/>
                <a:gd name="connsiteX197" fmla="*/ 275064 w 3951653"/>
                <a:gd name="connsiteY197" fmla="*/ 2101154 h 2922431"/>
                <a:gd name="connsiteX198" fmla="*/ 551289 w 3951653"/>
                <a:gd name="connsiteY198" fmla="*/ 2158304 h 2922431"/>
                <a:gd name="connsiteX199" fmla="*/ 976738 w 3951653"/>
                <a:gd name="connsiteY199" fmla="*/ 1075629 h 2922431"/>
                <a:gd name="connsiteX200" fmla="*/ 735438 w 3951653"/>
                <a:gd name="connsiteY200" fmla="*/ 901004 h 2922431"/>
                <a:gd name="connsiteX201" fmla="*/ 843388 w 3951653"/>
                <a:gd name="connsiteY201" fmla="*/ 697804 h 2922431"/>
                <a:gd name="connsiteX202" fmla="*/ 242980 w 3951653"/>
                <a:gd name="connsiteY202" fmla="*/ 112486 h 2922431"/>
                <a:gd name="connsiteX203" fmla="*/ 394801 w 3951653"/>
                <a:gd name="connsiteY203" fmla="*/ 224085 h 2922431"/>
                <a:gd name="connsiteX204" fmla="*/ 400738 w 3951653"/>
                <a:gd name="connsiteY204" fmla="*/ 256697 h 2922431"/>
                <a:gd name="connsiteX205" fmla="*/ 440959 w 3951653"/>
                <a:gd name="connsiteY205" fmla="*/ 226623 h 2922431"/>
                <a:gd name="connsiteX206" fmla="*/ 505094 w 3951653"/>
                <a:gd name="connsiteY206" fmla="*/ 212264 h 2922431"/>
                <a:gd name="connsiteX207" fmla="*/ 656915 w 3951653"/>
                <a:gd name="connsiteY207" fmla="*/ 323864 h 2922431"/>
                <a:gd name="connsiteX208" fmla="*/ 663539 w 3951653"/>
                <a:gd name="connsiteY208" fmla="*/ 360256 h 2922431"/>
                <a:gd name="connsiteX209" fmla="*/ 673915 w 3951653"/>
                <a:gd name="connsiteY209" fmla="*/ 343187 h 2922431"/>
                <a:gd name="connsiteX210" fmla="*/ 748170 w 3951653"/>
                <a:gd name="connsiteY210" fmla="*/ 309079 h 2922431"/>
                <a:gd name="connsiteX211" fmla="*/ 853181 w 3951653"/>
                <a:gd name="connsiteY211" fmla="*/ 425533 h 2922431"/>
                <a:gd name="connsiteX212" fmla="*/ 748169 w 3951653"/>
                <a:gd name="connsiteY212" fmla="*/ 541989 h 2922431"/>
                <a:gd name="connsiteX213" fmla="*/ 707295 w 3951653"/>
                <a:gd name="connsiteY213" fmla="*/ 532836 h 2922431"/>
                <a:gd name="connsiteX214" fmla="*/ 696429 w 3951653"/>
                <a:gd name="connsiteY214" fmla="*/ 524713 h 2922431"/>
                <a:gd name="connsiteX215" fmla="*/ 691585 w 3951653"/>
                <a:gd name="connsiteY215" fmla="*/ 551323 h 2922431"/>
                <a:gd name="connsiteX216" fmla="*/ 594826 w 3951653"/>
                <a:gd name="connsiteY216" fmla="*/ 622449 h 2922431"/>
                <a:gd name="connsiteX217" fmla="*/ 568123 w 3951653"/>
                <a:gd name="connsiteY217" fmla="*/ 616471 h 2922431"/>
                <a:gd name="connsiteX218" fmla="*/ 567828 w 3951653"/>
                <a:gd name="connsiteY218" fmla="*/ 618092 h 2922431"/>
                <a:gd name="connsiteX219" fmla="*/ 529782 w 3951653"/>
                <a:gd name="connsiteY219" fmla="*/ 669328 h 2922431"/>
                <a:gd name="connsiteX220" fmla="*/ 518483 w 3951653"/>
                <a:gd name="connsiteY220" fmla="*/ 675352 h 2922431"/>
                <a:gd name="connsiteX221" fmla="*/ 524696 w 3951653"/>
                <a:gd name="connsiteY221" fmla="*/ 685570 h 2922431"/>
                <a:gd name="connsiteX222" fmla="*/ 532948 w 3951653"/>
                <a:gd name="connsiteY222" fmla="*/ 730900 h 2922431"/>
                <a:gd name="connsiteX223" fmla="*/ 468812 w 3951653"/>
                <a:gd name="connsiteY223" fmla="*/ 838202 h 2922431"/>
                <a:gd name="connsiteX224" fmla="*/ 452434 w 3951653"/>
                <a:gd name="connsiteY224" fmla="*/ 841869 h 2922431"/>
                <a:gd name="connsiteX225" fmla="*/ 448649 w 3951653"/>
                <a:gd name="connsiteY225" fmla="*/ 862662 h 2922431"/>
                <a:gd name="connsiteX226" fmla="*/ 392765 w 3951653"/>
                <a:gd name="connsiteY226" fmla="*/ 924634 h 2922431"/>
                <a:gd name="connsiteX227" fmla="*/ 358642 w 3951653"/>
                <a:gd name="connsiteY227" fmla="*/ 932274 h 2922431"/>
                <a:gd name="connsiteX228" fmla="*/ 366018 w 3951653"/>
                <a:gd name="connsiteY228" fmla="*/ 972796 h 2922431"/>
                <a:gd name="connsiteX229" fmla="*/ 261008 w 3951653"/>
                <a:gd name="connsiteY229" fmla="*/ 1089251 h 2922431"/>
                <a:gd name="connsiteX230" fmla="*/ 155996 w 3951653"/>
                <a:gd name="connsiteY230" fmla="*/ 972797 h 2922431"/>
                <a:gd name="connsiteX231" fmla="*/ 220133 w 3951653"/>
                <a:gd name="connsiteY231" fmla="*/ 865493 h 2922431"/>
                <a:gd name="connsiteX232" fmla="*/ 254256 w 3951653"/>
                <a:gd name="connsiteY232" fmla="*/ 857853 h 2922431"/>
                <a:gd name="connsiteX233" fmla="*/ 246879 w 3951653"/>
                <a:gd name="connsiteY233" fmla="*/ 817332 h 2922431"/>
                <a:gd name="connsiteX234" fmla="*/ 311015 w 3951653"/>
                <a:gd name="connsiteY234" fmla="*/ 710029 h 2922431"/>
                <a:gd name="connsiteX235" fmla="*/ 327394 w 3951653"/>
                <a:gd name="connsiteY235" fmla="*/ 706361 h 2922431"/>
                <a:gd name="connsiteX236" fmla="*/ 331178 w 3951653"/>
                <a:gd name="connsiteY236" fmla="*/ 685570 h 2922431"/>
                <a:gd name="connsiteX237" fmla="*/ 353683 w 3951653"/>
                <a:gd name="connsiteY237" fmla="*/ 648553 h 2922431"/>
                <a:gd name="connsiteX238" fmla="*/ 380150 w 3951653"/>
                <a:gd name="connsiteY238" fmla="*/ 628764 h 2922431"/>
                <a:gd name="connsiteX239" fmla="*/ 374311 w 3951653"/>
                <a:gd name="connsiteY239" fmla="*/ 618091 h 2922431"/>
                <a:gd name="connsiteX240" fmla="*/ 373872 w 3951653"/>
                <a:gd name="connsiteY240" fmla="*/ 615681 h 2922431"/>
                <a:gd name="connsiteX241" fmla="*/ 369166 w 3951653"/>
                <a:gd name="connsiteY241" fmla="*/ 616734 h 2922431"/>
                <a:gd name="connsiteX242" fmla="*/ 323023 w 3951653"/>
                <a:gd name="connsiteY242" fmla="*/ 608997 h 2922431"/>
                <a:gd name="connsiteX243" fmla="*/ 299293 w 3951653"/>
                <a:gd name="connsiteY243" fmla="*/ 596346 h 2922431"/>
                <a:gd name="connsiteX244" fmla="*/ 298158 w 3951653"/>
                <a:gd name="connsiteY244" fmla="*/ 602581 h 2922431"/>
                <a:gd name="connsiteX245" fmla="*/ 155175 w 3951653"/>
                <a:gd name="connsiteY245" fmla="*/ 707684 h 2922431"/>
                <a:gd name="connsiteX246" fmla="*/ 0 w 3951653"/>
                <a:gd name="connsiteY246" fmla="*/ 535598 h 2922431"/>
                <a:gd name="connsiteX247" fmla="*/ 94774 w 3951653"/>
                <a:gd name="connsiteY247" fmla="*/ 377034 h 2922431"/>
                <a:gd name="connsiteX248" fmla="*/ 97290 w 3951653"/>
                <a:gd name="connsiteY248" fmla="*/ 376470 h 2922431"/>
                <a:gd name="connsiteX249" fmla="*/ 85618 w 3951653"/>
                <a:gd name="connsiteY249" fmla="*/ 349547 h 2922431"/>
                <a:gd name="connsiteX250" fmla="*/ 78211 w 3951653"/>
                <a:gd name="connsiteY250" fmla="*/ 295210 h 2922431"/>
                <a:gd name="connsiteX251" fmla="*/ 242980 w 3951653"/>
                <a:gd name="connsiteY251" fmla="*/ 112486 h 2922431"/>
                <a:gd name="connsiteX252" fmla="*/ 744717 w 3951653"/>
                <a:gd name="connsiteY252" fmla="*/ 7286 h 2922431"/>
                <a:gd name="connsiteX253" fmla="*/ 816726 w 3951653"/>
                <a:gd name="connsiteY253" fmla="*/ 95892 h 2922431"/>
                <a:gd name="connsiteX254" fmla="*/ 744717 w 3951653"/>
                <a:gd name="connsiteY254" fmla="*/ 184496 h 2922431"/>
                <a:gd name="connsiteX255" fmla="*/ 672710 w 3951653"/>
                <a:gd name="connsiteY255" fmla="*/ 95892 h 2922431"/>
                <a:gd name="connsiteX256" fmla="*/ 744717 w 3951653"/>
                <a:gd name="connsiteY256" fmla="*/ 7286 h 2922431"/>
                <a:gd name="connsiteX257" fmla="*/ 468892 w 3951653"/>
                <a:gd name="connsiteY257" fmla="*/ 0 h 2922431"/>
                <a:gd name="connsiteX258" fmla="*/ 517648 w 3951653"/>
                <a:gd name="connsiteY258" fmla="*/ 59995 h 2922431"/>
                <a:gd name="connsiteX259" fmla="*/ 468892 w 3951653"/>
                <a:gd name="connsiteY259" fmla="*/ 119990 h 2922431"/>
                <a:gd name="connsiteX260" fmla="*/ 420135 w 3951653"/>
                <a:gd name="connsiteY260" fmla="*/ 59995 h 2922431"/>
                <a:gd name="connsiteX261" fmla="*/ 468892 w 3951653"/>
                <a:gd name="connsiteY26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747782 w 3951653"/>
                <a:gd name="connsiteY118" fmla="*/ 1952636 h 2922431"/>
                <a:gd name="connsiteX119" fmla="*/ 2671665 w 3951653"/>
                <a:gd name="connsiteY119" fmla="*/ 1986466 h 2922431"/>
                <a:gd name="connsiteX120" fmla="*/ 2790070 w 3951653"/>
                <a:gd name="connsiteY120" fmla="*/ 1991299 h 2922431"/>
                <a:gd name="connsiteX121" fmla="*/ 2933848 w 3951653"/>
                <a:gd name="connsiteY121" fmla="*/ 2283687 h 2922431"/>
                <a:gd name="connsiteX122" fmla="*/ 3063127 w 3951653"/>
                <a:gd name="connsiteY122" fmla="*/ 2270397 h 2922431"/>
                <a:gd name="connsiteX123" fmla="*/ 2991842 w 3951653"/>
                <a:gd name="connsiteY123" fmla="*/ 1982841 h 2922431"/>
                <a:gd name="connsiteX124" fmla="*/ 3730550 w 3951653"/>
                <a:gd name="connsiteY124" fmla="*/ 2281715 h 2922431"/>
                <a:gd name="connsiteX125" fmla="*/ 3951653 w 3951653"/>
                <a:gd name="connsiteY125" fmla="*/ 2395278 h 2922431"/>
                <a:gd name="connsiteX126" fmla="*/ 3814637 w 3951653"/>
                <a:gd name="connsiteY126" fmla="*/ 2485460 h 2922431"/>
                <a:gd name="connsiteX127" fmla="*/ 3649111 w 3951653"/>
                <a:gd name="connsiteY127" fmla="*/ 2468545 h 2922431"/>
                <a:gd name="connsiteX128" fmla="*/ 2646292 w 3951653"/>
                <a:gd name="connsiteY128" fmla="*/ 2406925 h 2922431"/>
                <a:gd name="connsiteX129" fmla="*/ 1947435 w 3951653"/>
                <a:gd name="connsiteY129" fmla="*/ 2545097 h 2922431"/>
                <a:gd name="connsiteX130" fmla="*/ 1949151 w 3951653"/>
                <a:gd name="connsiteY130" fmla="*/ 2422632 h 2922431"/>
                <a:gd name="connsiteX131" fmla="*/ 2521846 w 3951653"/>
                <a:gd name="connsiteY131" fmla="*/ 2328391 h 2922431"/>
                <a:gd name="connsiteX132" fmla="*/ 2746574 w 3951653"/>
                <a:gd name="connsiteY132" fmla="*/ 1828190 h 2922431"/>
                <a:gd name="connsiteX133" fmla="*/ 1000369 w 3951653"/>
                <a:gd name="connsiteY133" fmla="*/ 1732290 h 2922431"/>
                <a:gd name="connsiteX134" fmla="*/ 978800 w 3951653"/>
                <a:gd name="connsiteY134" fmla="*/ 1918355 h 2922431"/>
                <a:gd name="connsiteX135" fmla="*/ 1026437 w 3951653"/>
                <a:gd name="connsiteY135" fmla="*/ 2099505 h 2922431"/>
                <a:gd name="connsiteX136" fmla="*/ 1048005 w 3951653"/>
                <a:gd name="connsiteY136" fmla="*/ 1913443 h 2922431"/>
                <a:gd name="connsiteX137" fmla="*/ 1000369 w 3951653"/>
                <a:gd name="connsiteY137" fmla="*/ 1732290 h 2922431"/>
                <a:gd name="connsiteX138" fmla="*/ 1660555 w 3951653"/>
                <a:gd name="connsiteY138" fmla="*/ 1553217 h 2922431"/>
                <a:gd name="connsiteX139" fmla="*/ 1738542 w 3951653"/>
                <a:gd name="connsiteY139" fmla="*/ 1603223 h 2922431"/>
                <a:gd name="connsiteX140" fmla="*/ 1717110 w 3951653"/>
                <a:gd name="connsiteY140" fmla="*/ 1715545 h 2922431"/>
                <a:gd name="connsiteX141" fmla="*/ 1617693 w 3951653"/>
                <a:gd name="connsiteY141" fmla="*/ 1644107 h 2922431"/>
                <a:gd name="connsiteX142" fmla="*/ 1660555 w 3951653"/>
                <a:gd name="connsiteY142" fmla="*/ 1553217 h 2922431"/>
                <a:gd name="connsiteX143" fmla="*/ 1119548 w 3951653"/>
                <a:gd name="connsiteY143" fmla="*/ 1458296 h 2922431"/>
                <a:gd name="connsiteX144" fmla="*/ 1104848 w 3951653"/>
                <a:gd name="connsiteY144" fmla="*/ 1759674 h 2922431"/>
                <a:gd name="connsiteX145" fmla="*/ 1161974 w 3951653"/>
                <a:gd name="connsiteY145" fmla="*/ 2055952 h 2922431"/>
                <a:gd name="connsiteX146" fmla="*/ 1176673 w 3951653"/>
                <a:gd name="connsiteY146" fmla="*/ 1754575 h 2922431"/>
                <a:gd name="connsiteX147" fmla="*/ 1119548 w 3951653"/>
                <a:gd name="connsiteY147" fmla="*/ 1458296 h 2922431"/>
                <a:gd name="connsiteX148" fmla="*/ 578603 w 3951653"/>
                <a:gd name="connsiteY148" fmla="*/ 1457544 h 2922431"/>
                <a:gd name="connsiteX149" fmla="*/ 618108 w 3951653"/>
                <a:gd name="connsiteY149" fmla="*/ 1506154 h 2922431"/>
                <a:gd name="connsiteX150" fmla="*/ 578603 w 3951653"/>
                <a:gd name="connsiteY150" fmla="*/ 1554764 h 2922431"/>
                <a:gd name="connsiteX151" fmla="*/ 539098 w 3951653"/>
                <a:gd name="connsiteY151" fmla="*/ 1506155 h 2922431"/>
                <a:gd name="connsiteX152" fmla="*/ 578603 w 3951653"/>
                <a:gd name="connsiteY152" fmla="*/ 1457544 h 2922431"/>
                <a:gd name="connsiteX153" fmla="*/ 1212801 w 3951653"/>
                <a:gd name="connsiteY153" fmla="*/ 1457091 h 2922431"/>
                <a:gd name="connsiteX154" fmla="*/ 1219094 w 3951653"/>
                <a:gd name="connsiteY154" fmla="*/ 1644295 h 2922431"/>
                <a:gd name="connsiteX155" fmla="*/ 1293097 w 3951653"/>
                <a:gd name="connsiteY155" fmla="*/ 1816367 h 2922431"/>
                <a:gd name="connsiteX156" fmla="*/ 1286804 w 3951653"/>
                <a:gd name="connsiteY156" fmla="*/ 1629164 h 2922431"/>
                <a:gd name="connsiteX157" fmla="*/ 1212801 w 3951653"/>
                <a:gd name="connsiteY157" fmla="*/ 1457091 h 2922431"/>
                <a:gd name="connsiteX158" fmla="*/ 394346 w 3951653"/>
                <a:gd name="connsiteY158" fmla="*/ 1303027 h 2922431"/>
                <a:gd name="connsiteX159" fmla="*/ 464328 w 3951653"/>
                <a:gd name="connsiteY159" fmla="*/ 1389139 h 2922431"/>
                <a:gd name="connsiteX160" fmla="*/ 394346 w 3951653"/>
                <a:gd name="connsiteY160" fmla="*/ 1475252 h 2922431"/>
                <a:gd name="connsiteX161" fmla="*/ 324364 w 3951653"/>
                <a:gd name="connsiteY161" fmla="*/ 1389139 h 2922431"/>
                <a:gd name="connsiteX162" fmla="*/ 394346 w 3951653"/>
                <a:gd name="connsiteY162" fmla="*/ 1303027 h 2922431"/>
                <a:gd name="connsiteX163" fmla="*/ 1584951 w 3951653"/>
                <a:gd name="connsiteY163" fmla="*/ 1184397 h 2922431"/>
                <a:gd name="connsiteX164" fmla="*/ 1057908 w 3951653"/>
                <a:gd name="connsiteY164" fmla="*/ 2502857 h 2922431"/>
                <a:gd name="connsiteX165" fmla="*/ 1523378 w 3951653"/>
                <a:gd name="connsiteY165" fmla="*/ 2559844 h 2922431"/>
                <a:gd name="connsiteX166" fmla="*/ 1933739 w 3951653"/>
                <a:gd name="connsiteY166" fmla="*/ 1517606 h 2922431"/>
                <a:gd name="connsiteX167" fmla="*/ 1584951 w 3951653"/>
                <a:gd name="connsiteY167" fmla="*/ 1184397 h 2922431"/>
                <a:gd name="connsiteX168" fmla="*/ 405497 w 3951653"/>
                <a:gd name="connsiteY168" fmla="*/ 1063408 h 2922431"/>
                <a:gd name="connsiteX169" fmla="*/ 438833 w 3951653"/>
                <a:gd name="connsiteY169" fmla="*/ 1168585 h 2922431"/>
                <a:gd name="connsiteX170" fmla="*/ 306496 w 3951653"/>
                <a:gd name="connsiteY170" fmla="*/ 1223354 h 2922431"/>
                <a:gd name="connsiteX171" fmla="*/ 251323 w 3951653"/>
                <a:gd name="connsiteY171" fmla="*/ 1105347 h 2922431"/>
                <a:gd name="connsiteX172" fmla="*/ 289827 w 3951653"/>
                <a:gd name="connsiteY172" fmla="*/ 1094364 h 2922431"/>
                <a:gd name="connsiteX173" fmla="*/ 405497 w 3951653"/>
                <a:gd name="connsiteY173" fmla="*/ 1063408 h 2922431"/>
                <a:gd name="connsiteX174" fmla="*/ 1358748 w 3951653"/>
                <a:gd name="connsiteY174" fmla="*/ 992093 h 2922431"/>
                <a:gd name="connsiteX175" fmla="*/ 1214732 w 3951653"/>
                <a:gd name="connsiteY175" fmla="*/ 1138002 h 2922431"/>
                <a:gd name="connsiteX176" fmla="*/ 1358747 w 3951653"/>
                <a:gd name="connsiteY176" fmla="*/ 1283911 h 2922431"/>
                <a:gd name="connsiteX177" fmla="*/ 1502763 w 3951653"/>
                <a:gd name="connsiteY177" fmla="*/ 1138003 h 2922431"/>
                <a:gd name="connsiteX178" fmla="*/ 1358748 w 3951653"/>
                <a:gd name="connsiteY178" fmla="*/ 992093 h 2922431"/>
                <a:gd name="connsiteX179" fmla="*/ 1287889 w 3951653"/>
                <a:gd name="connsiteY179" fmla="*/ 812101 h 2922431"/>
                <a:gd name="connsiteX180" fmla="*/ 1586339 w 3951653"/>
                <a:gd name="connsiteY180" fmla="*/ 926401 h 2922431"/>
                <a:gd name="connsiteX181" fmla="*/ 1586093 w 3951653"/>
                <a:gd name="connsiteY181" fmla="*/ 1014410 h 2922431"/>
                <a:gd name="connsiteX182" fmla="*/ 2054578 w 3951653"/>
                <a:gd name="connsiteY182" fmla="*/ 1474785 h 2922431"/>
                <a:gd name="connsiteX183" fmla="*/ 1597377 w 3951653"/>
                <a:gd name="connsiteY183" fmla="*/ 2671183 h 2922431"/>
                <a:gd name="connsiteX184" fmla="*/ 967214 w 3951653"/>
                <a:gd name="connsiteY184" fmla="*/ 2653602 h 2922431"/>
                <a:gd name="connsiteX185" fmla="*/ 891013 w 3951653"/>
                <a:gd name="connsiteY185" fmla="*/ 2704402 h 2922431"/>
                <a:gd name="connsiteX186" fmla="*/ 585968 w 3951653"/>
                <a:gd name="connsiteY186" fmla="*/ 2572757 h 2922431"/>
                <a:gd name="connsiteX187" fmla="*/ 1287889 w 3951653"/>
                <a:gd name="connsiteY187" fmla="*/ 812101 h 2922431"/>
                <a:gd name="connsiteX188" fmla="*/ 843388 w 3951653"/>
                <a:gd name="connsiteY188" fmla="*/ 697804 h 2922431"/>
                <a:gd name="connsiteX189" fmla="*/ 1081514 w 3951653"/>
                <a:gd name="connsiteY189" fmla="*/ 783529 h 2922431"/>
                <a:gd name="connsiteX190" fmla="*/ 1119950 w 3951653"/>
                <a:gd name="connsiteY190" fmla="*/ 731107 h 2922431"/>
                <a:gd name="connsiteX191" fmla="*/ 1221478 w 3951653"/>
                <a:gd name="connsiteY191" fmla="*/ 768758 h 2922431"/>
                <a:gd name="connsiteX192" fmla="*/ 523973 w 3951653"/>
                <a:gd name="connsiteY192" fmla="*/ 2544684 h 2922431"/>
                <a:gd name="connsiteX193" fmla="*/ 431971 w 3951653"/>
                <a:gd name="connsiteY193" fmla="*/ 2500684 h 2922431"/>
                <a:gd name="connsiteX194" fmla="*/ 433814 w 3951653"/>
                <a:gd name="connsiteY194" fmla="*/ 2434530 h 2922431"/>
                <a:gd name="connsiteX195" fmla="*/ 198863 w 3951653"/>
                <a:gd name="connsiteY195" fmla="*/ 2304353 h 2922431"/>
                <a:gd name="connsiteX196" fmla="*/ 275064 w 3951653"/>
                <a:gd name="connsiteY196" fmla="*/ 2101154 h 2922431"/>
                <a:gd name="connsiteX197" fmla="*/ 551289 w 3951653"/>
                <a:gd name="connsiteY197" fmla="*/ 2158304 h 2922431"/>
                <a:gd name="connsiteX198" fmla="*/ 976738 w 3951653"/>
                <a:gd name="connsiteY198" fmla="*/ 1075629 h 2922431"/>
                <a:gd name="connsiteX199" fmla="*/ 735438 w 3951653"/>
                <a:gd name="connsiteY199" fmla="*/ 901004 h 2922431"/>
                <a:gd name="connsiteX200" fmla="*/ 843388 w 3951653"/>
                <a:gd name="connsiteY200" fmla="*/ 697804 h 2922431"/>
                <a:gd name="connsiteX201" fmla="*/ 242980 w 3951653"/>
                <a:gd name="connsiteY201" fmla="*/ 112486 h 2922431"/>
                <a:gd name="connsiteX202" fmla="*/ 394801 w 3951653"/>
                <a:gd name="connsiteY202" fmla="*/ 224085 h 2922431"/>
                <a:gd name="connsiteX203" fmla="*/ 400738 w 3951653"/>
                <a:gd name="connsiteY203" fmla="*/ 256697 h 2922431"/>
                <a:gd name="connsiteX204" fmla="*/ 440959 w 3951653"/>
                <a:gd name="connsiteY204" fmla="*/ 226623 h 2922431"/>
                <a:gd name="connsiteX205" fmla="*/ 505094 w 3951653"/>
                <a:gd name="connsiteY205" fmla="*/ 212264 h 2922431"/>
                <a:gd name="connsiteX206" fmla="*/ 656915 w 3951653"/>
                <a:gd name="connsiteY206" fmla="*/ 323864 h 2922431"/>
                <a:gd name="connsiteX207" fmla="*/ 663539 w 3951653"/>
                <a:gd name="connsiteY207" fmla="*/ 360256 h 2922431"/>
                <a:gd name="connsiteX208" fmla="*/ 673915 w 3951653"/>
                <a:gd name="connsiteY208" fmla="*/ 343187 h 2922431"/>
                <a:gd name="connsiteX209" fmla="*/ 748170 w 3951653"/>
                <a:gd name="connsiteY209" fmla="*/ 309079 h 2922431"/>
                <a:gd name="connsiteX210" fmla="*/ 853181 w 3951653"/>
                <a:gd name="connsiteY210" fmla="*/ 425533 h 2922431"/>
                <a:gd name="connsiteX211" fmla="*/ 748169 w 3951653"/>
                <a:gd name="connsiteY211" fmla="*/ 541989 h 2922431"/>
                <a:gd name="connsiteX212" fmla="*/ 707295 w 3951653"/>
                <a:gd name="connsiteY212" fmla="*/ 532836 h 2922431"/>
                <a:gd name="connsiteX213" fmla="*/ 696429 w 3951653"/>
                <a:gd name="connsiteY213" fmla="*/ 524713 h 2922431"/>
                <a:gd name="connsiteX214" fmla="*/ 691585 w 3951653"/>
                <a:gd name="connsiteY214" fmla="*/ 551323 h 2922431"/>
                <a:gd name="connsiteX215" fmla="*/ 594826 w 3951653"/>
                <a:gd name="connsiteY215" fmla="*/ 622449 h 2922431"/>
                <a:gd name="connsiteX216" fmla="*/ 568123 w 3951653"/>
                <a:gd name="connsiteY216" fmla="*/ 616471 h 2922431"/>
                <a:gd name="connsiteX217" fmla="*/ 567828 w 3951653"/>
                <a:gd name="connsiteY217" fmla="*/ 618092 h 2922431"/>
                <a:gd name="connsiteX218" fmla="*/ 529782 w 3951653"/>
                <a:gd name="connsiteY218" fmla="*/ 669328 h 2922431"/>
                <a:gd name="connsiteX219" fmla="*/ 518483 w 3951653"/>
                <a:gd name="connsiteY219" fmla="*/ 675352 h 2922431"/>
                <a:gd name="connsiteX220" fmla="*/ 524696 w 3951653"/>
                <a:gd name="connsiteY220" fmla="*/ 685570 h 2922431"/>
                <a:gd name="connsiteX221" fmla="*/ 532948 w 3951653"/>
                <a:gd name="connsiteY221" fmla="*/ 730900 h 2922431"/>
                <a:gd name="connsiteX222" fmla="*/ 468812 w 3951653"/>
                <a:gd name="connsiteY222" fmla="*/ 838202 h 2922431"/>
                <a:gd name="connsiteX223" fmla="*/ 452434 w 3951653"/>
                <a:gd name="connsiteY223" fmla="*/ 841869 h 2922431"/>
                <a:gd name="connsiteX224" fmla="*/ 448649 w 3951653"/>
                <a:gd name="connsiteY224" fmla="*/ 862662 h 2922431"/>
                <a:gd name="connsiteX225" fmla="*/ 392765 w 3951653"/>
                <a:gd name="connsiteY225" fmla="*/ 924634 h 2922431"/>
                <a:gd name="connsiteX226" fmla="*/ 358642 w 3951653"/>
                <a:gd name="connsiteY226" fmla="*/ 932274 h 2922431"/>
                <a:gd name="connsiteX227" fmla="*/ 366018 w 3951653"/>
                <a:gd name="connsiteY227" fmla="*/ 972796 h 2922431"/>
                <a:gd name="connsiteX228" fmla="*/ 261008 w 3951653"/>
                <a:gd name="connsiteY228" fmla="*/ 1089251 h 2922431"/>
                <a:gd name="connsiteX229" fmla="*/ 155996 w 3951653"/>
                <a:gd name="connsiteY229" fmla="*/ 972797 h 2922431"/>
                <a:gd name="connsiteX230" fmla="*/ 220133 w 3951653"/>
                <a:gd name="connsiteY230" fmla="*/ 865493 h 2922431"/>
                <a:gd name="connsiteX231" fmla="*/ 254256 w 3951653"/>
                <a:gd name="connsiteY231" fmla="*/ 857853 h 2922431"/>
                <a:gd name="connsiteX232" fmla="*/ 246879 w 3951653"/>
                <a:gd name="connsiteY232" fmla="*/ 817332 h 2922431"/>
                <a:gd name="connsiteX233" fmla="*/ 311015 w 3951653"/>
                <a:gd name="connsiteY233" fmla="*/ 710029 h 2922431"/>
                <a:gd name="connsiteX234" fmla="*/ 327394 w 3951653"/>
                <a:gd name="connsiteY234" fmla="*/ 706361 h 2922431"/>
                <a:gd name="connsiteX235" fmla="*/ 331178 w 3951653"/>
                <a:gd name="connsiteY235" fmla="*/ 685570 h 2922431"/>
                <a:gd name="connsiteX236" fmla="*/ 353683 w 3951653"/>
                <a:gd name="connsiteY236" fmla="*/ 648553 h 2922431"/>
                <a:gd name="connsiteX237" fmla="*/ 380150 w 3951653"/>
                <a:gd name="connsiteY237" fmla="*/ 628764 h 2922431"/>
                <a:gd name="connsiteX238" fmla="*/ 374311 w 3951653"/>
                <a:gd name="connsiteY238" fmla="*/ 618091 h 2922431"/>
                <a:gd name="connsiteX239" fmla="*/ 373872 w 3951653"/>
                <a:gd name="connsiteY239" fmla="*/ 615681 h 2922431"/>
                <a:gd name="connsiteX240" fmla="*/ 369166 w 3951653"/>
                <a:gd name="connsiteY240" fmla="*/ 616734 h 2922431"/>
                <a:gd name="connsiteX241" fmla="*/ 323023 w 3951653"/>
                <a:gd name="connsiteY241" fmla="*/ 608997 h 2922431"/>
                <a:gd name="connsiteX242" fmla="*/ 299293 w 3951653"/>
                <a:gd name="connsiteY242" fmla="*/ 596346 h 2922431"/>
                <a:gd name="connsiteX243" fmla="*/ 298158 w 3951653"/>
                <a:gd name="connsiteY243" fmla="*/ 602581 h 2922431"/>
                <a:gd name="connsiteX244" fmla="*/ 155175 w 3951653"/>
                <a:gd name="connsiteY244" fmla="*/ 707684 h 2922431"/>
                <a:gd name="connsiteX245" fmla="*/ 0 w 3951653"/>
                <a:gd name="connsiteY245" fmla="*/ 535598 h 2922431"/>
                <a:gd name="connsiteX246" fmla="*/ 94774 w 3951653"/>
                <a:gd name="connsiteY246" fmla="*/ 377034 h 2922431"/>
                <a:gd name="connsiteX247" fmla="*/ 97290 w 3951653"/>
                <a:gd name="connsiteY247" fmla="*/ 376470 h 2922431"/>
                <a:gd name="connsiteX248" fmla="*/ 85618 w 3951653"/>
                <a:gd name="connsiteY248" fmla="*/ 349547 h 2922431"/>
                <a:gd name="connsiteX249" fmla="*/ 78211 w 3951653"/>
                <a:gd name="connsiteY249" fmla="*/ 295210 h 2922431"/>
                <a:gd name="connsiteX250" fmla="*/ 242980 w 3951653"/>
                <a:gd name="connsiteY250" fmla="*/ 112486 h 2922431"/>
                <a:gd name="connsiteX251" fmla="*/ 744717 w 3951653"/>
                <a:gd name="connsiteY251" fmla="*/ 7286 h 2922431"/>
                <a:gd name="connsiteX252" fmla="*/ 816726 w 3951653"/>
                <a:gd name="connsiteY252" fmla="*/ 95892 h 2922431"/>
                <a:gd name="connsiteX253" fmla="*/ 744717 w 3951653"/>
                <a:gd name="connsiteY253" fmla="*/ 184496 h 2922431"/>
                <a:gd name="connsiteX254" fmla="*/ 672710 w 3951653"/>
                <a:gd name="connsiteY254" fmla="*/ 95892 h 2922431"/>
                <a:gd name="connsiteX255" fmla="*/ 744717 w 3951653"/>
                <a:gd name="connsiteY255" fmla="*/ 7286 h 2922431"/>
                <a:gd name="connsiteX256" fmla="*/ 468892 w 3951653"/>
                <a:gd name="connsiteY256" fmla="*/ 0 h 2922431"/>
                <a:gd name="connsiteX257" fmla="*/ 517648 w 3951653"/>
                <a:gd name="connsiteY257" fmla="*/ 59995 h 2922431"/>
                <a:gd name="connsiteX258" fmla="*/ 468892 w 3951653"/>
                <a:gd name="connsiteY258" fmla="*/ 119990 h 2922431"/>
                <a:gd name="connsiteX259" fmla="*/ 420135 w 3951653"/>
                <a:gd name="connsiteY259" fmla="*/ 59995 h 2922431"/>
                <a:gd name="connsiteX260" fmla="*/ 468892 w 3951653"/>
                <a:gd name="connsiteY26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790070 w 3951653"/>
                <a:gd name="connsiteY119" fmla="*/ 1991299 h 2922431"/>
                <a:gd name="connsiteX120" fmla="*/ 2933848 w 3951653"/>
                <a:gd name="connsiteY120" fmla="*/ 2283687 h 2922431"/>
                <a:gd name="connsiteX121" fmla="*/ 3063127 w 3951653"/>
                <a:gd name="connsiteY121" fmla="*/ 2270397 h 2922431"/>
                <a:gd name="connsiteX122" fmla="*/ 2991842 w 3951653"/>
                <a:gd name="connsiteY122" fmla="*/ 1982841 h 2922431"/>
                <a:gd name="connsiteX123" fmla="*/ 3730550 w 3951653"/>
                <a:gd name="connsiteY123" fmla="*/ 2281715 h 2922431"/>
                <a:gd name="connsiteX124" fmla="*/ 3951653 w 3951653"/>
                <a:gd name="connsiteY124" fmla="*/ 2395278 h 2922431"/>
                <a:gd name="connsiteX125" fmla="*/ 3814637 w 3951653"/>
                <a:gd name="connsiteY125" fmla="*/ 2485460 h 2922431"/>
                <a:gd name="connsiteX126" fmla="*/ 3649111 w 3951653"/>
                <a:gd name="connsiteY126" fmla="*/ 2468545 h 2922431"/>
                <a:gd name="connsiteX127" fmla="*/ 2646292 w 3951653"/>
                <a:gd name="connsiteY127" fmla="*/ 2406925 h 2922431"/>
                <a:gd name="connsiteX128" fmla="*/ 1947435 w 3951653"/>
                <a:gd name="connsiteY128" fmla="*/ 2545097 h 2922431"/>
                <a:gd name="connsiteX129" fmla="*/ 1949151 w 3951653"/>
                <a:gd name="connsiteY129" fmla="*/ 2422632 h 2922431"/>
                <a:gd name="connsiteX130" fmla="*/ 2521846 w 3951653"/>
                <a:gd name="connsiteY130" fmla="*/ 232839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1584951 w 3951653"/>
                <a:gd name="connsiteY166" fmla="*/ 1184397 h 2922431"/>
                <a:gd name="connsiteX167" fmla="*/ 405497 w 3951653"/>
                <a:gd name="connsiteY167" fmla="*/ 1063408 h 2922431"/>
                <a:gd name="connsiteX168" fmla="*/ 438833 w 3951653"/>
                <a:gd name="connsiteY168" fmla="*/ 1168585 h 2922431"/>
                <a:gd name="connsiteX169" fmla="*/ 306496 w 3951653"/>
                <a:gd name="connsiteY169" fmla="*/ 1223354 h 2922431"/>
                <a:gd name="connsiteX170" fmla="*/ 251323 w 3951653"/>
                <a:gd name="connsiteY170" fmla="*/ 1105347 h 2922431"/>
                <a:gd name="connsiteX171" fmla="*/ 289827 w 3951653"/>
                <a:gd name="connsiteY171" fmla="*/ 1094364 h 2922431"/>
                <a:gd name="connsiteX172" fmla="*/ 405497 w 3951653"/>
                <a:gd name="connsiteY172" fmla="*/ 1063408 h 2922431"/>
                <a:gd name="connsiteX173" fmla="*/ 1358748 w 3951653"/>
                <a:gd name="connsiteY173" fmla="*/ 992093 h 2922431"/>
                <a:gd name="connsiteX174" fmla="*/ 1214732 w 3951653"/>
                <a:gd name="connsiteY174" fmla="*/ 1138002 h 2922431"/>
                <a:gd name="connsiteX175" fmla="*/ 1358747 w 3951653"/>
                <a:gd name="connsiteY175" fmla="*/ 1283911 h 2922431"/>
                <a:gd name="connsiteX176" fmla="*/ 1502763 w 3951653"/>
                <a:gd name="connsiteY176" fmla="*/ 1138003 h 2922431"/>
                <a:gd name="connsiteX177" fmla="*/ 1358748 w 3951653"/>
                <a:gd name="connsiteY177" fmla="*/ 992093 h 2922431"/>
                <a:gd name="connsiteX178" fmla="*/ 1287889 w 3951653"/>
                <a:gd name="connsiteY178" fmla="*/ 812101 h 2922431"/>
                <a:gd name="connsiteX179" fmla="*/ 1586339 w 3951653"/>
                <a:gd name="connsiteY179" fmla="*/ 926401 h 2922431"/>
                <a:gd name="connsiteX180" fmla="*/ 1586093 w 3951653"/>
                <a:gd name="connsiteY180" fmla="*/ 1014410 h 2922431"/>
                <a:gd name="connsiteX181" fmla="*/ 2054578 w 3951653"/>
                <a:gd name="connsiteY181" fmla="*/ 1474785 h 2922431"/>
                <a:gd name="connsiteX182" fmla="*/ 1597377 w 3951653"/>
                <a:gd name="connsiteY182" fmla="*/ 2671183 h 2922431"/>
                <a:gd name="connsiteX183" fmla="*/ 967214 w 3951653"/>
                <a:gd name="connsiteY183" fmla="*/ 2653602 h 2922431"/>
                <a:gd name="connsiteX184" fmla="*/ 891013 w 3951653"/>
                <a:gd name="connsiteY184" fmla="*/ 2704402 h 2922431"/>
                <a:gd name="connsiteX185" fmla="*/ 585968 w 3951653"/>
                <a:gd name="connsiteY185" fmla="*/ 2572757 h 2922431"/>
                <a:gd name="connsiteX186" fmla="*/ 1287889 w 3951653"/>
                <a:gd name="connsiteY186" fmla="*/ 812101 h 2922431"/>
                <a:gd name="connsiteX187" fmla="*/ 843388 w 3951653"/>
                <a:gd name="connsiteY187" fmla="*/ 697804 h 2922431"/>
                <a:gd name="connsiteX188" fmla="*/ 1081514 w 3951653"/>
                <a:gd name="connsiteY188" fmla="*/ 783529 h 2922431"/>
                <a:gd name="connsiteX189" fmla="*/ 1119950 w 3951653"/>
                <a:gd name="connsiteY189" fmla="*/ 731107 h 2922431"/>
                <a:gd name="connsiteX190" fmla="*/ 1221478 w 3951653"/>
                <a:gd name="connsiteY190" fmla="*/ 768758 h 2922431"/>
                <a:gd name="connsiteX191" fmla="*/ 523973 w 3951653"/>
                <a:gd name="connsiteY191" fmla="*/ 2544684 h 2922431"/>
                <a:gd name="connsiteX192" fmla="*/ 431971 w 3951653"/>
                <a:gd name="connsiteY192" fmla="*/ 2500684 h 2922431"/>
                <a:gd name="connsiteX193" fmla="*/ 433814 w 3951653"/>
                <a:gd name="connsiteY193" fmla="*/ 2434530 h 2922431"/>
                <a:gd name="connsiteX194" fmla="*/ 198863 w 3951653"/>
                <a:gd name="connsiteY194" fmla="*/ 2304353 h 2922431"/>
                <a:gd name="connsiteX195" fmla="*/ 275064 w 3951653"/>
                <a:gd name="connsiteY195" fmla="*/ 2101154 h 2922431"/>
                <a:gd name="connsiteX196" fmla="*/ 551289 w 3951653"/>
                <a:gd name="connsiteY196" fmla="*/ 2158304 h 2922431"/>
                <a:gd name="connsiteX197" fmla="*/ 976738 w 3951653"/>
                <a:gd name="connsiteY197" fmla="*/ 1075629 h 2922431"/>
                <a:gd name="connsiteX198" fmla="*/ 735438 w 3951653"/>
                <a:gd name="connsiteY198" fmla="*/ 901004 h 2922431"/>
                <a:gd name="connsiteX199" fmla="*/ 843388 w 3951653"/>
                <a:gd name="connsiteY199" fmla="*/ 697804 h 2922431"/>
                <a:gd name="connsiteX200" fmla="*/ 242980 w 3951653"/>
                <a:gd name="connsiteY200" fmla="*/ 112486 h 2922431"/>
                <a:gd name="connsiteX201" fmla="*/ 394801 w 3951653"/>
                <a:gd name="connsiteY201" fmla="*/ 224085 h 2922431"/>
                <a:gd name="connsiteX202" fmla="*/ 400738 w 3951653"/>
                <a:gd name="connsiteY202" fmla="*/ 256697 h 2922431"/>
                <a:gd name="connsiteX203" fmla="*/ 440959 w 3951653"/>
                <a:gd name="connsiteY203" fmla="*/ 226623 h 2922431"/>
                <a:gd name="connsiteX204" fmla="*/ 505094 w 3951653"/>
                <a:gd name="connsiteY204" fmla="*/ 212264 h 2922431"/>
                <a:gd name="connsiteX205" fmla="*/ 656915 w 3951653"/>
                <a:gd name="connsiteY205" fmla="*/ 323864 h 2922431"/>
                <a:gd name="connsiteX206" fmla="*/ 663539 w 3951653"/>
                <a:gd name="connsiteY206" fmla="*/ 360256 h 2922431"/>
                <a:gd name="connsiteX207" fmla="*/ 673915 w 3951653"/>
                <a:gd name="connsiteY207" fmla="*/ 343187 h 2922431"/>
                <a:gd name="connsiteX208" fmla="*/ 748170 w 3951653"/>
                <a:gd name="connsiteY208" fmla="*/ 309079 h 2922431"/>
                <a:gd name="connsiteX209" fmla="*/ 853181 w 3951653"/>
                <a:gd name="connsiteY209" fmla="*/ 425533 h 2922431"/>
                <a:gd name="connsiteX210" fmla="*/ 748169 w 3951653"/>
                <a:gd name="connsiteY210" fmla="*/ 541989 h 2922431"/>
                <a:gd name="connsiteX211" fmla="*/ 707295 w 3951653"/>
                <a:gd name="connsiteY211" fmla="*/ 532836 h 2922431"/>
                <a:gd name="connsiteX212" fmla="*/ 696429 w 3951653"/>
                <a:gd name="connsiteY212" fmla="*/ 524713 h 2922431"/>
                <a:gd name="connsiteX213" fmla="*/ 691585 w 3951653"/>
                <a:gd name="connsiteY213" fmla="*/ 551323 h 2922431"/>
                <a:gd name="connsiteX214" fmla="*/ 594826 w 3951653"/>
                <a:gd name="connsiteY214" fmla="*/ 622449 h 2922431"/>
                <a:gd name="connsiteX215" fmla="*/ 568123 w 3951653"/>
                <a:gd name="connsiteY215" fmla="*/ 616471 h 2922431"/>
                <a:gd name="connsiteX216" fmla="*/ 567828 w 3951653"/>
                <a:gd name="connsiteY216" fmla="*/ 618092 h 2922431"/>
                <a:gd name="connsiteX217" fmla="*/ 529782 w 3951653"/>
                <a:gd name="connsiteY217" fmla="*/ 669328 h 2922431"/>
                <a:gd name="connsiteX218" fmla="*/ 518483 w 3951653"/>
                <a:gd name="connsiteY218" fmla="*/ 675352 h 2922431"/>
                <a:gd name="connsiteX219" fmla="*/ 524696 w 3951653"/>
                <a:gd name="connsiteY219" fmla="*/ 685570 h 2922431"/>
                <a:gd name="connsiteX220" fmla="*/ 532948 w 3951653"/>
                <a:gd name="connsiteY220" fmla="*/ 730900 h 2922431"/>
                <a:gd name="connsiteX221" fmla="*/ 468812 w 3951653"/>
                <a:gd name="connsiteY221" fmla="*/ 838202 h 2922431"/>
                <a:gd name="connsiteX222" fmla="*/ 452434 w 3951653"/>
                <a:gd name="connsiteY222" fmla="*/ 841869 h 2922431"/>
                <a:gd name="connsiteX223" fmla="*/ 448649 w 3951653"/>
                <a:gd name="connsiteY223" fmla="*/ 862662 h 2922431"/>
                <a:gd name="connsiteX224" fmla="*/ 392765 w 3951653"/>
                <a:gd name="connsiteY224" fmla="*/ 924634 h 2922431"/>
                <a:gd name="connsiteX225" fmla="*/ 358642 w 3951653"/>
                <a:gd name="connsiteY225" fmla="*/ 932274 h 2922431"/>
                <a:gd name="connsiteX226" fmla="*/ 366018 w 3951653"/>
                <a:gd name="connsiteY226" fmla="*/ 972796 h 2922431"/>
                <a:gd name="connsiteX227" fmla="*/ 261008 w 3951653"/>
                <a:gd name="connsiteY227" fmla="*/ 1089251 h 2922431"/>
                <a:gd name="connsiteX228" fmla="*/ 155996 w 3951653"/>
                <a:gd name="connsiteY228" fmla="*/ 972797 h 2922431"/>
                <a:gd name="connsiteX229" fmla="*/ 220133 w 3951653"/>
                <a:gd name="connsiteY229" fmla="*/ 865493 h 2922431"/>
                <a:gd name="connsiteX230" fmla="*/ 254256 w 3951653"/>
                <a:gd name="connsiteY230" fmla="*/ 857853 h 2922431"/>
                <a:gd name="connsiteX231" fmla="*/ 246879 w 3951653"/>
                <a:gd name="connsiteY231" fmla="*/ 817332 h 2922431"/>
                <a:gd name="connsiteX232" fmla="*/ 311015 w 3951653"/>
                <a:gd name="connsiteY232" fmla="*/ 710029 h 2922431"/>
                <a:gd name="connsiteX233" fmla="*/ 327394 w 3951653"/>
                <a:gd name="connsiteY233" fmla="*/ 706361 h 2922431"/>
                <a:gd name="connsiteX234" fmla="*/ 331178 w 3951653"/>
                <a:gd name="connsiteY234" fmla="*/ 685570 h 2922431"/>
                <a:gd name="connsiteX235" fmla="*/ 353683 w 3951653"/>
                <a:gd name="connsiteY235" fmla="*/ 648553 h 2922431"/>
                <a:gd name="connsiteX236" fmla="*/ 380150 w 3951653"/>
                <a:gd name="connsiteY236" fmla="*/ 628764 h 2922431"/>
                <a:gd name="connsiteX237" fmla="*/ 374311 w 3951653"/>
                <a:gd name="connsiteY237" fmla="*/ 618091 h 2922431"/>
                <a:gd name="connsiteX238" fmla="*/ 373872 w 3951653"/>
                <a:gd name="connsiteY238" fmla="*/ 615681 h 2922431"/>
                <a:gd name="connsiteX239" fmla="*/ 369166 w 3951653"/>
                <a:gd name="connsiteY239" fmla="*/ 616734 h 2922431"/>
                <a:gd name="connsiteX240" fmla="*/ 323023 w 3951653"/>
                <a:gd name="connsiteY240" fmla="*/ 608997 h 2922431"/>
                <a:gd name="connsiteX241" fmla="*/ 299293 w 3951653"/>
                <a:gd name="connsiteY241" fmla="*/ 596346 h 2922431"/>
                <a:gd name="connsiteX242" fmla="*/ 298158 w 3951653"/>
                <a:gd name="connsiteY242" fmla="*/ 602581 h 2922431"/>
                <a:gd name="connsiteX243" fmla="*/ 155175 w 3951653"/>
                <a:gd name="connsiteY243" fmla="*/ 707684 h 2922431"/>
                <a:gd name="connsiteX244" fmla="*/ 0 w 3951653"/>
                <a:gd name="connsiteY244" fmla="*/ 535598 h 2922431"/>
                <a:gd name="connsiteX245" fmla="*/ 94774 w 3951653"/>
                <a:gd name="connsiteY245" fmla="*/ 377034 h 2922431"/>
                <a:gd name="connsiteX246" fmla="*/ 97290 w 3951653"/>
                <a:gd name="connsiteY246" fmla="*/ 376470 h 2922431"/>
                <a:gd name="connsiteX247" fmla="*/ 85618 w 3951653"/>
                <a:gd name="connsiteY247" fmla="*/ 349547 h 2922431"/>
                <a:gd name="connsiteX248" fmla="*/ 78211 w 3951653"/>
                <a:gd name="connsiteY248" fmla="*/ 295210 h 2922431"/>
                <a:gd name="connsiteX249" fmla="*/ 242980 w 3951653"/>
                <a:gd name="connsiteY249" fmla="*/ 112486 h 2922431"/>
                <a:gd name="connsiteX250" fmla="*/ 744717 w 3951653"/>
                <a:gd name="connsiteY250" fmla="*/ 7286 h 2922431"/>
                <a:gd name="connsiteX251" fmla="*/ 816726 w 3951653"/>
                <a:gd name="connsiteY251" fmla="*/ 95892 h 2922431"/>
                <a:gd name="connsiteX252" fmla="*/ 744717 w 3951653"/>
                <a:gd name="connsiteY252" fmla="*/ 184496 h 2922431"/>
                <a:gd name="connsiteX253" fmla="*/ 672710 w 3951653"/>
                <a:gd name="connsiteY253" fmla="*/ 95892 h 2922431"/>
                <a:gd name="connsiteX254" fmla="*/ 744717 w 3951653"/>
                <a:gd name="connsiteY254" fmla="*/ 7286 h 2922431"/>
                <a:gd name="connsiteX255" fmla="*/ 468892 w 3951653"/>
                <a:gd name="connsiteY255" fmla="*/ 0 h 2922431"/>
                <a:gd name="connsiteX256" fmla="*/ 517648 w 3951653"/>
                <a:gd name="connsiteY256" fmla="*/ 59995 h 2922431"/>
                <a:gd name="connsiteX257" fmla="*/ 468892 w 3951653"/>
                <a:gd name="connsiteY257" fmla="*/ 119990 h 2922431"/>
                <a:gd name="connsiteX258" fmla="*/ 420135 w 3951653"/>
                <a:gd name="connsiteY258" fmla="*/ 59995 h 2922431"/>
                <a:gd name="connsiteX259" fmla="*/ 468892 w 3951653"/>
                <a:gd name="connsiteY25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790070 w 3951653"/>
                <a:gd name="connsiteY119" fmla="*/ 1991299 h 2922431"/>
                <a:gd name="connsiteX120" fmla="*/ 2933848 w 3951653"/>
                <a:gd name="connsiteY120" fmla="*/ 2283687 h 2922431"/>
                <a:gd name="connsiteX121" fmla="*/ 3063127 w 3951653"/>
                <a:gd name="connsiteY121" fmla="*/ 2270397 h 2922431"/>
                <a:gd name="connsiteX122" fmla="*/ 2991842 w 3951653"/>
                <a:gd name="connsiteY122" fmla="*/ 1982841 h 2922431"/>
                <a:gd name="connsiteX123" fmla="*/ 3730550 w 3951653"/>
                <a:gd name="connsiteY123" fmla="*/ 2281715 h 2922431"/>
                <a:gd name="connsiteX124" fmla="*/ 3951653 w 3951653"/>
                <a:gd name="connsiteY124" fmla="*/ 2395278 h 2922431"/>
                <a:gd name="connsiteX125" fmla="*/ 3814637 w 3951653"/>
                <a:gd name="connsiteY125" fmla="*/ 2485460 h 2922431"/>
                <a:gd name="connsiteX126" fmla="*/ 3649111 w 3951653"/>
                <a:gd name="connsiteY126" fmla="*/ 2468545 h 2922431"/>
                <a:gd name="connsiteX127" fmla="*/ 2646292 w 3951653"/>
                <a:gd name="connsiteY127" fmla="*/ 2406925 h 2922431"/>
                <a:gd name="connsiteX128" fmla="*/ 1947435 w 3951653"/>
                <a:gd name="connsiteY128" fmla="*/ 2545097 h 2922431"/>
                <a:gd name="connsiteX129" fmla="*/ 1949151 w 3951653"/>
                <a:gd name="connsiteY129" fmla="*/ 2422632 h 2922431"/>
                <a:gd name="connsiteX130" fmla="*/ 2521846 w 3951653"/>
                <a:gd name="connsiteY130" fmla="*/ 2328391 h 2922431"/>
                <a:gd name="connsiteX131" fmla="*/ 1000369 w 3951653"/>
                <a:gd name="connsiteY131" fmla="*/ 1732290 h 2922431"/>
                <a:gd name="connsiteX132" fmla="*/ 978800 w 3951653"/>
                <a:gd name="connsiteY132" fmla="*/ 1918355 h 2922431"/>
                <a:gd name="connsiteX133" fmla="*/ 1026437 w 3951653"/>
                <a:gd name="connsiteY133" fmla="*/ 2099505 h 2922431"/>
                <a:gd name="connsiteX134" fmla="*/ 1048005 w 3951653"/>
                <a:gd name="connsiteY134" fmla="*/ 1913443 h 2922431"/>
                <a:gd name="connsiteX135" fmla="*/ 1000369 w 3951653"/>
                <a:gd name="connsiteY135" fmla="*/ 1732290 h 2922431"/>
                <a:gd name="connsiteX136" fmla="*/ 1660555 w 3951653"/>
                <a:gd name="connsiteY136" fmla="*/ 1553217 h 2922431"/>
                <a:gd name="connsiteX137" fmla="*/ 1738542 w 3951653"/>
                <a:gd name="connsiteY137" fmla="*/ 1603223 h 2922431"/>
                <a:gd name="connsiteX138" fmla="*/ 1717110 w 3951653"/>
                <a:gd name="connsiteY138" fmla="*/ 1715545 h 2922431"/>
                <a:gd name="connsiteX139" fmla="*/ 1617693 w 3951653"/>
                <a:gd name="connsiteY139" fmla="*/ 1644107 h 2922431"/>
                <a:gd name="connsiteX140" fmla="*/ 1660555 w 3951653"/>
                <a:gd name="connsiteY140" fmla="*/ 1553217 h 2922431"/>
                <a:gd name="connsiteX141" fmla="*/ 1119548 w 3951653"/>
                <a:gd name="connsiteY141" fmla="*/ 1458296 h 2922431"/>
                <a:gd name="connsiteX142" fmla="*/ 1104848 w 3951653"/>
                <a:gd name="connsiteY142" fmla="*/ 1759674 h 2922431"/>
                <a:gd name="connsiteX143" fmla="*/ 1161974 w 3951653"/>
                <a:gd name="connsiteY143" fmla="*/ 2055952 h 2922431"/>
                <a:gd name="connsiteX144" fmla="*/ 1176673 w 3951653"/>
                <a:gd name="connsiteY144" fmla="*/ 1754575 h 2922431"/>
                <a:gd name="connsiteX145" fmla="*/ 1119548 w 3951653"/>
                <a:gd name="connsiteY145" fmla="*/ 1458296 h 2922431"/>
                <a:gd name="connsiteX146" fmla="*/ 578603 w 3951653"/>
                <a:gd name="connsiteY146" fmla="*/ 1457544 h 2922431"/>
                <a:gd name="connsiteX147" fmla="*/ 618108 w 3951653"/>
                <a:gd name="connsiteY147" fmla="*/ 1506154 h 2922431"/>
                <a:gd name="connsiteX148" fmla="*/ 578603 w 3951653"/>
                <a:gd name="connsiteY148" fmla="*/ 1554764 h 2922431"/>
                <a:gd name="connsiteX149" fmla="*/ 539098 w 3951653"/>
                <a:gd name="connsiteY149" fmla="*/ 1506155 h 2922431"/>
                <a:gd name="connsiteX150" fmla="*/ 578603 w 3951653"/>
                <a:gd name="connsiteY150" fmla="*/ 1457544 h 2922431"/>
                <a:gd name="connsiteX151" fmla="*/ 1212801 w 3951653"/>
                <a:gd name="connsiteY151" fmla="*/ 1457091 h 2922431"/>
                <a:gd name="connsiteX152" fmla="*/ 1219094 w 3951653"/>
                <a:gd name="connsiteY152" fmla="*/ 1644295 h 2922431"/>
                <a:gd name="connsiteX153" fmla="*/ 1293097 w 3951653"/>
                <a:gd name="connsiteY153" fmla="*/ 1816367 h 2922431"/>
                <a:gd name="connsiteX154" fmla="*/ 1286804 w 3951653"/>
                <a:gd name="connsiteY154" fmla="*/ 1629164 h 2922431"/>
                <a:gd name="connsiteX155" fmla="*/ 1212801 w 3951653"/>
                <a:gd name="connsiteY155" fmla="*/ 1457091 h 2922431"/>
                <a:gd name="connsiteX156" fmla="*/ 394346 w 3951653"/>
                <a:gd name="connsiteY156" fmla="*/ 1303027 h 2922431"/>
                <a:gd name="connsiteX157" fmla="*/ 464328 w 3951653"/>
                <a:gd name="connsiteY157" fmla="*/ 1389139 h 2922431"/>
                <a:gd name="connsiteX158" fmla="*/ 394346 w 3951653"/>
                <a:gd name="connsiteY158" fmla="*/ 1475252 h 2922431"/>
                <a:gd name="connsiteX159" fmla="*/ 324364 w 3951653"/>
                <a:gd name="connsiteY159" fmla="*/ 1389139 h 2922431"/>
                <a:gd name="connsiteX160" fmla="*/ 394346 w 3951653"/>
                <a:gd name="connsiteY160" fmla="*/ 1303027 h 2922431"/>
                <a:gd name="connsiteX161" fmla="*/ 1584951 w 3951653"/>
                <a:gd name="connsiteY161" fmla="*/ 1184397 h 2922431"/>
                <a:gd name="connsiteX162" fmla="*/ 1057908 w 3951653"/>
                <a:gd name="connsiteY162" fmla="*/ 2502857 h 2922431"/>
                <a:gd name="connsiteX163" fmla="*/ 1523378 w 3951653"/>
                <a:gd name="connsiteY163" fmla="*/ 2559844 h 2922431"/>
                <a:gd name="connsiteX164" fmla="*/ 1933739 w 3951653"/>
                <a:gd name="connsiteY164" fmla="*/ 1517606 h 2922431"/>
                <a:gd name="connsiteX165" fmla="*/ 1584951 w 3951653"/>
                <a:gd name="connsiteY165" fmla="*/ 1184397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1000369 w 3951653"/>
                <a:gd name="connsiteY130" fmla="*/ 1732290 h 2922431"/>
                <a:gd name="connsiteX131" fmla="*/ 978800 w 3951653"/>
                <a:gd name="connsiteY131" fmla="*/ 1918355 h 2922431"/>
                <a:gd name="connsiteX132" fmla="*/ 1026437 w 3951653"/>
                <a:gd name="connsiteY132" fmla="*/ 2099505 h 2922431"/>
                <a:gd name="connsiteX133" fmla="*/ 1048005 w 3951653"/>
                <a:gd name="connsiteY133" fmla="*/ 1913443 h 2922431"/>
                <a:gd name="connsiteX134" fmla="*/ 1000369 w 3951653"/>
                <a:gd name="connsiteY134" fmla="*/ 1732290 h 2922431"/>
                <a:gd name="connsiteX135" fmla="*/ 1660555 w 3951653"/>
                <a:gd name="connsiteY135" fmla="*/ 1553217 h 2922431"/>
                <a:gd name="connsiteX136" fmla="*/ 1738542 w 3951653"/>
                <a:gd name="connsiteY136" fmla="*/ 1603223 h 2922431"/>
                <a:gd name="connsiteX137" fmla="*/ 1717110 w 3951653"/>
                <a:gd name="connsiteY137" fmla="*/ 1715545 h 2922431"/>
                <a:gd name="connsiteX138" fmla="*/ 1617693 w 3951653"/>
                <a:gd name="connsiteY138" fmla="*/ 1644107 h 2922431"/>
                <a:gd name="connsiteX139" fmla="*/ 1660555 w 3951653"/>
                <a:gd name="connsiteY139" fmla="*/ 1553217 h 2922431"/>
                <a:gd name="connsiteX140" fmla="*/ 1119548 w 3951653"/>
                <a:gd name="connsiteY140" fmla="*/ 1458296 h 2922431"/>
                <a:gd name="connsiteX141" fmla="*/ 1104848 w 3951653"/>
                <a:gd name="connsiteY141" fmla="*/ 1759674 h 2922431"/>
                <a:gd name="connsiteX142" fmla="*/ 1161974 w 3951653"/>
                <a:gd name="connsiteY142" fmla="*/ 2055952 h 2922431"/>
                <a:gd name="connsiteX143" fmla="*/ 1176673 w 3951653"/>
                <a:gd name="connsiteY143" fmla="*/ 1754575 h 2922431"/>
                <a:gd name="connsiteX144" fmla="*/ 1119548 w 3951653"/>
                <a:gd name="connsiteY144" fmla="*/ 1458296 h 2922431"/>
                <a:gd name="connsiteX145" fmla="*/ 578603 w 3951653"/>
                <a:gd name="connsiteY145" fmla="*/ 1457544 h 2922431"/>
                <a:gd name="connsiteX146" fmla="*/ 618108 w 3951653"/>
                <a:gd name="connsiteY146" fmla="*/ 1506154 h 2922431"/>
                <a:gd name="connsiteX147" fmla="*/ 578603 w 3951653"/>
                <a:gd name="connsiteY147" fmla="*/ 1554764 h 2922431"/>
                <a:gd name="connsiteX148" fmla="*/ 539098 w 3951653"/>
                <a:gd name="connsiteY148" fmla="*/ 1506155 h 2922431"/>
                <a:gd name="connsiteX149" fmla="*/ 578603 w 3951653"/>
                <a:gd name="connsiteY149" fmla="*/ 1457544 h 2922431"/>
                <a:gd name="connsiteX150" fmla="*/ 1212801 w 3951653"/>
                <a:gd name="connsiteY150" fmla="*/ 1457091 h 2922431"/>
                <a:gd name="connsiteX151" fmla="*/ 1219094 w 3951653"/>
                <a:gd name="connsiteY151" fmla="*/ 1644295 h 2922431"/>
                <a:gd name="connsiteX152" fmla="*/ 1293097 w 3951653"/>
                <a:gd name="connsiteY152" fmla="*/ 1816367 h 2922431"/>
                <a:gd name="connsiteX153" fmla="*/ 1286804 w 3951653"/>
                <a:gd name="connsiteY153" fmla="*/ 1629164 h 2922431"/>
                <a:gd name="connsiteX154" fmla="*/ 1212801 w 3951653"/>
                <a:gd name="connsiteY154" fmla="*/ 1457091 h 2922431"/>
                <a:gd name="connsiteX155" fmla="*/ 394346 w 3951653"/>
                <a:gd name="connsiteY155" fmla="*/ 1303027 h 2922431"/>
                <a:gd name="connsiteX156" fmla="*/ 464328 w 3951653"/>
                <a:gd name="connsiteY156" fmla="*/ 1389139 h 2922431"/>
                <a:gd name="connsiteX157" fmla="*/ 394346 w 3951653"/>
                <a:gd name="connsiteY157" fmla="*/ 1475252 h 2922431"/>
                <a:gd name="connsiteX158" fmla="*/ 324364 w 3951653"/>
                <a:gd name="connsiteY158" fmla="*/ 1389139 h 2922431"/>
                <a:gd name="connsiteX159" fmla="*/ 394346 w 3951653"/>
                <a:gd name="connsiteY159" fmla="*/ 1303027 h 2922431"/>
                <a:gd name="connsiteX160" fmla="*/ 1584951 w 3951653"/>
                <a:gd name="connsiteY160" fmla="*/ 1184397 h 2922431"/>
                <a:gd name="connsiteX161" fmla="*/ 1057908 w 3951653"/>
                <a:gd name="connsiteY161" fmla="*/ 2502857 h 2922431"/>
                <a:gd name="connsiteX162" fmla="*/ 1523378 w 3951653"/>
                <a:gd name="connsiteY162" fmla="*/ 2559844 h 2922431"/>
                <a:gd name="connsiteX163" fmla="*/ 1933739 w 3951653"/>
                <a:gd name="connsiteY163" fmla="*/ 1517606 h 2922431"/>
                <a:gd name="connsiteX164" fmla="*/ 1584951 w 3951653"/>
                <a:gd name="connsiteY164" fmla="*/ 1184397 h 2922431"/>
                <a:gd name="connsiteX165" fmla="*/ 405497 w 3951653"/>
                <a:gd name="connsiteY165" fmla="*/ 1063408 h 2922431"/>
                <a:gd name="connsiteX166" fmla="*/ 438833 w 3951653"/>
                <a:gd name="connsiteY166" fmla="*/ 1168585 h 2922431"/>
                <a:gd name="connsiteX167" fmla="*/ 306496 w 3951653"/>
                <a:gd name="connsiteY167" fmla="*/ 1223354 h 2922431"/>
                <a:gd name="connsiteX168" fmla="*/ 251323 w 3951653"/>
                <a:gd name="connsiteY168" fmla="*/ 1105347 h 2922431"/>
                <a:gd name="connsiteX169" fmla="*/ 289827 w 3951653"/>
                <a:gd name="connsiteY169" fmla="*/ 1094364 h 2922431"/>
                <a:gd name="connsiteX170" fmla="*/ 405497 w 3951653"/>
                <a:gd name="connsiteY170" fmla="*/ 1063408 h 2922431"/>
                <a:gd name="connsiteX171" fmla="*/ 1358748 w 3951653"/>
                <a:gd name="connsiteY171" fmla="*/ 992093 h 2922431"/>
                <a:gd name="connsiteX172" fmla="*/ 1214732 w 3951653"/>
                <a:gd name="connsiteY172" fmla="*/ 1138002 h 2922431"/>
                <a:gd name="connsiteX173" fmla="*/ 1358747 w 3951653"/>
                <a:gd name="connsiteY173" fmla="*/ 1283911 h 2922431"/>
                <a:gd name="connsiteX174" fmla="*/ 1502763 w 3951653"/>
                <a:gd name="connsiteY174" fmla="*/ 1138003 h 2922431"/>
                <a:gd name="connsiteX175" fmla="*/ 1358748 w 3951653"/>
                <a:gd name="connsiteY175" fmla="*/ 992093 h 2922431"/>
                <a:gd name="connsiteX176" fmla="*/ 1287889 w 3951653"/>
                <a:gd name="connsiteY176" fmla="*/ 812101 h 2922431"/>
                <a:gd name="connsiteX177" fmla="*/ 1586339 w 3951653"/>
                <a:gd name="connsiteY177" fmla="*/ 926401 h 2922431"/>
                <a:gd name="connsiteX178" fmla="*/ 1586093 w 3951653"/>
                <a:gd name="connsiteY178" fmla="*/ 1014410 h 2922431"/>
                <a:gd name="connsiteX179" fmla="*/ 2054578 w 3951653"/>
                <a:gd name="connsiteY179" fmla="*/ 1474785 h 2922431"/>
                <a:gd name="connsiteX180" fmla="*/ 1597377 w 3951653"/>
                <a:gd name="connsiteY180" fmla="*/ 2671183 h 2922431"/>
                <a:gd name="connsiteX181" fmla="*/ 967214 w 3951653"/>
                <a:gd name="connsiteY181" fmla="*/ 2653602 h 2922431"/>
                <a:gd name="connsiteX182" fmla="*/ 891013 w 3951653"/>
                <a:gd name="connsiteY182" fmla="*/ 2704402 h 2922431"/>
                <a:gd name="connsiteX183" fmla="*/ 585968 w 3951653"/>
                <a:gd name="connsiteY183" fmla="*/ 2572757 h 2922431"/>
                <a:gd name="connsiteX184" fmla="*/ 1287889 w 3951653"/>
                <a:gd name="connsiteY184" fmla="*/ 812101 h 2922431"/>
                <a:gd name="connsiteX185" fmla="*/ 843388 w 3951653"/>
                <a:gd name="connsiteY185" fmla="*/ 697804 h 2922431"/>
                <a:gd name="connsiteX186" fmla="*/ 1081514 w 3951653"/>
                <a:gd name="connsiteY186" fmla="*/ 783529 h 2922431"/>
                <a:gd name="connsiteX187" fmla="*/ 1119950 w 3951653"/>
                <a:gd name="connsiteY187" fmla="*/ 731107 h 2922431"/>
                <a:gd name="connsiteX188" fmla="*/ 1221478 w 3951653"/>
                <a:gd name="connsiteY188" fmla="*/ 768758 h 2922431"/>
                <a:gd name="connsiteX189" fmla="*/ 523973 w 3951653"/>
                <a:gd name="connsiteY189" fmla="*/ 2544684 h 2922431"/>
                <a:gd name="connsiteX190" fmla="*/ 431971 w 3951653"/>
                <a:gd name="connsiteY190" fmla="*/ 2500684 h 2922431"/>
                <a:gd name="connsiteX191" fmla="*/ 433814 w 3951653"/>
                <a:gd name="connsiteY191" fmla="*/ 2434530 h 2922431"/>
                <a:gd name="connsiteX192" fmla="*/ 198863 w 3951653"/>
                <a:gd name="connsiteY192" fmla="*/ 2304353 h 2922431"/>
                <a:gd name="connsiteX193" fmla="*/ 275064 w 3951653"/>
                <a:gd name="connsiteY193" fmla="*/ 2101154 h 2922431"/>
                <a:gd name="connsiteX194" fmla="*/ 551289 w 3951653"/>
                <a:gd name="connsiteY194" fmla="*/ 2158304 h 2922431"/>
                <a:gd name="connsiteX195" fmla="*/ 976738 w 3951653"/>
                <a:gd name="connsiteY195" fmla="*/ 1075629 h 2922431"/>
                <a:gd name="connsiteX196" fmla="*/ 735438 w 3951653"/>
                <a:gd name="connsiteY196" fmla="*/ 901004 h 2922431"/>
                <a:gd name="connsiteX197" fmla="*/ 843388 w 3951653"/>
                <a:gd name="connsiteY197" fmla="*/ 697804 h 2922431"/>
                <a:gd name="connsiteX198" fmla="*/ 242980 w 3951653"/>
                <a:gd name="connsiteY198" fmla="*/ 112486 h 2922431"/>
                <a:gd name="connsiteX199" fmla="*/ 394801 w 3951653"/>
                <a:gd name="connsiteY199" fmla="*/ 224085 h 2922431"/>
                <a:gd name="connsiteX200" fmla="*/ 400738 w 3951653"/>
                <a:gd name="connsiteY200" fmla="*/ 256697 h 2922431"/>
                <a:gd name="connsiteX201" fmla="*/ 440959 w 3951653"/>
                <a:gd name="connsiteY201" fmla="*/ 226623 h 2922431"/>
                <a:gd name="connsiteX202" fmla="*/ 505094 w 3951653"/>
                <a:gd name="connsiteY202" fmla="*/ 212264 h 2922431"/>
                <a:gd name="connsiteX203" fmla="*/ 656915 w 3951653"/>
                <a:gd name="connsiteY203" fmla="*/ 323864 h 2922431"/>
                <a:gd name="connsiteX204" fmla="*/ 663539 w 3951653"/>
                <a:gd name="connsiteY204" fmla="*/ 360256 h 2922431"/>
                <a:gd name="connsiteX205" fmla="*/ 673915 w 3951653"/>
                <a:gd name="connsiteY205" fmla="*/ 343187 h 2922431"/>
                <a:gd name="connsiteX206" fmla="*/ 748170 w 3951653"/>
                <a:gd name="connsiteY206" fmla="*/ 309079 h 2922431"/>
                <a:gd name="connsiteX207" fmla="*/ 853181 w 3951653"/>
                <a:gd name="connsiteY207" fmla="*/ 425533 h 2922431"/>
                <a:gd name="connsiteX208" fmla="*/ 748169 w 3951653"/>
                <a:gd name="connsiteY208" fmla="*/ 541989 h 2922431"/>
                <a:gd name="connsiteX209" fmla="*/ 707295 w 3951653"/>
                <a:gd name="connsiteY209" fmla="*/ 532836 h 2922431"/>
                <a:gd name="connsiteX210" fmla="*/ 696429 w 3951653"/>
                <a:gd name="connsiteY210" fmla="*/ 524713 h 2922431"/>
                <a:gd name="connsiteX211" fmla="*/ 691585 w 3951653"/>
                <a:gd name="connsiteY211" fmla="*/ 551323 h 2922431"/>
                <a:gd name="connsiteX212" fmla="*/ 594826 w 3951653"/>
                <a:gd name="connsiteY212" fmla="*/ 622449 h 2922431"/>
                <a:gd name="connsiteX213" fmla="*/ 568123 w 3951653"/>
                <a:gd name="connsiteY213" fmla="*/ 616471 h 2922431"/>
                <a:gd name="connsiteX214" fmla="*/ 567828 w 3951653"/>
                <a:gd name="connsiteY214" fmla="*/ 618092 h 2922431"/>
                <a:gd name="connsiteX215" fmla="*/ 529782 w 3951653"/>
                <a:gd name="connsiteY215" fmla="*/ 669328 h 2922431"/>
                <a:gd name="connsiteX216" fmla="*/ 518483 w 3951653"/>
                <a:gd name="connsiteY216" fmla="*/ 675352 h 2922431"/>
                <a:gd name="connsiteX217" fmla="*/ 524696 w 3951653"/>
                <a:gd name="connsiteY217" fmla="*/ 685570 h 2922431"/>
                <a:gd name="connsiteX218" fmla="*/ 532948 w 3951653"/>
                <a:gd name="connsiteY218" fmla="*/ 730900 h 2922431"/>
                <a:gd name="connsiteX219" fmla="*/ 468812 w 3951653"/>
                <a:gd name="connsiteY219" fmla="*/ 838202 h 2922431"/>
                <a:gd name="connsiteX220" fmla="*/ 452434 w 3951653"/>
                <a:gd name="connsiteY220" fmla="*/ 841869 h 2922431"/>
                <a:gd name="connsiteX221" fmla="*/ 448649 w 3951653"/>
                <a:gd name="connsiteY221" fmla="*/ 862662 h 2922431"/>
                <a:gd name="connsiteX222" fmla="*/ 392765 w 3951653"/>
                <a:gd name="connsiteY222" fmla="*/ 924634 h 2922431"/>
                <a:gd name="connsiteX223" fmla="*/ 358642 w 3951653"/>
                <a:gd name="connsiteY223" fmla="*/ 932274 h 2922431"/>
                <a:gd name="connsiteX224" fmla="*/ 366018 w 3951653"/>
                <a:gd name="connsiteY224" fmla="*/ 972796 h 2922431"/>
                <a:gd name="connsiteX225" fmla="*/ 261008 w 3951653"/>
                <a:gd name="connsiteY225" fmla="*/ 1089251 h 2922431"/>
                <a:gd name="connsiteX226" fmla="*/ 155996 w 3951653"/>
                <a:gd name="connsiteY226" fmla="*/ 972797 h 2922431"/>
                <a:gd name="connsiteX227" fmla="*/ 220133 w 3951653"/>
                <a:gd name="connsiteY227" fmla="*/ 865493 h 2922431"/>
                <a:gd name="connsiteX228" fmla="*/ 254256 w 3951653"/>
                <a:gd name="connsiteY228" fmla="*/ 857853 h 2922431"/>
                <a:gd name="connsiteX229" fmla="*/ 246879 w 3951653"/>
                <a:gd name="connsiteY229" fmla="*/ 817332 h 2922431"/>
                <a:gd name="connsiteX230" fmla="*/ 311015 w 3951653"/>
                <a:gd name="connsiteY230" fmla="*/ 710029 h 2922431"/>
                <a:gd name="connsiteX231" fmla="*/ 327394 w 3951653"/>
                <a:gd name="connsiteY231" fmla="*/ 706361 h 2922431"/>
                <a:gd name="connsiteX232" fmla="*/ 331178 w 3951653"/>
                <a:gd name="connsiteY232" fmla="*/ 685570 h 2922431"/>
                <a:gd name="connsiteX233" fmla="*/ 353683 w 3951653"/>
                <a:gd name="connsiteY233" fmla="*/ 648553 h 2922431"/>
                <a:gd name="connsiteX234" fmla="*/ 380150 w 3951653"/>
                <a:gd name="connsiteY234" fmla="*/ 628764 h 2922431"/>
                <a:gd name="connsiteX235" fmla="*/ 374311 w 3951653"/>
                <a:gd name="connsiteY235" fmla="*/ 618091 h 2922431"/>
                <a:gd name="connsiteX236" fmla="*/ 373872 w 3951653"/>
                <a:gd name="connsiteY236" fmla="*/ 615681 h 2922431"/>
                <a:gd name="connsiteX237" fmla="*/ 369166 w 3951653"/>
                <a:gd name="connsiteY237" fmla="*/ 616734 h 2922431"/>
                <a:gd name="connsiteX238" fmla="*/ 323023 w 3951653"/>
                <a:gd name="connsiteY238" fmla="*/ 608997 h 2922431"/>
                <a:gd name="connsiteX239" fmla="*/ 299293 w 3951653"/>
                <a:gd name="connsiteY239" fmla="*/ 596346 h 2922431"/>
                <a:gd name="connsiteX240" fmla="*/ 298158 w 3951653"/>
                <a:gd name="connsiteY240" fmla="*/ 602581 h 2922431"/>
                <a:gd name="connsiteX241" fmla="*/ 155175 w 3951653"/>
                <a:gd name="connsiteY241" fmla="*/ 707684 h 2922431"/>
                <a:gd name="connsiteX242" fmla="*/ 0 w 3951653"/>
                <a:gd name="connsiteY242" fmla="*/ 535598 h 2922431"/>
                <a:gd name="connsiteX243" fmla="*/ 94774 w 3951653"/>
                <a:gd name="connsiteY243" fmla="*/ 377034 h 2922431"/>
                <a:gd name="connsiteX244" fmla="*/ 97290 w 3951653"/>
                <a:gd name="connsiteY244" fmla="*/ 376470 h 2922431"/>
                <a:gd name="connsiteX245" fmla="*/ 85618 w 3951653"/>
                <a:gd name="connsiteY245" fmla="*/ 349547 h 2922431"/>
                <a:gd name="connsiteX246" fmla="*/ 78211 w 3951653"/>
                <a:gd name="connsiteY246" fmla="*/ 295210 h 2922431"/>
                <a:gd name="connsiteX247" fmla="*/ 242980 w 3951653"/>
                <a:gd name="connsiteY247" fmla="*/ 112486 h 2922431"/>
                <a:gd name="connsiteX248" fmla="*/ 744717 w 3951653"/>
                <a:gd name="connsiteY248" fmla="*/ 7286 h 2922431"/>
                <a:gd name="connsiteX249" fmla="*/ 816726 w 3951653"/>
                <a:gd name="connsiteY249" fmla="*/ 95892 h 2922431"/>
                <a:gd name="connsiteX250" fmla="*/ 744717 w 3951653"/>
                <a:gd name="connsiteY250" fmla="*/ 184496 h 2922431"/>
                <a:gd name="connsiteX251" fmla="*/ 672710 w 3951653"/>
                <a:gd name="connsiteY251" fmla="*/ 95892 h 2922431"/>
                <a:gd name="connsiteX252" fmla="*/ 744717 w 3951653"/>
                <a:gd name="connsiteY252" fmla="*/ 7286 h 2922431"/>
                <a:gd name="connsiteX253" fmla="*/ 468892 w 3951653"/>
                <a:gd name="connsiteY253" fmla="*/ 0 h 2922431"/>
                <a:gd name="connsiteX254" fmla="*/ 517648 w 3951653"/>
                <a:gd name="connsiteY254" fmla="*/ 59995 h 2922431"/>
                <a:gd name="connsiteX255" fmla="*/ 468892 w 3951653"/>
                <a:gd name="connsiteY255" fmla="*/ 119990 h 2922431"/>
                <a:gd name="connsiteX256" fmla="*/ 420135 w 3951653"/>
                <a:gd name="connsiteY256" fmla="*/ 59995 h 2922431"/>
                <a:gd name="connsiteX257" fmla="*/ 468892 w 3951653"/>
                <a:gd name="connsiteY257"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063127 w 3951653"/>
                <a:gd name="connsiteY119" fmla="*/ 2270397 h 2922431"/>
                <a:gd name="connsiteX120" fmla="*/ 2991842 w 3951653"/>
                <a:gd name="connsiteY120" fmla="*/ 1982841 h 2922431"/>
                <a:gd name="connsiteX121" fmla="*/ 3730550 w 3951653"/>
                <a:gd name="connsiteY121" fmla="*/ 2281715 h 2922431"/>
                <a:gd name="connsiteX122" fmla="*/ 3951653 w 3951653"/>
                <a:gd name="connsiteY122" fmla="*/ 2395278 h 2922431"/>
                <a:gd name="connsiteX123" fmla="*/ 3814637 w 3951653"/>
                <a:gd name="connsiteY123" fmla="*/ 2485460 h 2922431"/>
                <a:gd name="connsiteX124" fmla="*/ 3649111 w 3951653"/>
                <a:gd name="connsiteY124" fmla="*/ 2468545 h 2922431"/>
                <a:gd name="connsiteX125" fmla="*/ 2646292 w 3951653"/>
                <a:gd name="connsiteY125" fmla="*/ 2406925 h 2922431"/>
                <a:gd name="connsiteX126" fmla="*/ 1947435 w 3951653"/>
                <a:gd name="connsiteY126" fmla="*/ 2545097 h 2922431"/>
                <a:gd name="connsiteX127" fmla="*/ 1949151 w 3951653"/>
                <a:gd name="connsiteY127" fmla="*/ 2422632 h 2922431"/>
                <a:gd name="connsiteX128" fmla="*/ 2521846 w 3951653"/>
                <a:gd name="connsiteY128" fmla="*/ 2328391 h 2922431"/>
                <a:gd name="connsiteX129" fmla="*/ 1000369 w 3951653"/>
                <a:gd name="connsiteY129" fmla="*/ 1732290 h 2922431"/>
                <a:gd name="connsiteX130" fmla="*/ 978800 w 3951653"/>
                <a:gd name="connsiteY130" fmla="*/ 1918355 h 2922431"/>
                <a:gd name="connsiteX131" fmla="*/ 1026437 w 3951653"/>
                <a:gd name="connsiteY131" fmla="*/ 2099505 h 2922431"/>
                <a:gd name="connsiteX132" fmla="*/ 1048005 w 3951653"/>
                <a:gd name="connsiteY132" fmla="*/ 1913443 h 2922431"/>
                <a:gd name="connsiteX133" fmla="*/ 1000369 w 3951653"/>
                <a:gd name="connsiteY133" fmla="*/ 1732290 h 2922431"/>
                <a:gd name="connsiteX134" fmla="*/ 1660555 w 3951653"/>
                <a:gd name="connsiteY134" fmla="*/ 1553217 h 2922431"/>
                <a:gd name="connsiteX135" fmla="*/ 1738542 w 3951653"/>
                <a:gd name="connsiteY135" fmla="*/ 1603223 h 2922431"/>
                <a:gd name="connsiteX136" fmla="*/ 1717110 w 3951653"/>
                <a:gd name="connsiteY136" fmla="*/ 1715545 h 2922431"/>
                <a:gd name="connsiteX137" fmla="*/ 1617693 w 3951653"/>
                <a:gd name="connsiteY137" fmla="*/ 1644107 h 2922431"/>
                <a:gd name="connsiteX138" fmla="*/ 1660555 w 3951653"/>
                <a:gd name="connsiteY138" fmla="*/ 1553217 h 2922431"/>
                <a:gd name="connsiteX139" fmla="*/ 1119548 w 3951653"/>
                <a:gd name="connsiteY139" fmla="*/ 1458296 h 2922431"/>
                <a:gd name="connsiteX140" fmla="*/ 1104848 w 3951653"/>
                <a:gd name="connsiteY140" fmla="*/ 1759674 h 2922431"/>
                <a:gd name="connsiteX141" fmla="*/ 1161974 w 3951653"/>
                <a:gd name="connsiteY141" fmla="*/ 2055952 h 2922431"/>
                <a:gd name="connsiteX142" fmla="*/ 1176673 w 3951653"/>
                <a:gd name="connsiteY142" fmla="*/ 1754575 h 2922431"/>
                <a:gd name="connsiteX143" fmla="*/ 1119548 w 3951653"/>
                <a:gd name="connsiteY143" fmla="*/ 1458296 h 2922431"/>
                <a:gd name="connsiteX144" fmla="*/ 578603 w 3951653"/>
                <a:gd name="connsiteY144" fmla="*/ 1457544 h 2922431"/>
                <a:gd name="connsiteX145" fmla="*/ 618108 w 3951653"/>
                <a:gd name="connsiteY145" fmla="*/ 1506154 h 2922431"/>
                <a:gd name="connsiteX146" fmla="*/ 578603 w 3951653"/>
                <a:gd name="connsiteY146" fmla="*/ 1554764 h 2922431"/>
                <a:gd name="connsiteX147" fmla="*/ 539098 w 3951653"/>
                <a:gd name="connsiteY147" fmla="*/ 1506155 h 2922431"/>
                <a:gd name="connsiteX148" fmla="*/ 578603 w 3951653"/>
                <a:gd name="connsiteY148" fmla="*/ 1457544 h 2922431"/>
                <a:gd name="connsiteX149" fmla="*/ 1212801 w 3951653"/>
                <a:gd name="connsiteY149" fmla="*/ 1457091 h 2922431"/>
                <a:gd name="connsiteX150" fmla="*/ 1219094 w 3951653"/>
                <a:gd name="connsiteY150" fmla="*/ 1644295 h 2922431"/>
                <a:gd name="connsiteX151" fmla="*/ 1293097 w 3951653"/>
                <a:gd name="connsiteY151" fmla="*/ 1816367 h 2922431"/>
                <a:gd name="connsiteX152" fmla="*/ 1286804 w 3951653"/>
                <a:gd name="connsiteY152" fmla="*/ 1629164 h 2922431"/>
                <a:gd name="connsiteX153" fmla="*/ 1212801 w 3951653"/>
                <a:gd name="connsiteY153" fmla="*/ 1457091 h 2922431"/>
                <a:gd name="connsiteX154" fmla="*/ 394346 w 3951653"/>
                <a:gd name="connsiteY154" fmla="*/ 1303027 h 2922431"/>
                <a:gd name="connsiteX155" fmla="*/ 464328 w 3951653"/>
                <a:gd name="connsiteY155" fmla="*/ 1389139 h 2922431"/>
                <a:gd name="connsiteX156" fmla="*/ 394346 w 3951653"/>
                <a:gd name="connsiteY156" fmla="*/ 1475252 h 2922431"/>
                <a:gd name="connsiteX157" fmla="*/ 324364 w 3951653"/>
                <a:gd name="connsiteY157" fmla="*/ 1389139 h 2922431"/>
                <a:gd name="connsiteX158" fmla="*/ 394346 w 3951653"/>
                <a:gd name="connsiteY158" fmla="*/ 1303027 h 2922431"/>
                <a:gd name="connsiteX159" fmla="*/ 1584951 w 3951653"/>
                <a:gd name="connsiteY159" fmla="*/ 1184397 h 2922431"/>
                <a:gd name="connsiteX160" fmla="*/ 1057908 w 3951653"/>
                <a:gd name="connsiteY160" fmla="*/ 2502857 h 2922431"/>
                <a:gd name="connsiteX161" fmla="*/ 1523378 w 3951653"/>
                <a:gd name="connsiteY161" fmla="*/ 2559844 h 2922431"/>
                <a:gd name="connsiteX162" fmla="*/ 1933739 w 3951653"/>
                <a:gd name="connsiteY162" fmla="*/ 1517606 h 2922431"/>
                <a:gd name="connsiteX163" fmla="*/ 1584951 w 3951653"/>
                <a:gd name="connsiteY163" fmla="*/ 1184397 h 2922431"/>
                <a:gd name="connsiteX164" fmla="*/ 405497 w 3951653"/>
                <a:gd name="connsiteY164" fmla="*/ 1063408 h 2922431"/>
                <a:gd name="connsiteX165" fmla="*/ 438833 w 3951653"/>
                <a:gd name="connsiteY165" fmla="*/ 1168585 h 2922431"/>
                <a:gd name="connsiteX166" fmla="*/ 306496 w 3951653"/>
                <a:gd name="connsiteY166" fmla="*/ 1223354 h 2922431"/>
                <a:gd name="connsiteX167" fmla="*/ 251323 w 3951653"/>
                <a:gd name="connsiteY167" fmla="*/ 1105347 h 2922431"/>
                <a:gd name="connsiteX168" fmla="*/ 289827 w 3951653"/>
                <a:gd name="connsiteY168" fmla="*/ 1094364 h 2922431"/>
                <a:gd name="connsiteX169" fmla="*/ 405497 w 3951653"/>
                <a:gd name="connsiteY169" fmla="*/ 1063408 h 2922431"/>
                <a:gd name="connsiteX170" fmla="*/ 1358748 w 3951653"/>
                <a:gd name="connsiteY170" fmla="*/ 992093 h 2922431"/>
                <a:gd name="connsiteX171" fmla="*/ 1214732 w 3951653"/>
                <a:gd name="connsiteY171" fmla="*/ 1138002 h 2922431"/>
                <a:gd name="connsiteX172" fmla="*/ 1358747 w 3951653"/>
                <a:gd name="connsiteY172" fmla="*/ 1283911 h 2922431"/>
                <a:gd name="connsiteX173" fmla="*/ 1502763 w 3951653"/>
                <a:gd name="connsiteY173" fmla="*/ 1138003 h 2922431"/>
                <a:gd name="connsiteX174" fmla="*/ 1358748 w 3951653"/>
                <a:gd name="connsiteY174" fmla="*/ 992093 h 2922431"/>
                <a:gd name="connsiteX175" fmla="*/ 1287889 w 3951653"/>
                <a:gd name="connsiteY175" fmla="*/ 812101 h 2922431"/>
                <a:gd name="connsiteX176" fmla="*/ 1586339 w 3951653"/>
                <a:gd name="connsiteY176" fmla="*/ 926401 h 2922431"/>
                <a:gd name="connsiteX177" fmla="*/ 1586093 w 3951653"/>
                <a:gd name="connsiteY177" fmla="*/ 1014410 h 2922431"/>
                <a:gd name="connsiteX178" fmla="*/ 2054578 w 3951653"/>
                <a:gd name="connsiteY178" fmla="*/ 1474785 h 2922431"/>
                <a:gd name="connsiteX179" fmla="*/ 1597377 w 3951653"/>
                <a:gd name="connsiteY179" fmla="*/ 2671183 h 2922431"/>
                <a:gd name="connsiteX180" fmla="*/ 967214 w 3951653"/>
                <a:gd name="connsiteY180" fmla="*/ 2653602 h 2922431"/>
                <a:gd name="connsiteX181" fmla="*/ 891013 w 3951653"/>
                <a:gd name="connsiteY181" fmla="*/ 2704402 h 2922431"/>
                <a:gd name="connsiteX182" fmla="*/ 585968 w 3951653"/>
                <a:gd name="connsiteY182" fmla="*/ 2572757 h 2922431"/>
                <a:gd name="connsiteX183" fmla="*/ 1287889 w 3951653"/>
                <a:gd name="connsiteY183" fmla="*/ 812101 h 2922431"/>
                <a:gd name="connsiteX184" fmla="*/ 843388 w 3951653"/>
                <a:gd name="connsiteY184" fmla="*/ 697804 h 2922431"/>
                <a:gd name="connsiteX185" fmla="*/ 1081514 w 3951653"/>
                <a:gd name="connsiteY185" fmla="*/ 783529 h 2922431"/>
                <a:gd name="connsiteX186" fmla="*/ 1119950 w 3951653"/>
                <a:gd name="connsiteY186" fmla="*/ 731107 h 2922431"/>
                <a:gd name="connsiteX187" fmla="*/ 1221478 w 3951653"/>
                <a:gd name="connsiteY187" fmla="*/ 768758 h 2922431"/>
                <a:gd name="connsiteX188" fmla="*/ 523973 w 3951653"/>
                <a:gd name="connsiteY188" fmla="*/ 2544684 h 2922431"/>
                <a:gd name="connsiteX189" fmla="*/ 431971 w 3951653"/>
                <a:gd name="connsiteY189" fmla="*/ 2500684 h 2922431"/>
                <a:gd name="connsiteX190" fmla="*/ 433814 w 3951653"/>
                <a:gd name="connsiteY190" fmla="*/ 2434530 h 2922431"/>
                <a:gd name="connsiteX191" fmla="*/ 198863 w 3951653"/>
                <a:gd name="connsiteY191" fmla="*/ 2304353 h 2922431"/>
                <a:gd name="connsiteX192" fmla="*/ 275064 w 3951653"/>
                <a:gd name="connsiteY192" fmla="*/ 2101154 h 2922431"/>
                <a:gd name="connsiteX193" fmla="*/ 551289 w 3951653"/>
                <a:gd name="connsiteY193" fmla="*/ 2158304 h 2922431"/>
                <a:gd name="connsiteX194" fmla="*/ 976738 w 3951653"/>
                <a:gd name="connsiteY194" fmla="*/ 1075629 h 2922431"/>
                <a:gd name="connsiteX195" fmla="*/ 735438 w 3951653"/>
                <a:gd name="connsiteY195" fmla="*/ 901004 h 2922431"/>
                <a:gd name="connsiteX196" fmla="*/ 843388 w 3951653"/>
                <a:gd name="connsiteY196" fmla="*/ 697804 h 2922431"/>
                <a:gd name="connsiteX197" fmla="*/ 242980 w 3951653"/>
                <a:gd name="connsiteY197" fmla="*/ 112486 h 2922431"/>
                <a:gd name="connsiteX198" fmla="*/ 394801 w 3951653"/>
                <a:gd name="connsiteY198" fmla="*/ 224085 h 2922431"/>
                <a:gd name="connsiteX199" fmla="*/ 400738 w 3951653"/>
                <a:gd name="connsiteY199" fmla="*/ 256697 h 2922431"/>
                <a:gd name="connsiteX200" fmla="*/ 440959 w 3951653"/>
                <a:gd name="connsiteY200" fmla="*/ 226623 h 2922431"/>
                <a:gd name="connsiteX201" fmla="*/ 505094 w 3951653"/>
                <a:gd name="connsiteY201" fmla="*/ 212264 h 2922431"/>
                <a:gd name="connsiteX202" fmla="*/ 656915 w 3951653"/>
                <a:gd name="connsiteY202" fmla="*/ 323864 h 2922431"/>
                <a:gd name="connsiteX203" fmla="*/ 663539 w 3951653"/>
                <a:gd name="connsiteY203" fmla="*/ 360256 h 2922431"/>
                <a:gd name="connsiteX204" fmla="*/ 673915 w 3951653"/>
                <a:gd name="connsiteY204" fmla="*/ 343187 h 2922431"/>
                <a:gd name="connsiteX205" fmla="*/ 748170 w 3951653"/>
                <a:gd name="connsiteY205" fmla="*/ 309079 h 2922431"/>
                <a:gd name="connsiteX206" fmla="*/ 853181 w 3951653"/>
                <a:gd name="connsiteY206" fmla="*/ 425533 h 2922431"/>
                <a:gd name="connsiteX207" fmla="*/ 748169 w 3951653"/>
                <a:gd name="connsiteY207" fmla="*/ 541989 h 2922431"/>
                <a:gd name="connsiteX208" fmla="*/ 707295 w 3951653"/>
                <a:gd name="connsiteY208" fmla="*/ 532836 h 2922431"/>
                <a:gd name="connsiteX209" fmla="*/ 696429 w 3951653"/>
                <a:gd name="connsiteY209" fmla="*/ 524713 h 2922431"/>
                <a:gd name="connsiteX210" fmla="*/ 691585 w 3951653"/>
                <a:gd name="connsiteY210" fmla="*/ 551323 h 2922431"/>
                <a:gd name="connsiteX211" fmla="*/ 594826 w 3951653"/>
                <a:gd name="connsiteY211" fmla="*/ 622449 h 2922431"/>
                <a:gd name="connsiteX212" fmla="*/ 568123 w 3951653"/>
                <a:gd name="connsiteY212" fmla="*/ 616471 h 2922431"/>
                <a:gd name="connsiteX213" fmla="*/ 567828 w 3951653"/>
                <a:gd name="connsiteY213" fmla="*/ 618092 h 2922431"/>
                <a:gd name="connsiteX214" fmla="*/ 529782 w 3951653"/>
                <a:gd name="connsiteY214" fmla="*/ 669328 h 2922431"/>
                <a:gd name="connsiteX215" fmla="*/ 518483 w 3951653"/>
                <a:gd name="connsiteY215" fmla="*/ 675352 h 2922431"/>
                <a:gd name="connsiteX216" fmla="*/ 524696 w 3951653"/>
                <a:gd name="connsiteY216" fmla="*/ 685570 h 2922431"/>
                <a:gd name="connsiteX217" fmla="*/ 532948 w 3951653"/>
                <a:gd name="connsiteY217" fmla="*/ 730900 h 2922431"/>
                <a:gd name="connsiteX218" fmla="*/ 468812 w 3951653"/>
                <a:gd name="connsiteY218" fmla="*/ 838202 h 2922431"/>
                <a:gd name="connsiteX219" fmla="*/ 452434 w 3951653"/>
                <a:gd name="connsiteY219" fmla="*/ 841869 h 2922431"/>
                <a:gd name="connsiteX220" fmla="*/ 448649 w 3951653"/>
                <a:gd name="connsiteY220" fmla="*/ 862662 h 2922431"/>
                <a:gd name="connsiteX221" fmla="*/ 392765 w 3951653"/>
                <a:gd name="connsiteY221" fmla="*/ 924634 h 2922431"/>
                <a:gd name="connsiteX222" fmla="*/ 358642 w 3951653"/>
                <a:gd name="connsiteY222" fmla="*/ 932274 h 2922431"/>
                <a:gd name="connsiteX223" fmla="*/ 366018 w 3951653"/>
                <a:gd name="connsiteY223" fmla="*/ 972796 h 2922431"/>
                <a:gd name="connsiteX224" fmla="*/ 261008 w 3951653"/>
                <a:gd name="connsiteY224" fmla="*/ 1089251 h 2922431"/>
                <a:gd name="connsiteX225" fmla="*/ 155996 w 3951653"/>
                <a:gd name="connsiteY225" fmla="*/ 972797 h 2922431"/>
                <a:gd name="connsiteX226" fmla="*/ 220133 w 3951653"/>
                <a:gd name="connsiteY226" fmla="*/ 865493 h 2922431"/>
                <a:gd name="connsiteX227" fmla="*/ 254256 w 3951653"/>
                <a:gd name="connsiteY227" fmla="*/ 857853 h 2922431"/>
                <a:gd name="connsiteX228" fmla="*/ 246879 w 3951653"/>
                <a:gd name="connsiteY228" fmla="*/ 817332 h 2922431"/>
                <a:gd name="connsiteX229" fmla="*/ 311015 w 3951653"/>
                <a:gd name="connsiteY229" fmla="*/ 710029 h 2922431"/>
                <a:gd name="connsiteX230" fmla="*/ 327394 w 3951653"/>
                <a:gd name="connsiteY230" fmla="*/ 706361 h 2922431"/>
                <a:gd name="connsiteX231" fmla="*/ 331178 w 3951653"/>
                <a:gd name="connsiteY231" fmla="*/ 685570 h 2922431"/>
                <a:gd name="connsiteX232" fmla="*/ 353683 w 3951653"/>
                <a:gd name="connsiteY232" fmla="*/ 648553 h 2922431"/>
                <a:gd name="connsiteX233" fmla="*/ 380150 w 3951653"/>
                <a:gd name="connsiteY233" fmla="*/ 628764 h 2922431"/>
                <a:gd name="connsiteX234" fmla="*/ 374311 w 3951653"/>
                <a:gd name="connsiteY234" fmla="*/ 618091 h 2922431"/>
                <a:gd name="connsiteX235" fmla="*/ 373872 w 3951653"/>
                <a:gd name="connsiteY235" fmla="*/ 615681 h 2922431"/>
                <a:gd name="connsiteX236" fmla="*/ 369166 w 3951653"/>
                <a:gd name="connsiteY236" fmla="*/ 616734 h 2922431"/>
                <a:gd name="connsiteX237" fmla="*/ 323023 w 3951653"/>
                <a:gd name="connsiteY237" fmla="*/ 608997 h 2922431"/>
                <a:gd name="connsiteX238" fmla="*/ 299293 w 3951653"/>
                <a:gd name="connsiteY238" fmla="*/ 596346 h 2922431"/>
                <a:gd name="connsiteX239" fmla="*/ 298158 w 3951653"/>
                <a:gd name="connsiteY239" fmla="*/ 602581 h 2922431"/>
                <a:gd name="connsiteX240" fmla="*/ 155175 w 3951653"/>
                <a:gd name="connsiteY240" fmla="*/ 707684 h 2922431"/>
                <a:gd name="connsiteX241" fmla="*/ 0 w 3951653"/>
                <a:gd name="connsiteY241" fmla="*/ 535598 h 2922431"/>
                <a:gd name="connsiteX242" fmla="*/ 94774 w 3951653"/>
                <a:gd name="connsiteY242" fmla="*/ 377034 h 2922431"/>
                <a:gd name="connsiteX243" fmla="*/ 97290 w 3951653"/>
                <a:gd name="connsiteY243" fmla="*/ 376470 h 2922431"/>
                <a:gd name="connsiteX244" fmla="*/ 85618 w 3951653"/>
                <a:gd name="connsiteY244" fmla="*/ 349547 h 2922431"/>
                <a:gd name="connsiteX245" fmla="*/ 78211 w 3951653"/>
                <a:gd name="connsiteY245" fmla="*/ 295210 h 2922431"/>
                <a:gd name="connsiteX246" fmla="*/ 242980 w 3951653"/>
                <a:gd name="connsiteY246" fmla="*/ 112486 h 2922431"/>
                <a:gd name="connsiteX247" fmla="*/ 744717 w 3951653"/>
                <a:gd name="connsiteY247" fmla="*/ 7286 h 2922431"/>
                <a:gd name="connsiteX248" fmla="*/ 816726 w 3951653"/>
                <a:gd name="connsiteY248" fmla="*/ 95892 h 2922431"/>
                <a:gd name="connsiteX249" fmla="*/ 744717 w 3951653"/>
                <a:gd name="connsiteY249" fmla="*/ 184496 h 2922431"/>
                <a:gd name="connsiteX250" fmla="*/ 672710 w 3951653"/>
                <a:gd name="connsiteY250" fmla="*/ 95892 h 2922431"/>
                <a:gd name="connsiteX251" fmla="*/ 744717 w 3951653"/>
                <a:gd name="connsiteY251" fmla="*/ 7286 h 2922431"/>
                <a:gd name="connsiteX252" fmla="*/ 468892 w 3951653"/>
                <a:gd name="connsiteY252" fmla="*/ 0 h 2922431"/>
                <a:gd name="connsiteX253" fmla="*/ 517648 w 3951653"/>
                <a:gd name="connsiteY253" fmla="*/ 59995 h 2922431"/>
                <a:gd name="connsiteX254" fmla="*/ 468892 w 3951653"/>
                <a:gd name="connsiteY254" fmla="*/ 119990 h 2922431"/>
                <a:gd name="connsiteX255" fmla="*/ 420135 w 3951653"/>
                <a:gd name="connsiteY255" fmla="*/ 59995 h 2922431"/>
                <a:gd name="connsiteX256" fmla="*/ 468892 w 3951653"/>
                <a:gd name="connsiteY256"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063127 w 3951653"/>
                <a:gd name="connsiteY119" fmla="*/ 2270397 h 2922431"/>
                <a:gd name="connsiteX120" fmla="*/ 3730550 w 3951653"/>
                <a:gd name="connsiteY120" fmla="*/ 2281715 h 2922431"/>
                <a:gd name="connsiteX121" fmla="*/ 3951653 w 3951653"/>
                <a:gd name="connsiteY121" fmla="*/ 2395278 h 2922431"/>
                <a:gd name="connsiteX122" fmla="*/ 3814637 w 3951653"/>
                <a:gd name="connsiteY122" fmla="*/ 2485460 h 2922431"/>
                <a:gd name="connsiteX123" fmla="*/ 3649111 w 3951653"/>
                <a:gd name="connsiteY123" fmla="*/ 2468545 h 2922431"/>
                <a:gd name="connsiteX124" fmla="*/ 2646292 w 3951653"/>
                <a:gd name="connsiteY124" fmla="*/ 2406925 h 2922431"/>
                <a:gd name="connsiteX125" fmla="*/ 1947435 w 3951653"/>
                <a:gd name="connsiteY125" fmla="*/ 2545097 h 2922431"/>
                <a:gd name="connsiteX126" fmla="*/ 1949151 w 3951653"/>
                <a:gd name="connsiteY126" fmla="*/ 2422632 h 2922431"/>
                <a:gd name="connsiteX127" fmla="*/ 2521846 w 3951653"/>
                <a:gd name="connsiteY127" fmla="*/ 2328391 h 2922431"/>
                <a:gd name="connsiteX128" fmla="*/ 1000369 w 3951653"/>
                <a:gd name="connsiteY128" fmla="*/ 1732290 h 2922431"/>
                <a:gd name="connsiteX129" fmla="*/ 978800 w 3951653"/>
                <a:gd name="connsiteY129" fmla="*/ 1918355 h 2922431"/>
                <a:gd name="connsiteX130" fmla="*/ 1026437 w 3951653"/>
                <a:gd name="connsiteY130" fmla="*/ 2099505 h 2922431"/>
                <a:gd name="connsiteX131" fmla="*/ 1048005 w 3951653"/>
                <a:gd name="connsiteY131" fmla="*/ 1913443 h 2922431"/>
                <a:gd name="connsiteX132" fmla="*/ 1000369 w 3951653"/>
                <a:gd name="connsiteY132" fmla="*/ 1732290 h 2922431"/>
                <a:gd name="connsiteX133" fmla="*/ 1660555 w 3951653"/>
                <a:gd name="connsiteY133" fmla="*/ 1553217 h 2922431"/>
                <a:gd name="connsiteX134" fmla="*/ 1738542 w 3951653"/>
                <a:gd name="connsiteY134" fmla="*/ 1603223 h 2922431"/>
                <a:gd name="connsiteX135" fmla="*/ 1717110 w 3951653"/>
                <a:gd name="connsiteY135" fmla="*/ 1715545 h 2922431"/>
                <a:gd name="connsiteX136" fmla="*/ 1617693 w 3951653"/>
                <a:gd name="connsiteY136" fmla="*/ 1644107 h 2922431"/>
                <a:gd name="connsiteX137" fmla="*/ 1660555 w 3951653"/>
                <a:gd name="connsiteY137" fmla="*/ 1553217 h 2922431"/>
                <a:gd name="connsiteX138" fmla="*/ 1119548 w 3951653"/>
                <a:gd name="connsiteY138" fmla="*/ 1458296 h 2922431"/>
                <a:gd name="connsiteX139" fmla="*/ 1104848 w 3951653"/>
                <a:gd name="connsiteY139" fmla="*/ 1759674 h 2922431"/>
                <a:gd name="connsiteX140" fmla="*/ 1161974 w 3951653"/>
                <a:gd name="connsiteY140" fmla="*/ 2055952 h 2922431"/>
                <a:gd name="connsiteX141" fmla="*/ 1176673 w 3951653"/>
                <a:gd name="connsiteY141" fmla="*/ 1754575 h 2922431"/>
                <a:gd name="connsiteX142" fmla="*/ 1119548 w 3951653"/>
                <a:gd name="connsiteY142" fmla="*/ 1458296 h 2922431"/>
                <a:gd name="connsiteX143" fmla="*/ 578603 w 3951653"/>
                <a:gd name="connsiteY143" fmla="*/ 1457544 h 2922431"/>
                <a:gd name="connsiteX144" fmla="*/ 618108 w 3951653"/>
                <a:gd name="connsiteY144" fmla="*/ 1506154 h 2922431"/>
                <a:gd name="connsiteX145" fmla="*/ 578603 w 3951653"/>
                <a:gd name="connsiteY145" fmla="*/ 1554764 h 2922431"/>
                <a:gd name="connsiteX146" fmla="*/ 539098 w 3951653"/>
                <a:gd name="connsiteY146" fmla="*/ 1506155 h 2922431"/>
                <a:gd name="connsiteX147" fmla="*/ 578603 w 3951653"/>
                <a:gd name="connsiteY147" fmla="*/ 1457544 h 2922431"/>
                <a:gd name="connsiteX148" fmla="*/ 1212801 w 3951653"/>
                <a:gd name="connsiteY148" fmla="*/ 1457091 h 2922431"/>
                <a:gd name="connsiteX149" fmla="*/ 1219094 w 3951653"/>
                <a:gd name="connsiteY149" fmla="*/ 1644295 h 2922431"/>
                <a:gd name="connsiteX150" fmla="*/ 1293097 w 3951653"/>
                <a:gd name="connsiteY150" fmla="*/ 1816367 h 2922431"/>
                <a:gd name="connsiteX151" fmla="*/ 1286804 w 3951653"/>
                <a:gd name="connsiteY151" fmla="*/ 1629164 h 2922431"/>
                <a:gd name="connsiteX152" fmla="*/ 1212801 w 3951653"/>
                <a:gd name="connsiteY152" fmla="*/ 1457091 h 2922431"/>
                <a:gd name="connsiteX153" fmla="*/ 394346 w 3951653"/>
                <a:gd name="connsiteY153" fmla="*/ 1303027 h 2922431"/>
                <a:gd name="connsiteX154" fmla="*/ 464328 w 3951653"/>
                <a:gd name="connsiteY154" fmla="*/ 1389139 h 2922431"/>
                <a:gd name="connsiteX155" fmla="*/ 394346 w 3951653"/>
                <a:gd name="connsiteY155" fmla="*/ 1475252 h 2922431"/>
                <a:gd name="connsiteX156" fmla="*/ 324364 w 3951653"/>
                <a:gd name="connsiteY156" fmla="*/ 1389139 h 2922431"/>
                <a:gd name="connsiteX157" fmla="*/ 394346 w 3951653"/>
                <a:gd name="connsiteY157" fmla="*/ 1303027 h 2922431"/>
                <a:gd name="connsiteX158" fmla="*/ 1584951 w 3951653"/>
                <a:gd name="connsiteY158" fmla="*/ 1184397 h 2922431"/>
                <a:gd name="connsiteX159" fmla="*/ 1057908 w 3951653"/>
                <a:gd name="connsiteY159" fmla="*/ 2502857 h 2922431"/>
                <a:gd name="connsiteX160" fmla="*/ 1523378 w 3951653"/>
                <a:gd name="connsiteY160" fmla="*/ 2559844 h 2922431"/>
                <a:gd name="connsiteX161" fmla="*/ 1933739 w 3951653"/>
                <a:gd name="connsiteY161" fmla="*/ 1517606 h 2922431"/>
                <a:gd name="connsiteX162" fmla="*/ 1584951 w 3951653"/>
                <a:gd name="connsiteY162" fmla="*/ 1184397 h 2922431"/>
                <a:gd name="connsiteX163" fmla="*/ 405497 w 3951653"/>
                <a:gd name="connsiteY163" fmla="*/ 1063408 h 2922431"/>
                <a:gd name="connsiteX164" fmla="*/ 438833 w 3951653"/>
                <a:gd name="connsiteY164" fmla="*/ 1168585 h 2922431"/>
                <a:gd name="connsiteX165" fmla="*/ 306496 w 3951653"/>
                <a:gd name="connsiteY165" fmla="*/ 1223354 h 2922431"/>
                <a:gd name="connsiteX166" fmla="*/ 251323 w 3951653"/>
                <a:gd name="connsiteY166" fmla="*/ 1105347 h 2922431"/>
                <a:gd name="connsiteX167" fmla="*/ 289827 w 3951653"/>
                <a:gd name="connsiteY167" fmla="*/ 1094364 h 2922431"/>
                <a:gd name="connsiteX168" fmla="*/ 405497 w 3951653"/>
                <a:gd name="connsiteY168" fmla="*/ 1063408 h 2922431"/>
                <a:gd name="connsiteX169" fmla="*/ 1358748 w 3951653"/>
                <a:gd name="connsiteY169" fmla="*/ 992093 h 2922431"/>
                <a:gd name="connsiteX170" fmla="*/ 1214732 w 3951653"/>
                <a:gd name="connsiteY170" fmla="*/ 1138002 h 2922431"/>
                <a:gd name="connsiteX171" fmla="*/ 1358747 w 3951653"/>
                <a:gd name="connsiteY171" fmla="*/ 1283911 h 2922431"/>
                <a:gd name="connsiteX172" fmla="*/ 1502763 w 3951653"/>
                <a:gd name="connsiteY172" fmla="*/ 1138003 h 2922431"/>
                <a:gd name="connsiteX173" fmla="*/ 1358748 w 3951653"/>
                <a:gd name="connsiteY173" fmla="*/ 992093 h 2922431"/>
                <a:gd name="connsiteX174" fmla="*/ 1287889 w 3951653"/>
                <a:gd name="connsiteY174" fmla="*/ 812101 h 2922431"/>
                <a:gd name="connsiteX175" fmla="*/ 1586339 w 3951653"/>
                <a:gd name="connsiteY175" fmla="*/ 926401 h 2922431"/>
                <a:gd name="connsiteX176" fmla="*/ 1586093 w 3951653"/>
                <a:gd name="connsiteY176" fmla="*/ 1014410 h 2922431"/>
                <a:gd name="connsiteX177" fmla="*/ 2054578 w 3951653"/>
                <a:gd name="connsiteY177" fmla="*/ 1474785 h 2922431"/>
                <a:gd name="connsiteX178" fmla="*/ 1597377 w 3951653"/>
                <a:gd name="connsiteY178" fmla="*/ 2671183 h 2922431"/>
                <a:gd name="connsiteX179" fmla="*/ 967214 w 3951653"/>
                <a:gd name="connsiteY179" fmla="*/ 2653602 h 2922431"/>
                <a:gd name="connsiteX180" fmla="*/ 891013 w 3951653"/>
                <a:gd name="connsiteY180" fmla="*/ 2704402 h 2922431"/>
                <a:gd name="connsiteX181" fmla="*/ 585968 w 3951653"/>
                <a:gd name="connsiteY181" fmla="*/ 2572757 h 2922431"/>
                <a:gd name="connsiteX182" fmla="*/ 1287889 w 3951653"/>
                <a:gd name="connsiteY182" fmla="*/ 812101 h 2922431"/>
                <a:gd name="connsiteX183" fmla="*/ 843388 w 3951653"/>
                <a:gd name="connsiteY183" fmla="*/ 697804 h 2922431"/>
                <a:gd name="connsiteX184" fmla="*/ 1081514 w 3951653"/>
                <a:gd name="connsiteY184" fmla="*/ 783529 h 2922431"/>
                <a:gd name="connsiteX185" fmla="*/ 1119950 w 3951653"/>
                <a:gd name="connsiteY185" fmla="*/ 731107 h 2922431"/>
                <a:gd name="connsiteX186" fmla="*/ 1221478 w 3951653"/>
                <a:gd name="connsiteY186" fmla="*/ 768758 h 2922431"/>
                <a:gd name="connsiteX187" fmla="*/ 523973 w 3951653"/>
                <a:gd name="connsiteY187" fmla="*/ 2544684 h 2922431"/>
                <a:gd name="connsiteX188" fmla="*/ 431971 w 3951653"/>
                <a:gd name="connsiteY188" fmla="*/ 2500684 h 2922431"/>
                <a:gd name="connsiteX189" fmla="*/ 433814 w 3951653"/>
                <a:gd name="connsiteY189" fmla="*/ 2434530 h 2922431"/>
                <a:gd name="connsiteX190" fmla="*/ 198863 w 3951653"/>
                <a:gd name="connsiteY190" fmla="*/ 2304353 h 2922431"/>
                <a:gd name="connsiteX191" fmla="*/ 275064 w 3951653"/>
                <a:gd name="connsiteY191" fmla="*/ 2101154 h 2922431"/>
                <a:gd name="connsiteX192" fmla="*/ 551289 w 3951653"/>
                <a:gd name="connsiteY192" fmla="*/ 2158304 h 2922431"/>
                <a:gd name="connsiteX193" fmla="*/ 976738 w 3951653"/>
                <a:gd name="connsiteY193" fmla="*/ 1075629 h 2922431"/>
                <a:gd name="connsiteX194" fmla="*/ 735438 w 3951653"/>
                <a:gd name="connsiteY194" fmla="*/ 901004 h 2922431"/>
                <a:gd name="connsiteX195" fmla="*/ 843388 w 3951653"/>
                <a:gd name="connsiteY195" fmla="*/ 697804 h 2922431"/>
                <a:gd name="connsiteX196" fmla="*/ 242980 w 3951653"/>
                <a:gd name="connsiteY196" fmla="*/ 112486 h 2922431"/>
                <a:gd name="connsiteX197" fmla="*/ 394801 w 3951653"/>
                <a:gd name="connsiteY197" fmla="*/ 224085 h 2922431"/>
                <a:gd name="connsiteX198" fmla="*/ 400738 w 3951653"/>
                <a:gd name="connsiteY198" fmla="*/ 256697 h 2922431"/>
                <a:gd name="connsiteX199" fmla="*/ 440959 w 3951653"/>
                <a:gd name="connsiteY199" fmla="*/ 226623 h 2922431"/>
                <a:gd name="connsiteX200" fmla="*/ 505094 w 3951653"/>
                <a:gd name="connsiteY200" fmla="*/ 212264 h 2922431"/>
                <a:gd name="connsiteX201" fmla="*/ 656915 w 3951653"/>
                <a:gd name="connsiteY201" fmla="*/ 323864 h 2922431"/>
                <a:gd name="connsiteX202" fmla="*/ 663539 w 3951653"/>
                <a:gd name="connsiteY202" fmla="*/ 360256 h 2922431"/>
                <a:gd name="connsiteX203" fmla="*/ 673915 w 3951653"/>
                <a:gd name="connsiteY203" fmla="*/ 343187 h 2922431"/>
                <a:gd name="connsiteX204" fmla="*/ 748170 w 3951653"/>
                <a:gd name="connsiteY204" fmla="*/ 309079 h 2922431"/>
                <a:gd name="connsiteX205" fmla="*/ 853181 w 3951653"/>
                <a:gd name="connsiteY205" fmla="*/ 425533 h 2922431"/>
                <a:gd name="connsiteX206" fmla="*/ 748169 w 3951653"/>
                <a:gd name="connsiteY206" fmla="*/ 541989 h 2922431"/>
                <a:gd name="connsiteX207" fmla="*/ 707295 w 3951653"/>
                <a:gd name="connsiteY207" fmla="*/ 532836 h 2922431"/>
                <a:gd name="connsiteX208" fmla="*/ 696429 w 3951653"/>
                <a:gd name="connsiteY208" fmla="*/ 524713 h 2922431"/>
                <a:gd name="connsiteX209" fmla="*/ 691585 w 3951653"/>
                <a:gd name="connsiteY209" fmla="*/ 551323 h 2922431"/>
                <a:gd name="connsiteX210" fmla="*/ 594826 w 3951653"/>
                <a:gd name="connsiteY210" fmla="*/ 622449 h 2922431"/>
                <a:gd name="connsiteX211" fmla="*/ 568123 w 3951653"/>
                <a:gd name="connsiteY211" fmla="*/ 616471 h 2922431"/>
                <a:gd name="connsiteX212" fmla="*/ 567828 w 3951653"/>
                <a:gd name="connsiteY212" fmla="*/ 618092 h 2922431"/>
                <a:gd name="connsiteX213" fmla="*/ 529782 w 3951653"/>
                <a:gd name="connsiteY213" fmla="*/ 669328 h 2922431"/>
                <a:gd name="connsiteX214" fmla="*/ 518483 w 3951653"/>
                <a:gd name="connsiteY214" fmla="*/ 675352 h 2922431"/>
                <a:gd name="connsiteX215" fmla="*/ 524696 w 3951653"/>
                <a:gd name="connsiteY215" fmla="*/ 685570 h 2922431"/>
                <a:gd name="connsiteX216" fmla="*/ 532948 w 3951653"/>
                <a:gd name="connsiteY216" fmla="*/ 730900 h 2922431"/>
                <a:gd name="connsiteX217" fmla="*/ 468812 w 3951653"/>
                <a:gd name="connsiteY217" fmla="*/ 838202 h 2922431"/>
                <a:gd name="connsiteX218" fmla="*/ 452434 w 3951653"/>
                <a:gd name="connsiteY218" fmla="*/ 841869 h 2922431"/>
                <a:gd name="connsiteX219" fmla="*/ 448649 w 3951653"/>
                <a:gd name="connsiteY219" fmla="*/ 862662 h 2922431"/>
                <a:gd name="connsiteX220" fmla="*/ 392765 w 3951653"/>
                <a:gd name="connsiteY220" fmla="*/ 924634 h 2922431"/>
                <a:gd name="connsiteX221" fmla="*/ 358642 w 3951653"/>
                <a:gd name="connsiteY221" fmla="*/ 932274 h 2922431"/>
                <a:gd name="connsiteX222" fmla="*/ 366018 w 3951653"/>
                <a:gd name="connsiteY222" fmla="*/ 972796 h 2922431"/>
                <a:gd name="connsiteX223" fmla="*/ 261008 w 3951653"/>
                <a:gd name="connsiteY223" fmla="*/ 1089251 h 2922431"/>
                <a:gd name="connsiteX224" fmla="*/ 155996 w 3951653"/>
                <a:gd name="connsiteY224" fmla="*/ 972797 h 2922431"/>
                <a:gd name="connsiteX225" fmla="*/ 220133 w 3951653"/>
                <a:gd name="connsiteY225" fmla="*/ 865493 h 2922431"/>
                <a:gd name="connsiteX226" fmla="*/ 254256 w 3951653"/>
                <a:gd name="connsiteY226" fmla="*/ 857853 h 2922431"/>
                <a:gd name="connsiteX227" fmla="*/ 246879 w 3951653"/>
                <a:gd name="connsiteY227" fmla="*/ 817332 h 2922431"/>
                <a:gd name="connsiteX228" fmla="*/ 311015 w 3951653"/>
                <a:gd name="connsiteY228" fmla="*/ 710029 h 2922431"/>
                <a:gd name="connsiteX229" fmla="*/ 327394 w 3951653"/>
                <a:gd name="connsiteY229" fmla="*/ 706361 h 2922431"/>
                <a:gd name="connsiteX230" fmla="*/ 331178 w 3951653"/>
                <a:gd name="connsiteY230" fmla="*/ 685570 h 2922431"/>
                <a:gd name="connsiteX231" fmla="*/ 353683 w 3951653"/>
                <a:gd name="connsiteY231" fmla="*/ 648553 h 2922431"/>
                <a:gd name="connsiteX232" fmla="*/ 380150 w 3951653"/>
                <a:gd name="connsiteY232" fmla="*/ 628764 h 2922431"/>
                <a:gd name="connsiteX233" fmla="*/ 374311 w 3951653"/>
                <a:gd name="connsiteY233" fmla="*/ 618091 h 2922431"/>
                <a:gd name="connsiteX234" fmla="*/ 373872 w 3951653"/>
                <a:gd name="connsiteY234" fmla="*/ 615681 h 2922431"/>
                <a:gd name="connsiteX235" fmla="*/ 369166 w 3951653"/>
                <a:gd name="connsiteY235" fmla="*/ 616734 h 2922431"/>
                <a:gd name="connsiteX236" fmla="*/ 323023 w 3951653"/>
                <a:gd name="connsiteY236" fmla="*/ 608997 h 2922431"/>
                <a:gd name="connsiteX237" fmla="*/ 299293 w 3951653"/>
                <a:gd name="connsiteY237" fmla="*/ 596346 h 2922431"/>
                <a:gd name="connsiteX238" fmla="*/ 298158 w 3951653"/>
                <a:gd name="connsiteY238" fmla="*/ 602581 h 2922431"/>
                <a:gd name="connsiteX239" fmla="*/ 155175 w 3951653"/>
                <a:gd name="connsiteY239" fmla="*/ 707684 h 2922431"/>
                <a:gd name="connsiteX240" fmla="*/ 0 w 3951653"/>
                <a:gd name="connsiteY240" fmla="*/ 535598 h 2922431"/>
                <a:gd name="connsiteX241" fmla="*/ 94774 w 3951653"/>
                <a:gd name="connsiteY241" fmla="*/ 377034 h 2922431"/>
                <a:gd name="connsiteX242" fmla="*/ 97290 w 3951653"/>
                <a:gd name="connsiteY242" fmla="*/ 376470 h 2922431"/>
                <a:gd name="connsiteX243" fmla="*/ 85618 w 3951653"/>
                <a:gd name="connsiteY243" fmla="*/ 349547 h 2922431"/>
                <a:gd name="connsiteX244" fmla="*/ 78211 w 3951653"/>
                <a:gd name="connsiteY244" fmla="*/ 295210 h 2922431"/>
                <a:gd name="connsiteX245" fmla="*/ 242980 w 3951653"/>
                <a:gd name="connsiteY245" fmla="*/ 112486 h 2922431"/>
                <a:gd name="connsiteX246" fmla="*/ 744717 w 3951653"/>
                <a:gd name="connsiteY246" fmla="*/ 7286 h 2922431"/>
                <a:gd name="connsiteX247" fmla="*/ 816726 w 3951653"/>
                <a:gd name="connsiteY247" fmla="*/ 95892 h 2922431"/>
                <a:gd name="connsiteX248" fmla="*/ 744717 w 3951653"/>
                <a:gd name="connsiteY248" fmla="*/ 184496 h 2922431"/>
                <a:gd name="connsiteX249" fmla="*/ 672710 w 3951653"/>
                <a:gd name="connsiteY249" fmla="*/ 95892 h 2922431"/>
                <a:gd name="connsiteX250" fmla="*/ 744717 w 3951653"/>
                <a:gd name="connsiteY250" fmla="*/ 7286 h 2922431"/>
                <a:gd name="connsiteX251" fmla="*/ 468892 w 3951653"/>
                <a:gd name="connsiteY251" fmla="*/ 0 h 2922431"/>
                <a:gd name="connsiteX252" fmla="*/ 517648 w 3951653"/>
                <a:gd name="connsiteY252" fmla="*/ 59995 h 2922431"/>
                <a:gd name="connsiteX253" fmla="*/ 468892 w 3951653"/>
                <a:gd name="connsiteY253" fmla="*/ 119990 h 2922431"/>
                <a:gd name="connsiteX254" fmla="*/ 420135 w 3951653"/>
                <a:gd name="connsiteY254" fmla="*/ 59995 h 2922431"/>
                <a:gd name="connsiteX255" fmla="*/ 468892 w 3951653"/>
                <a:gd name="connsiteY255"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730550 w 3951653"/>
                <a:gd name="connsiteY119" fmla="*/ 2281715 h 2922431"/>
                <a:gd name="connsiteX120" fmla="*/ 3951653 w 3951653"/>
                <a:gd name="connsiteY120" fmla="*/ 2395278 h 2922431"/>
                <a:gd name="connsiteX121" fmla="*/ 3814637 w 3951653"/>
                <a:gd name="connsiteY121" fmla="*/ 2485460 h 2922431"/>
                <a:gd name="connsiteX122" fmla="*/ 3649111 w 3951653"/>
                <a:gd name="connsiteY122" fmla="*/ 2468545 h 2922431"/>
                <a:gd name="connsiteX123" fmla="*/ 2646292 w 3951653"/>
                <a:gd name="connsiteY123" fmla="*/ 2406925 h 2922431"/>
                <a:gd name="connsiteX124" fmla="*/ 1947435 w 3951653"/>
                <a:gd name="connsiteY124" fmla="*/ 2545097 h 2922431"/>
                <a:gd name="connsiteX125" fmla="*/ 1949151 w 3951653"/>
                <a:gd name="connsiteY125" fmla="*/ 2422632 h 2922431"/>
                <a:gd name="connsiteX126" fmla="*/ 2521846 w 3951653"/>
                <a:gd name="connsiteY126" fmla="*/ 2328391 h 2922431"/>
                <a:gd name="connsiteX127" fmla="*/ 1000369 w 3951653"/>
                <a:gd name="connsiteY127" fmla="*/ 1732290 h 2922431"/>
                <a:gd name="connsiteX128" fmla="*/ 978800 w 3951653"/>
                <a:gd name="connsiteY128" fmla="*/ 1918355 h 2922431"/>
                <a:gd name="connsiteX129" fmla="*/ 1026437 w 3951653"/>
                <a:gd name="connsiteY129" fmla="*/ 2099505 h 2922431"/>
                <a:gd name="connsiteX130" fmla="*/ 1048005 w 3951653"/>
                <a:gd name="connsiteY130" fmla="*/ 1913443 h 2922431"/>
                <a:gd name="connsiteX131" fmla="*/ 1000369 w 3951653"/>
                <a:gd name="connsiteY131" fmla="*/ 1732290 h 2922431"/>
                <a:gd name="connsiteX132" fmla="*/ 1660555 w 3951653"/>
                <a:gd name="connsiteY132" fmla="*/ 1553217 h 2922431"/>
                <a:gd name="connsiteX133" fmla="*/ 1738542 w 3951653"/>
                <a:gd name="connsiteY133" fmla="*/ 1603223 h 2922431"/>
                <a:gd name="connsiteX134" fmla="*/ 1717110 w 3951653"/>
                <a:gd name="connsiteY134" fmla="*/ 1715545 h 2922431"/>
                <a:gd name="connsiteX135" fmla="*/ 1617693 w 3951653"/>
                <a:gd name="connsiteY135" fmla="*/ 1644107 h 2922431"/>
                <a:gd name="connsiteX136" fmla="*/ 1660555 w 3951653"/>
                <a:gd name="connsiteY136" fmla="*/ 1553217 h 2922431"/>
                <a:gd name="connsiteX137" fmla="*/ 1119548 w 3951653"/>
                <a:gd name="connsiteY137" fmla="*/ 1458296 h 2922431"/>
                <a:gd name="connsiteX138" fmla="*/ 1104848 w 3951653"/>
                <a:gd name="connsiteY138" fmla="*/ 1759674 h 2922431"/>
                <a:gd name="connsiteX139" fmla="*/ 1161974 w 3951653"/>
                <a:gd name="connsiteY139" fmla="*/ 2055952 h 2922431"/>
                <a:gd name="connsiteX140" fmla="*/ 1176673 w 3951653"/>
                <a:gd name="connsiteY140" fmla="*/ 1754575 h 2922431"/>
                <a:gd name="connsiteX141" fmla="*/ 1119548 w 3951653"/>
                <a:gd name="connsiteY141" fmla="*/ 1458296 h 2922431"/>
                <a:gd name="connsiteX142" fmla="*/ 578603 w 3951653"/>
                <a:gd name="connsiteY142" fmla="*/ 1457544 h 2922431"/>
                <a:gd name="connsiteX143" fmla="*/ 618108 w 3951653"/>
                <a:gd name="connsiteY143" fmla="*/ 1506154 h 2922431"/>
                <a:gd name="connsiteX144" fmla="*/ 578603 w 3951653"/>
                <a:gd name="connsiteY144" fmla="*/ 1554764 h 2922431"/>
                <a:gd name="connsiteX145" fmla="*/ 539098 w 3951653"/>
                <a:gd name="connsiteY145" fmla="*/ 1506155 h 2922431"/>
                <a:gd name="connsiteX146" fmla="*/ 578603 w 3951653"/>
                <a:gd name="connsiteY146" fmla="*/ 1457544 h 2922431"/>
                <a:gd name="connsiteX147" fmla="*/ 1212801 w 3951653"/>
                <a:gd name="connsiteY147" fmla="*/ 1457091 h 2922431"/>
                <a:gd name="connsiteX148" fmla="*/ 1219094 w 3951653"/>
                <a:gd name="connsiteY148" fmla="*/ 1644295 h 2922431"/>
                <a:gd name="connsiteX149" fmla="*/ 1293097 w 3951653"/>
                <a:gd name="connsiteY149" fmla="*/ 1816367 h 2922431"/>
                <a:gd name="connsiteX150" fmla="*/ 1286804 w 3951653"/>
                <a:gd name="connsiteY150" fmla="*/ 1629164 h 2922431"/>
                <a:gd name="connsiteX151" fmla="*/ 1212801 w 3951653"/>
                <a:gd name="connsiteY151" fmla="*/ 1457091 h 2922431"/>
                <a:gd name="connsiteX152" fmla="*/ 394346 w 3951653"/>
                <a:gd name="connsiteY152" fmla="*/ 1303027 h 2922431"/>
                <a:gd name="connsiteX153" fmla="*/ 464328 w 3951653"/>
                <a:gd name="connsiteY153" fmla="*/ 1389139 h 2922431"/>
                <a:gd name="connsiteX154" fmla="*/ 394346 w 3951653"/>
                <a:gd name="connsiteY154" fmla="*/ 1475252 h 2922431"/>
                <a:gd name="connsiteX155" fmla="*/ 324364 w 3951653"/>
                <a:gd name="connsiteY155" fmla="*/ 1389139 h 2922431"/>
                <a:gd name="connsiteX156" fmla="*/ 394346 w 3951653"/>
                <a:gd name="connsiteY156" fmla="*/ 1303027 h 2922431"/>
                <a:gd name="connsiteX157" fmla="*/ 1584951 w 3951653"/>
                <a:gd name="connsiteY157" fmla="*/ 1184397 h 2922431"/>
                <a:gd name="connsiteX158" fmla="*/ 1057908 w 3951653"/>
                <a:gd name="connsiteY158" fmla="*/ 2502857 h 2922431"/>
                <a:gd name="connsiteX159" fmla="*/ 1523378 w 3951653"/>
                <a:gd name="connsiteY159" fmla="*/ 2559844 h 2922431"/>
                <a:gd name="connsiteX160" fmla="*/ 1933739 w 3951653"/>
                <a:gd name="connsiteY160" fmla="*/ 1517606 h 2922431"/>
                <a:gd name="connsiteX161" fmla="*/ 1584951 w 3951653"/>
                <a:gd name="connsiteY161" fmla="*/ 1184397 h 2922431"/>
                <a:gd name="connsiteX162" fmla="*/ 405497 w 3951653"/>
                <a:gd name="connsiteY162" fmla="*/ 1063408 h 2922431"/>
                <a:gd name="connsiteX163" fmla="*/ 438833 w 3951653"/>
                <a:gd name="connsiteY163" fmla="*/ 1168585 h 2922431"/>
                <a:gd name="connsiteX164" fmla="*/ 306496 w 3951653"/>
                <a:gd name="connsiteY164" fmla="*/ 1223354 h 2922431"/>
                <a:gd name="connsiteX165" fmla="*/ 251323 w 3951653"/>
                <a:gd name="connsiteY165" fmla="*/ 1105347 h 2922431"/>
                <a:gd name="connsiteX166" fmla="*/ 289827 w 3951653"/>
                <a:gd name="connsiteY166" fmla="*/ 1094364 h 2922431"/>
                <a:gd name="connsiteX167" fmla="*/ 405497 w 3951653"/>
                <a:gd name="connsiteY167" fmla="*/ 1063408 h 2922431"/>
                <a:gd name="connsiteX168" fmla="*/ 1358748 w 3951653"/>
                <a:gd name="connsiteY168" fmla="*/ 992093 h 2922431"/>
                <a:gd name="connsiteX169" fmla="*/ 1214732 w 3951653"/>
                <a:gd name="connsiteY169" fmla="*/ 1138002 h 2922431"/>
                <a:gd name="connsiteX170" fmla="*/ 1358747 w 3951653"/>
                <a:gd name="connsiteY170" fmla="*/ 1283911 h 2922431"/>
                <a:gd name="connsiteX171" fmla="*/ 1502763 w 3951653"/>
                <a:gd name="connsiteY171" fmla="*/ 1138003 h 2922431"/>
                <a:gd name="connsiteX172" fmla="*/ 1358748 w 3951653"/>
                <a:gd name="connsiteY172" fmla="*/ 992093 h 2922431"/>
                <a:gd name="connsiteX173" fmla="*/ 1287889 w 3951653"/>
                <a:gd name="connsiteY173" fmla="*/ 812101 h 2922431"/>
                <a:gd name="connsiteX174" fmla="*/ 1586339 w 3951653"/>
                <a:gd name="connsiteY174" fmla="*/ 926401 h 2922431"/>
                <a:gd name="connsiteX175" fmla="*/ 1586093 w 3951653"/>
                <a:gd name="connsiteY175" fmla="*/ 1014410 h 2922431"/>
                <a:gd name="connsiteX176" fmla="*/ 2054578 w 3951653"/>
                <a:gd name="connsiteY176" fmla="*/ 1474785 h 2922431"/>
                <a:gd name="connsiteX177" fmla="*/ 1597377 w 3951653"/>
                <a:gd name="connsiteY177" fmla="*/ 2671183 h 2922431"/>
                <a:gd name="connsiteX178" fmla="*/ 967214 w 3951653"/>
                <a:gd name="connsiteY178" fmla="*/ 2653602 h 2922431"/>
                <a:gd name="connsiteX179" fmla="*/ 891013 w 3951653"/>
                <a:gd name="connsiteY179" fmla="*/ 2704402 h 2922431"/>
                <a:gd name="connsiteX180" fmla="*/ 585968 w 3951653"/>
                <a:gd name="connsiteY180" fmla="*/ 2572757 h 2922431"/>
                <a:gd name="connsiteX181" fmla="*/ 1287889 w 3951653"/>
                <a:gd name="connsiteY181" fmla="*/ 812101 h 2922431"/>
                <a:gd name="connsiteX182" fmla="*/ 843388 w 3951653"/>
                <a:gd name="connsiteY182" fmla="*/ 697804 h 2922431"/>
                <a:gd name="connsiteX183" fmla="*/ 1081514 w 3951653"/>
                <a:gd name="connsiteY183" fmla="*/ 783529 h 2922431"/>
                <a:gd name="connsiteX184" fmla="*/ 1119950 w 3951653"/>
                <a:gd name="connsiteY184" fmla="*/ 731107 h 2922431"/>
                <a:gd name="connsiteX185" fmla="*/ 1221478 w 3951653"/>
                <a:gd name="connsiteY185" fmla="*/ 768758 h 2922431"/>
                <a:gd name="connsiteX186" fmla="*/ 523973 w 3951653"/>
                <a:gd name="connsiteY186" fmla="*/ 2544684 h 2922431"/>
                <a:gd name="connsiteX187" fmla="*/ 431971 w 3951653"/>
                <a:gd name="connsiteY187" fmla="*/ 2500684 h 2922431"/>
                <a:gd name="connsiteX188" fmla="*/ 433814 w 3951653"/>
                <a:gd name="connsiteY188" fmla="*/ 2434530 h 2922431"/>
                <a:gd name="connsiteX189" fmla="*/ 198863 w 3951653"/>
                <a:gd name="connsiteY189" fmla="*/ 2304353 h 2922431"/>
                <a:gd name="connsiteX190" fmla="*/ 275064 w 3951653"/>
                <a:gd name="connsiteY190" fmla="*/ 2101154 h 2922431"/>
                <a:gd name="connsiteX191" fmla="*/ 551289 w 3951653"/>
                <a:gd name="connsiteY191" fmla="*/ 2158304 h 2922431"/>
                <a:gd name="connsiteX192" fmla="*/ 976738 w 3951653"/>
                <a:gd name="connsiteY192" fmla="*/ 1075629 h 2922431"/>
                <a:gd name="connsiteX193" fmla="*/ 735438 w 3951653"/>
                <a:gd name="connsiteY193" fmla="*/ 901004 h 2922431"/>
                <a:gd name="connsiteX194" fmla="*/ 843388 w 3951653"/>
                <a:gd name="connsiteY194" fmla="*/ 697804 h 2922431"/>
                <a:gd name="connsiteX195" fmla="*/ 242980 w 3951653"/>
                <a:gd name="connsiteY195" fmla="*/ 112486 h 2922431"/>
                <a:gd name="connsiteX196" fmla="*/ 394801 w 3951653"/>
                <a:gd name="connsiteY196" fmla="*/ 224085 h 2922431"/>
                <a:gd name="connsiteX197" fmla="*/ 400738 w 3951653"/>
                <a:gd name="connsiteY197" fmla="*/ 256697 h 2922431"/>
                <a:gd name="connsiteX198" fmla="*/ 440959 w 3951653"/>
                <a:gd name="connsiteY198" fmla="*/ 226623 h 2922431"/>
                <a:gd name="connsiteX199" fmla="*/ 505094 w 3951653"/>
                <a:gd name="connsiteY199" fmla="*/ 212264 h 2922431"/>
                <a:gd name="connsiteX200" fmla="*/ 656915 w 3951653"/>
                <a:gd name="connsiteY200" fmla="*/ 323864 h 2922431"/>
                <a:gd name="connsiteX201" fmla="*/ 663539 w 3951653"/>
                <a:gd name="connsiteY201" fmla="*/ 360256 h 2922431"/>
                <a:gd name="connsiteX202" fmla="*/ 673915 w 3951653"/>
                <a:gd name="connsiteY202" fmla="*/ 343187 h 2922431"/>
                <a:gd name="connsiteX203" fmla="*/ 748170 w 3951653"/>
                <a:gd name="connsiteY203" fmla="*/ 309079 h 2922431"/>
                <a:gd name="connsiteX204" fmla="*/ 853181 w 3951653"/>
                <a:gd name="connsiteY204" fmla="*/ 425533 h 2922431"/>
                <a:gd name="connsiteX205" fmla="*/ 748169 w 3951653"/>
                <a:gd name="connsiteY205" fmla="*/ 541989 h 2922431"/>
                <a:gd name="connsiteX206" fmla="*/ 707295 w 3951653"/>
                <a:gd name="connsiteY206" fmla="*/ 532836 h 2922431"/>
                <a:gd name="connsiteX207" fmla="*/ 696429 w 3951653"/>
                <a:gd name="connsiteY207" fmla="*/ 524713 h 2922431"/>
                <a:gd name="connsiteX208" fmla="*/ 691585 w 3951653"/>
                <a:gd name="connsiteY208" fmla="*/ 551323 h 2922431"/>
                <a:gd name="connsiteX209" fmla="*/ 594826 w 3951653"/>
                <a:gd name="connsiteY209" fmla="*/ 622449 h 2922431"/>
                <a:gd name="connsiteX210" fmla="*/ 568123 w 3951653"/>
                <a:gd name="connsiteY210" fmla="*/ 616471 h 2922431"/>
                <a:gd name="connsiteX211" fmla="*/ 567828 w 3951653"/>
                <a:gd name="connsiteY211" fmla="*/ 618092 h 2922431"/>
                <a:gd name="connsiteX212" fmla="*/ 529782 w 3951653"/>
                <a:gd name="connsiteY212" fmla="*/ 669328 h 2922431"/>
                <a:gd name="connsiteX213" fmla="*/ 518483 w 3951653"/>
                <a:gd name="connsiteY213" fmla="*/ 675352 h 2922431"/>
                <a:gd name="connsiteX214" fmla="*/ 524696 w 3951653"/>
                <a:gd name="connsiteY214" fmla="*/ 685570 h 2922431"/>
                <a:gd name="connsiteX215" fmla="*/ 532948 w 3951653"/>
                <a:gd name="connsiteY215" fmla="*/ 730900 h 2922431"/>
                <a:gd name="connsiteX216" fmla="*/ 468812 w 3951653"/>
                <a:gd name="connsiteY216" fmla="*/ 838202 h 2922431"/>
                <a:gd name="connsiteX217" fmla="*/ 452434 w 3951653"/>
                <a:gd name="connsiteY217" fmla="*/ 841869 h 2922431"/>
                <a:gd name="connsiteX218" fmla="*/ 448649 w 3951653"/>
                <a:gd name="connsiteY218" fmla="*/ 862662 h 2922431"/>
                <a:gd name="connsiteX219" fmla="*/ 392765 w 3951653"/>
                <a:gd name="connsiteY219" fmla="*/ 924634 h 2922431"/>
                <a:gd name="connsiteX220" fmla="*/ 358642 w 3951653"/>
                <a:gd name="connsiteY220" fmla="*/ 932274 h 2922431"/>
                <a:gd name="connsiteX221" fmla="*/ 366018 w 3951653"/>
                <a:gd name="connsiteY221" fmla="*/ 972796 h 2922431"/>
                <a:gd name="connsiteX222" fmla="*/ 261008 w 3951653"/>
                <a:gd name="connsiteY222" fmla="*/ 1089251 h 2922431"/>
                <a:gd name="connsiteX223" fmla="*/ 155996 w 3951653"/>
                <a:gd name="connsiteY223" fmla="*/ 972797 h 2922431"/>
                <a:gd name="connsiteX224" fmla="*/ 220133 w 3951653"/>
                <a:gd name="connsiteY224" fmla="*/ 865493 h 2922431"/>
                <a:gd name="connsiteX225" fmla="*/ 254256 w 3951653"/>
                <a:gd name="connsiteY225" fmla="*/ 857853 h 2922431"/>
                <a:gd name="connsiteX226" fmla="*/ 246879 w 3951653"/>
                <a:gd name="connsiteY226" fmla="*/ 817332 h 2922431"/>
                <a:gd name="connsiteX227" fmla="*/ 311015 w 3951653"/>
                <a:gd name="connsiteY227" fmla="*/ 710029 h 2922431"/>
                <a:gd name="connsiteX228" fmla="*/ 327394 w 3951653"/>
                <a:gd name="connsiteY228" fmla="*/ 706361 h 2922431"/>
                <a:gd name="connsiteX229" fmla="*/ 331178 w 3951653"/>
                <a:gd name="connsiteY229" fmla="*/ 685570 h 2922431"/>
                <a:gd name="connsiteX230" fmla="*/ 353683 w 3951653"/>
                <a:gd name="connsiteY230" fmla="*/ 648553 h 2922431"/>
                <a:gd name="connsiteX231" fmla="*/ 380150 w 3951653"/>
                <a:gd name="connsiteY231" fmla="*/ 628764 h 2922431"/>
                <a:gd name="connsiteX232" fmla="*/ 374311 w 3951653"/>
                <a:gd name="connsiteY232" fmla="*/ 618091 h 2922431"/>
                <a:gd name="connsiteX233" fmla="*/ 373872 w 3951653"/>
                <a:gd name="connsiteY233" fmla="*/ 615681 h 2922431"/>
                <a:gd name="connsiteX234" fmla="*/ 369166 w 3951653"/>
                <a:gd name="connsiteY234" fmla="*/ 616734 h 2922431"/>
                <a:gd name="connsiteX235" fmla="*/ 323023 w 3951653"/>
                <a:gd name="connsiteY235" fmla="*/ 608997 h 2922431"/>
                <a:gd name="connsiteX236" fmla="*/ 299293 w 3951653"/>
                <a:gd name="connsiteY236" fmla="*/ 596346 h 2922431"/>
                <a:gd name="connsiteX237" fmla="*/ 298158 w 3951653"/>
                <a:gd name="connsiteY237" fmla="*/ 602581 h 2922431"/>
                <a:gd name="connsiteX238" fmla="*/ 155175 w 3951653"/>
                <a:gd name="connsiteY238" fmla="*/ 707684 h 2922431"/>
                <a:gd name="connsiteX239" fmla="*/ 0 w 3951653"/>
                <a:gd name="connsiteY239" fmla="*/ 535598 h 2922431"/>
                <a:gd name="connsiteX240" fmla="*/ 94774 w 3951653"/>
                <a:gd name="connsiteY240" fmla="*/ 377034 h 2922431"/>
                <a:gd name="connsiteX241" fmla="*/ 97290 w 3951653"/>
                <a:gd name="connsiteY241" fmla="*/ 376470 h 2922431"/>
                <a:gd name="connsiteX242" fmla="*/ 85618 w 3951653"/>
                <a:gd name="connsiteY242" fmla="*/ 349547 h 2922431"/>
                <a:gd name="connsiteX243" fmla="*/ 78211 w 3951653"/>
                <a:gd name="connsiteY243" fmla="*/ 295210 h 2922431"/>
                <a:gd name="connsiteX244" fmla="*/ 242980 w 3951653"/>
                <a:gd name="connsiteY244" fmla="*/ 112486 h 2922431"/>
                <a:gd name="connsiteX245" fmla="*/ 744717 w 3951653"/>
                <a:gd name="connsiteY245" fmla="*/ 7286 h 2922431"/>
                <a:gd name="connsiteX246" fmla="*/ 816726 w 3951653"/>
                <a:gd name="connsiteY246" fmla="*/ 95892 h 2922431"/>
                <a:gd name="connsiteX247" fmla="*/ 744717 w 3951653"/>
                <a:gd name="connsiteY247" fmla="*/ 184496 h 2922431"/>
                <a:gd name="connsiteX248" fmla="*/ 672710 w 3951653"/>
                <a:gd name="connsiteY248" fmla="*/ 95892 h 2922431"/>
                <a:gd name="connsiteX249" fmla="*/ 744717 w 3951653"/>
                <a:gd name="connsiteY249" fmla="*/ 7286 h 2922431"/>
                <a:gd name="connsiteX250" fmla="*/ 468892 w 3951653"/>
                <a:gd name="connsiteY250" fmla="*/ 0 h 2922431"/>
                <a:gd name="connsiteX251" fmla="*/ 517648 w 3951653"/>
                <a:gd name="connsiteY251" fmla="*/ 59995 h 2922431"/>
                <a:gd name="connsiteX252" fmla="*/ 468892 w 3951653"/>
                <a:gd name="connsiteY252" fmla="*/ 119990 h 2922431"/>
                <a:gd name="connsiteX253" fmla="*/ 420135 w 3951653"/>
                <a:gd name="connsiteY253" fmla="*/ 59995 h 2922431"/>
                <a:gd name="connsiteX254" fmla="*/ 468892 w 3951653"/>
                <a:gd name="connsiteY254"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3730550 w 3951653"/>
                <a:gd name="connsiteY118" fmla="*/ 2281715 h 2922431"/>
                <a:gd name="connsiteX119" fmla="*/ 3951653 w 3951653"/>
                <a:gd name="connsiteY119" fmla="*/ 2395278 h 2922431"/>
                <a:gd name="connsiteX120" fmla="*/ 3814637 w 3951653"/>
                <a:gd name="connsiteY120" fmla="*/ 2485460 h 2922431"/>
                <a:gd name="connsiteX121" fmla="*/ 3649111 w 3951653"/>
                <a:gd name="connsiteY121" fmla="*/ 2468545 h 2922431"/>
                <a:gd name="connsiteX122" fmla="*/ 2646292 w 3951653"/>
                <a:gd name="connsiteY122" fmla="*/ 2406925 h 2922431"/>
                <a:gd name="connsiteX123" fmla="*/ 1947435 w 3951653"/>
                <a:gd name="connsiteY123" fmla="*/ 2545097 h 2922431"/>
                <a:gd name="connsiteX124" fmla="*/ 1949151 w 3951653"/>
                <a:gd name="connsiteY124" fmla="*/ 2422632 h 2922431"/>
                <a:gd name="connsiteX125" fmla="*/ 2521846 w 3951653"/>
                <a:gd name="connsiteY125" fmla="*/ 2328391 h 2922431"/>
                <a:gd name="connsiteX126" fmla="*/ 1000369 w 3951653"/>
                <a:gd name="connsiteY126" fmla="*/ 1732290 h 2922431"/>
                <a:gd name="connsiteX127" fmla="*/ 978800 w 3951653"/>
                <a:gd name="connsiteY127" fmla="*/ 1918355 h 2922431"/>
                <a:gd name="connsiteX128" fmla="*/ 1026437 w 3951653"/>
                <a:gd name="connsiteY128" fmla="*/ 2099505 h 2922431"/>
                <a:gd name="connsiteX129" fmla="*/ 1048005 w 3951653"/>
                <a:gd name="connsiteY129" fmla="*/ 1913443 h 2922431"/>
                <a:gd name="connsiteX130" fmla="*/ 1000369 w 3951653"/>
                <a:gd name="connsiteY130" fmla="*/ 1732290 h 2922431"/>
                <a:gd name="connsiteX131" fmla="*/ 1660555 w 3951653"/>
                <a:gd name="connsiteY131" fmla="*/ 1553217 h 2922431"/>
                <a:gd name="connsiteX132" fmla="*/ 1738542 w 3951653"/>
                <a:gd name="connsiteY132" fmla="*/ 1603223 h 2922431"/>
                <a:gd name="connsiteX133" fmla="*/ 1717110 w 3951653"/>
                <a:gd name="connsiteY133" fmla="*/ 1715545 h 2922431"/>
                <a:gd name="connsiteX134" fmla="*/ 1617693 w 3951653"/>
                <a:gd name="connsiteY134" fmla="*/ 1644107 h 2922431"/>
                <a:gd name="connsiteX135" fmla="*/ 1660555 w 3951653"/>
                <a:gd name="connsiteY135" fmla="*/ 1553217 h 2922431"/>
                <a:gd name="connsiteX136" fmla="*/ 1119548 w 3951653"/>
                <a:gd name="connsiteY136" fmla="*/ 1458296 h 2922431"/>
                <a:gd name="connsiteX137" fmla="*/ 1104848 w 3951653"/>
                <a:gd name="connsiteY137" fmla="*/ 1759674 h 2922431"/>
                <a:gd name="connsiteX138" fmla="*/ 1161974 w 3951653"/>
                <a:gd name="connsiteY138" fmla="*/ 2055952 h 2922431"/>
                <a:gd name="connsiteX139" fmla="*/ 1176673 w 3951653"/>
                <a:gd name="connsiteY139" fmla="*/ 1754575 h 2922431"/>
                <a:gd name="connsiteX140" fmla="*/ 1119548 w 3951653"/>
                <a:gd name="connsiteY140" fmla="*/ 1458296 h 2922431"/>
                <a:gd name="connsiteX141" fmla="*/ 578603 w 3951653"/>
                <a:gd name="connsiteY141" fmla="*/ 1457544 h 2922431"/>
                <a:gd name="connsiteX142" fmla="*/ 618108 w 3951653"/>
                <a:gd name="connsiteY142" fmla="*/ 1506154 h 2922431"/>
                <a:gd name="connsiteX143" fmla="*/ 578603 w 3951653"/>
                <a:gd name="connsiteY143" fmla="*/ 1554764 h 2922431"/>
                <a:gd name="connsiteX144" fmla="*/ 539098 w 3951653"/>
                <a:gd name="connsiteY144" fmla="*/ 1506155 h 2922431"/>
                <a:gd name="connsiteX145" fmla="*/ 578603 w 3951653"/>
                <a:gd name="connsiteY145" fmla="*/ 1457544 h 2922431"/>
                <a:gd name="connsiteX146" fmla="*/ 1212801 w 3951653"/>
                <a:gd name="connsiteY146" fmla="*/ 1457091 h 2922431"/>
                <a:gd name="connsiteX147" fmla="*/ 1219094 w 3951653"/>
                <a:gd name="connsiteY147" fmla="*/ 1644295 h 2922431"/>
                <a:gd name="connsiteX148" fmla="*/ 1293097 w 3951653"/>
                <a:gd name="connsiteY148" fmla="*/ 1816367 h 2922431"/>
                <a:gd name="connsiteX149" fmla="*/ 1286804 w 3951653"/>
                <a:gd name="connsiteY149" fmla="*/ 1629164 h 2922431"/>
                <a:gd name="connsiteX150" fmla="*/ 1212801 w 3951653"/>
                <a:gd name="connsiteY150" fmla="*/ 1457091 h 2922431"/>
                <a:gd name="connsiteX151" fmla="*/ 394346 w 3951653"/>
                <a:gd name="connsiteY151" fmla="*/ 1303027 h 2922431"/>
                <a:gd name="connsiteX152" fmla="*/ 464328 w 3951653"/>
                <a:gd name="connsiteY152" fmla="*/ 1389139 h 2922431"/>
                <a:gd name="connsiteX153" fmla="*/ 394346 w 3951653"/>
                <a:gd name="connsiteY153" fmla="*/ 1475252 h 2922431"/>
                <a:gd name="connsiteX154" fmla="*/ 324364 w 3951653"/>
                <a:gd name="connsiteY154" fmla="*/ 1389139 h 2922431"/>
                <a:gd name="connsiteX155" fmla="*/ 394346 w 3951653"/>
                <a:gd name="connsiteY155" fmla="*/ 1303027 h 2922431"/>
                <a:gd name="connsiteX156" fmla="*/ 1584951 w 3951653"/>
                <a:gd name="connsiteY156" fmla="*/ 1184397 h 2922431"/>
                <a:gd name="connsiteX157" fmla="*/ 1057908 w 3951653"/>
                <a:gd name="connsiteY157" fmla="*/ 2502857 h 2922431"/>
                <a:gd name="connsiteX158" fmla="*/ 1523378 w 3951653"/>
                <a:gd name="connsiteY158" fmla="*/ 2559844 h 2922431"/>
                <a:gd name="connsiteX159" fmla="*/ 1933739 w 3951653"/>
                <a:gd name="connsiteY159" fmla="*/ 1517606 h 2922431"/>
                <a:gd name="connsiteX160" fmla="*/ 1584951 w 3951653"/>
                <a:gd name="connsiteY160" fmla="*/ 1184397 h 2922431"/>
                <a:gd name="connsiteX161" fmla="*/ 405497 w 3951653"/>
                <a:gd name="connsiteY161" fmla="*/ 1063408 h 2922431"/>
                <a:gd name="connsiteX162" fmla="*/ 438833 w 3951653"/>
                <a:gd name="connsiteY162" fmla="*/ 1168585 h 2922431"/>
                <a:gd name="connsiteX163" fmla="*/ 306496 w 3951653"/>
                <a:gd name="connsiteY163" fmla="*/ 1223354 h 2922431"/>
                <a:gd name="connsiteX164" fmla="*/ 251323 w 3951653"/>
                <a:gd name="connsiteY164" fmla="*/ 1105347 h 2922431"/>
                <a:gd name="connsiteX165" fmla="*/ 289827 w 3951653"/>
                <a:gd name="connsiteY165" fmla="*/ 1094364 h 2922431"/>
                <a:gd name="connsiteX166" fmla="*/ 405497 w 3951653"/>
                <a:gd name="connsiteY166" fmla="*/ 1063408 h 2922431"/>
                <a:gd name="connsiteX167" fmla="*/ 1358748 w 3951653"/>
                <a:gd name="connsiteY167" fmla="*/ 992093 h 2922431"/>
                <a:gd name="connsiteX168" fmla="*/ 1214732 w 3951653"/>
                <a:gd name="connsiteY168" fmla="*/ 1138002 h 2922431"/>
                <a:gd name="connsiteX169" fmla="*/ 1358747 w 3951653"/>
                <a:gd name="connsiteY169" fmla="*/ 1283911 h 2922431"/>
                <a:gd name="connsiteX170" fmla="*/ 1502763 w 3951653"/>
                <a:gd name="connsiteY170" fmla="*/ 1138003 h 2922431"/>
                <a:gd name="connsiteX171" fmla="*/ 1358748 w 3951653"/>
                <a:gd name="connsiteY171" fmla="*/ 992093 h 2922431"/>
                <a:gd name="connsiteX172" fmla="*/ 1287889 w 3951653"/>
                <a:gd name="connsiteY172" fmla="*/ 812101 h 2922431"/>
                <a:gd name="connsiteX173" fmla="*/ 1586339 w 3951653"/>
                <a:gd name="connsiteY173" fmla="*/ 926401 h 2922431"/>
                <a:gd name="connsiteX174" fmla="*/ 1586093 w 3951653"/>
                <a:gd name="connsiteY174" fmla="*/ 1014410 h 2922431"/>
                <a:gd name="connsiteX175" fmla="*/ 2054578 w 3951653"/>
                <a:gd name="connsiteY175" fmla="*/ 1474785 h 2922431"/>
                <a:gd name="connsiteX176" fmla="*/ 1597377 w 3951653"/>
                <a:gd name="connsiteY176" fmla="*/ 2671183 h 2922431"/>
                <a:gd name="connsiteX177" fmla="*/ 967214 w 3951653"/>
                <a:gd name="connsiteY177" fmla="*/ 2653602 h 2922431"/>
                <a:gd name="connsiteX178" fmla="*/ 891013 w 3951653"/>
                <a:gd name="connsiteY178" fmla="*/ 2704402 h 2922431"/>
                <a:gd name="connsiteX179" fmla="*/ 585968 w 3951653"/>
                <a:gd name="connsiteY179" fmla="*/ 2572757 h 2922431"/>
                <a:gd name="connsiteX180" fmla="*/ 1287889 w 3951653"/>
                <a:gd name="connsiteY180" fmla="*/ 812101 h 2922431"/>
                <a:gd name="connsiteX181" fmla="*/ 843388 w 3951653"/>
                <a:gd name="connsiteY181" fmla="*/ 697804 h 2922431"/>
                <a:gd name="connsiteX182" fmla="*/ 1081514 w 3951653"/>
                <a:gd name="connsiteY182" fmla="*/ 783529 h 2922431"/>
                <a:gd name="connsiteX183" fmla="*/ 1119950 w 3951653"/>
                <a:gd name="connsiteY183" fmla="*/ 731107 h 2922431"/>
                <a:gd name="connsiteX184" fmla="*/ 1221478 w 3951653"/>
                <a:gd name="connsiteY184" fmla="*/ 768758 h 2922431"/>
                <a:gd name="connsiteX185" fmla="*/ 523973 w 3951653"/>
                <a:gd name="connsiteY185" fmla="*/ 2544684 h 2922431"/>
                <a:gd name="connsiteX186" fmla="*/ 431971 w 3951653"/>
                <a:gd name="connsiteY186" fmla="*/ 2500684 h 2922431"/>
                <a:gd name="connsiteX187" fmla="*/ 433814 w 3951653"/>
                <a:gd name="connsiteY187" fmla="*/ 2434530 h 2922431"/>
                <a:gd name="connsiteX188" fmla="*/ 198863 w 3951653"/>
                <a:gd name="connsiteY188" fmla="*/ 2304353 h 2922431"/>
                <a:gd name="connsiteX189" fmla="*/ 275064 w 3951653"/>
                <a:gd name="connsiteY189" fmla="*/ 2101154 h 2922431"/>
                <a:gd name="connsiteX190" fmla="*/ 551289 w 3951653"/>
                <a:gd name="connsiteY190" fmla="*/ 2158304 h 2922431"/>
                <a:gd name="connsiteX191" fmla="*/ 976738 w 3951653"/>
                <a:gd name="connsiteY191" fmla="*/ 1075629 h 2922431"/>
                <a:gd name="connsiteX192" fmla="*/ 735438 w 3951653"/>
                <a:gd name="connsiteY192" fmla="*/ 901004 h 2922431"/>
                <a:gd name="connsiteX193" fmla="*/ 843388 w 3951653"/>
                <a:gd name="connsiteY193" fmla="*/ 697804 h 2922431"/>
                <a:gd name="connsiteX194" fmla="*/ 242980 w 3951653"/>
                <a:gd name="connsiteY194" fmla="*/ 112486 h 2922431"/>
                <a:gd name="connsiteX195" fmla="*/ 394801 w 3951653"/>
                <a:gd name="connsiteY195" fmla="*/ 224085 h 2922431"/>
                <a:gd name="connsiteX196" fmla="*/ 400738 w 3951653"/>
                <a:gd name="connsiteY196" fmla="*/ 256697 h 2922431"/>
                <a:gd name="connsiteX197" fmla="*/ 440959 w 3951653"/>
                <a:gd name="connsiteY197" fmla="*/ 226623 h 2922431"/>
                <a:gd name="connsiteX198" fmla="*/ 505094 w 3951653"/>
                <a:gd name="connsiteY198" fmla="*/ 212264 h 2922431"/>
                <a:gd name="connsiteX199" fmla="*/ 656915 w 3951653"/>
                <a:gd name="connsiteY199" fmla="*/ 323864 h 2922431"/>
                <a:gd name="connsiteX200" fmla="*/ 663539 w 3951653"/>
                <a:gd name="connsiteY200" fmla="*/ 360256 h 2922431"/>
                <a:gd name="connsiteX201" fmla="*/ 673915 w 3951653"/>
                <a:gd name="connsiteY201" fmla="*/ 343187 h 2922431"/>
                <a:gd name="connsiteX202" fmla="*/ 748170 w 3951653"/>
                <a:gd name="connsiteY202" fmla="*/ 309079 h 2922431"/>
                <a:gd name="connsiteX203" fmla="*/ 853181 w 3951653"/>
                <a:gd name="connsiteY203" fmla="*/ 425533 h 2922431"/>
                <a:gd name="connsiteX204" fmla="*/ 748169 w 3951653"/>
                <a:gd name="connsiteY204" fmla="*/ 541989 h 2922431"/>
                <a:gd name="connsiteX205" fmla="*/ 707295 w 3951653"/>
                <a:gd name="connsiteY205" fmla="*/ 532836 h 2922431"/>
                <a:gd name="connsiteX206" fmla="*/ 696429 w 3951653"/>
                <a:gd name="connsiteY206" fmla="*/ 524713 h 2922431"/>
                <a:gd name="connsiteX207" fmla="*/ 691585 w 3951653"/>
                <a:gd name="connsiteY207" fmla="*/ 551323 h 2922431"/>
                <a:gd name="connsiteX208" fmla="*/ 594826 w 3951653"/>
                <a:gd name="connsiteY208" fmla="*/ 622449 h 2922431"/>
                <a:gd name="connsiteX209" fmla="*/ 568123 w 3951653"/>
                <a:gd name="connsiteY209" fmla="*/ 616471 h 2922431"/>
                <a:gd name="connsiteX210" fmla="*/ 567828 w 3951653"/>
                <a:gd name="connsiteY210" fmla="*/ 618092 h 2922431"/>
                <a:gd name="connsiteX211" fmla="*/ 529782 w 3951653"/>
                <a:gd name="connsiteY211" fmla="*/ 669328 h 2922431"/>
                <a:gd name="connsiteX212" fmla="*/ 518483 w 3951653"/>
                <a:gd name="connsiteY212" fmla="*/ 675352 h 2922431"/>
                <a:gd name="connsiteX213" fmla="*/ 524696 w 3951653"/>
                <a:gd name="connsiteY213" fmla="*/ 685570 h 2922431"/>
                <a:gd name="connsiteX214" fmla="*/ 532948 w 3951653"/>
                <a:gd name="connsiteY214" fmla="*/ 730900 h 2922431"/>
                <a:gd name="connsiteX215" fmla="*/ 468812 w 3951653"/>
                <a:gd name="connsiteY215" fmla="*/ 838202 h 2922431"/>
                <a:gd name="connsiteX216" fmla="*/ 452434 w 3951653"/>
                <a:gd name="connsiteY216" fmla="*/ 841869 h 2922431"/>
                <a:gd name="connsiteX217" fmla="*/ 448649 w 3951653"/>
                <a:gd name="connsiteY217" fmla="*/ 862662 h 2922431"/>
                <a:gd name="connsiteX218" fmla="*/ 392765 w 3951653"/>
                <a:gd name="connsiteY218" fmla="*/ 924634 h 2922431"/>
                <a:gd name="connsiteX219" fmla="*/ 358642 w 3951653"/>
                <a:gd name="connsiteY219" fmla="*/ 932274 h 2922431"/>
                <a:gd name="connsiteX220" fmla="*/ 366018 w 3951653"/>
                <a:gd name="connsiteY220" fmla="*/ 972796 h 2922431"/>
                <a:gd name="connsiteX221" fmla="*/ 261008 w 3951653"/>
                <a:gd name="connsiteY221" fmla="*/ 1089251 h 2922431"/>
                <a:gd name="connsiteX222" fmla="*/ 155996 w 3951653"/>
                <a:gd name="connsiteY222" fmla="*/ 972797 h 2922431"/>
                <a:gd name="connsiteX223" fmla="*/ 220133 w 3951653"/>
                <a:gd name="connsiteY223" fmla="*/ 865493 h 2922431"/>
                <a:gd name="connsiteX224" fmla="*/ 254256 w 3951653"/>
                <a:gd name="connsiteY224" fmla="*/ 857853 h 2922431"/>
                <a:gd name="connsiteX225" fmla="*/ 246879 w 3951653"/>
                <a:gd name="connsiteY225" fmla="*/ 817332 h 2922431"/>
                <a:gd name="connsiteX226" fmla="*/ 311015 w 3951653"/>
                <a:gd name="connsiteY226" fmla="*/ 710029 h 2922431"/>
                <a:gd name="connsiteX227" fmla="*/ 327394 w 3951653"/>
                <a:gd name="connsiteY227" fmla="*/ 706361 h 2922431"/>
                <a:gd name="connsiteX228" fmla="*/ 331178 w 3951653"/>
                <a:gd name="connsiteY228" fmla="*/ 685570 h 2922431"/>
                <a:gd name="connsiteX229" fmla="*/ 353683 w 3951653"/>
                <a:gd name="connsiteY229" fmla="*/ 648553 h 2922431"/>
                <a:gd name="connsiteX230" fmla="*/ 380150 w 3951653"/>
                <a:gd name="connsiteY230" fmla="*/ 628764 h 2922431"/>
                <a:gd name="connsiteX231" fmla="*/ 374311 w 3951653"/>
                <a:gd name="connsiteY231" fmla="*/ 618091 h 2922431"/>
                <a:gd name="connsiteX232" fmla="*/ 373872 w 3951653"/>
                <a:gd name="connsiteY232" fmla="*/ 615681 h 2922431"/>
                <a:gd name="connsiteX233" fmla="*/ 369166 w 3951653"/>
                <a:gd name="connsiteY233" fmla="*/ 616734 h 2922431"/>
                <a:gd name="connsiteX234" fmla="*/ 323023 w 3951653"/>
                <a:gd name="connsiteY234" fmla="*/ 608997 h 2922431"/>
                <a:gd name="connsiteX235" fmla="*/ 299293 w 3951653"/>
                <a:gd name="connsiteY235" fmla="*/ 596346 h 2922431"/>
                <a:gd name="connsiteX236" fmla="*/ 298158 w 3951653"/>
                <a:gd name="connsiteY236" fmla="*/ 602581 h 2922431"/>
                <a:gd name="connsiteX237" fmla="*/ 155175 w 3951653"/>
                <a:gd name="connsiteY237" fmla="*/ 707684 h 2922431"/>
                <a:gd name="connsiteX238" fmla="*/ 0 w 3951653"/>
                <a:gd name="connsiteY238" fmla="*/ 535598 h 2922431"/>
                <a:gd name="connsiteX239" fmla="*/ 94774 w 3951653"/>
                <a:gd name="connsiteY239" fmla="*/ 377034 h 2922431"/>
                <a:gd name="connsiteX240" fmla="*/ 97290 w 3951653"/>
                <a:gd name="connsiteY240" fmla="*/ 376470 h 2922431"/>
                <a:gd name="connsiteX241" fmla="*/ 85618 w 3951653"/>
                <a:gd name="connsiteY241" fmla="*/ 349547 h 2922431"/>
                <a:gd name="connsiteX242" fmla="*/ 78211 w 3951653"/>
                <a:gd name="connsiteY242" fmla="*/ 295210 h 2922431"/>
                <a:gd name="connsiteX243" fmla="*/ 242980 w 3951653"/>
                <a:gd name="connsiteY243" fmla="*/ 112486 h 2922431"/>
                <a:gd name="connsiteX244" fmla="*/ 744717 w 3951653"/>
                <a:gd name="connsiteY244" fmla="*/ 7286 h 2922431"/>
                <a:gd name="connsiteX245" fmla="*/ 816726 w 3951653"/>
                <a:gd name="connsiteY245" fmla="*/ 95892 h 2922431"/>
                <a:gd name="connsiteX246" fmla="*/ 744717 w 3951653"/>
                <a:gd name="connsiteY246" fmla="*/ 184496 h 2922431"/>
                <a:gd name="connsiteX247" fmla="*/ 672710 w 3951653"/>
                <a:gd name="connsiteY247" fmla="*/ 95892 h 2922431"/>
                <a:gd name="connsiteX248" fmla="*/ 744717 w 3951653"/>
                <a:gd name="connsiteY248" fmla="*/ 7286 h 2922431"/>
                <a:gd name="connsiteX249" fmla="*/ 468892 w 3951653"/>
                <a:gd name="connsiteY249" fmla="*/ 0 h 2922431"/>
                <a:gd name="connsiteX250" fmla="*/ 517648 w 3951653"/>
                <a:gd name="connsiteY250" fmla="*/ 59995 h 2922431"/>
                <a:gd name="connsiteX251" fmla="*/ 468892 w 3951653"/>
                <a:gd name="connsiteY251" fmla="*/ 119990 h 2922431"/>
                <a:gd name="connsiteX252" fmla="*/ 420135 w 3951653"/>
                <a:gd name="connsiteY252" fmla="*/ 59995 h 2922431"/>
                <a:gd name="connsiteX253" fmla="*/ 468892 w 3951653"/>
                <a:gd name="connsiteY253"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3730550 w 3951653"/>
                <a:gd name="connsiteY118" fmla="*/ 2281715 h 2922431"/>
                <a:gd name="connsiteX119" fmla="*/ 3951653 w 3951653"/>
                <a:gd name="connsiteY119" fmla="*/ 2395278 h 2922431"/>
                <a:gd name="connsiteX120" fmla="*/ 3814637 w 3951653"/>
                <a:gd name="connsiteY120" fmla="*/ 2485460 h 2922431"/>
                <a:gd name="connsiteX121" fmla="*/ 3649111 w 3951653"/>
                <a:gd name="connsiteY121" fmla="*/ 2468545 h 2922431"/>
                <a:gd name="connsiteX122" fmla="*/ 1947435 w 3951653"/>
                <a:gd name="connsiteY122" fmla="*/ 2545097 h 2922431"/>
                <a:gd name="connsiteX123" fmla="*/ 1949151 w 3951653"/>
                <a:gd name="connsiteY123" fmla="*/ 2422632 h 2922431"/>
                <a:gd name="connsiteX124" fmla="*/ 2521846 w 3951653"/>
                <a:gd name="connsiteY124" fmla="*/ 2328391 h 2922431"/>
                <a:gd name="connsiteX125" fmla="*/ 1000369 w 3951653"/>
                <a:gd name="connsiteY125" fmla="*/ 1732290 h 2922431"/>
                <a:gd name="connsiteX126" fmla="*/ 978800 w 3951653"/>
                <a:gd name="connsiteY126" fmla="*/ 1918355 h 2922431"/>
                <a:gd name="connsiteX127" fmla="*/ 1026437 w 3951653"/>
                <a:gd name="connsiteY127" fmla="*/ 2099505 h 2922431"/>
                <a:gd name="connsiteX128" fmla="*/ 1048005 w 3951653"/>
                <a:gd name="connsiteY128" fmla="*/ 1913443 h 2922431"/>
                <a:gd name="connsiteX129" fmla="*/ 1000369 w 3951653"/>
                <a:gd name="connsiteY129" fmla="*/ 1732290 h 2922431"/>
                <a:gd name="connsiteX130" fmla="*/ 1660555 w 3951653"/>
                <a:gd name="connsiteY130" fmla="*/ 1553217 h 2922431"/>
                <a:gd name="connsiteX131" fmla="*/ 1738542 w 3951653"/>
                <a:gd name="connsiteY131" fmla="*/ 1603223 h 2922431"/>
                <a:gd name="connsiteX132" fmla="*/ 1717110 w 3951653"/>
                <a:gd name="connsiteY132" fmla="*/ 1715545 h 2922431"/>
                <a:gd name="connsiteX133" fmla="*/ 1617693 w 3951653"/>
                <a:gd name="connsiteY133" fmla="*/ 1644107 h 2922431"/>
                <a:gd name="connsiteX134" fmla="*/ 1660555 w 3951653"/>
                <a:gd name="connsiteY134" fmla="*/ 1553217 h 2922431"/>
                <a:gd name="connsiteX135" fmla="*/ 1119548 w 3951653"/>
                <a:gd name="connsiteY135" fmla="*/ 1458296 h 2922431"/>
                <a:gd name="connsiteX136" fmla="*/ 1104848 w 3951653"/>
                <a:gd name="connsiteY136" fmla="*/ 1759674 h 2922431"/>
                <a:gd name="connsiteX137" fmla="*/ 1161974 w 3951653"/>
                <a:gd name="connsiteY137" fmla="*/ 2055952 h 2922431"/>
                <a:gd name="connsiteX138" fmla="*/ 1176673 w 3951653"/>
                <a:gd name="connsiteY138" fmla="*/ 1754575 h 2922431"/>
                <a:gd name="connsiteX139" fmla="*/ 1119548 w 3951653"/>
                <a:gd name="connsiteY139" fmla="*/ 1458296 h 2922431"/>
                <a:gd name="connsiteX140" fmla="*/ 578603 w 3951653"/>
                <a:gd name="connsiteY140" fmla="*/ 1457544 h 2922431"/>
                <a:gd name="connsiteX141" fmla="*/ 618108 w 3951653"/>
                <a:gd name="connsiteY141" fmla="*/ 1506154 h 2922431"/>
                <a:gd name="connsiteX142" fmla="*/ 578603 w 3951653"/>
                <a:gd name="connsiteY142" fmla="*/ 1554764 h 2922431"/>
                <a:gd name="connsiteX143" fmla="*/ 539098 w 3951653"/>
                <a:gd name="connsiteY143" fmla="*/ 1506155 h 2922431"/>
                <a:gd name="connsiteX144" fmla="*/ 578603 w 3951653"/>
                <a:gd name="connsiteY144" fmla="*/ 1457544 h 2922431"/>
                <a:gd name="connsiteX145" fmla="*/ 1212801 w 3951653"/>
                <a:gd name="connsiteY145" fmla="*/ 1457091 h 2922431"/>
                <a:gd name="connsiteX146" fmla="*/ 1219094 w 3951653"/>
                <a:gd name="connsiteY146" fmla="*/ 1644295 h 2922431"/>
                <a:gd name="connsiteX147" fmla="*/ 1293097 w 3951653"/>
                <a:gd name="connsiteY147" fmla="*/ 1816367 h 2922431"/>
                <a:gd name="connsiteX148" fmla="*/ 1286804 w 3951653"/>
                <a:gd name="connsiteY148" fmla="*/ 1629164 h 2922431"/>
                <a:gd name="connsiteX149" fmla="*/ 1212801 w 3951653"/>
                <a:gd name="connsiteY149" fmla="*/ 1457091 h 2922431"/>
                <a:gd name="connsiteX150" fmla="*/ 394346 w 3951653"/>
                <a:gd name="connsiteY150" fmla="*/ 1303027 h 2922431"/>
                <a:gd name="connsiteX151" fmla="*/ 464328 w 3951653"/>
                <a:gd name="connsiteY151" fmla="*/ 1389139 h 2922431"/>
                <a:gd name="connsiteX152" fmla="*/ 394346 w 3951653"/>
                <a:gd name="connsiteY152" fmla="*/ 1475252 h 2922431"/>
                <a:gd name="connsiteX153" fmla="*/ 324364 w 3951653"/>
                <a:gd name="connsiteY153" fmla="*/ 1389139 h 2922431"/>
                <a:gd name="connsiteX154" fmla="*/ 394346 w 3951653"/>
                <a:gd name="connsiteY154" fmla="*/ 1303027 h 2922431"/>
                <a:gd name="connsiteX155" fmla="*/ 1584951 w 3951653"/>
                <a:gd name="connsiteY155" fmla="*/ 1184397 h 2922431"/>
                <a:gd name="connsiteX156" fmla="*/ 1057908 w 3951653"/>
                <a:gd name="connsiteY156" fmla="*/ 2502857 h 2922431"/>
                <a:gd name="connsiteX157" fmla="*/ 1523378 w 3951653"/>
                <a:gd name="connsiteY157" fmla="*/ 2559844 h 2922431"/>
                <a:gd name="connsiteX158" fmla="*/ 1933739 w 3951653"/>
                <a:gd name="connsiteY158" fmla="*/ 1517606 h 2922431"/>
                <a:gd name="connsiteX159" fmla="*/ 1584951 w 3951653"/>
                <a:gd name="connsiteY159" fmla="*/ 1184397 h 2922431"/>
                <a:gd name="connsiteX160" fmla="*/ 405497 w 3951653"/>
                <a:gd name="connsiteY160" fmla="*/ 1063408 h 2922431"/>
                <a:gd name="connsiteX161" fmla="*/ 438833 w 3951653"/>
                <a:gd name="connsiteY161" fmla="*/ 1168585 h 2922431"/>
                <a:gd name="connsiteX162" fmla="*/ 306496 w 3951653"/>
                <a:gd name="connsiteY162" fmla="*/ 1223354 h 2922431"/>
                <a:gd name="connsiteX163" fmla="*/ 251323 w 3951653"/>
                <a:gd name="connsiteY163" fmla="*/ 1105347 h 2922431"/>
                <a:gd name="connsiteX164" fmla="*/ 289827 w 3951653"/>
                <a:gd name="connsiteY164" fmla="*/ 1094364 h 2922431"/>
                <a:gd name="connsiteX165" fmla="*/ 405497 w 3951653"/>
                <a:gd name="connsiteY165" fmla="*/ 1063408 h 2922431"/>
                <a:gd name="connsiteX166" fmla="*/ 1358748 w 3951653"/>
                <a:gd name="connsiteY166" fmla="*/ 992093 h 2922431"/>
                <a:gd name="connsiteX167" fmla="*/ 1214732 w 3951653"/>
                <a:gd name="connsiteY167" fmla="*/ 1138002 h 2922431"/>
                <a:gd name="connsiteX168" fmla="*/ 1358747 w 3951653"/>
                <a:gd name="connsiteY168" fmla="*/ 1283911 h 2922431"/>
                <a:gd name="connsiteX169" fmla="*/ 1502763 w 3951653"/>
                <a:gd name="connsiteY169" fmla="*/ 1138003 h 2922431"/>
                <a:gd name="connsiteX170" fmla="*/ 1358748 w 3951653"/>
                <a:gd name="connsiteY170" fmla="*/ 992093 h 2922431"/>
                <a:gd name="connsiteX171" fmla="*/ 1287889 w 3951653"/>
                <a:gd name="connsiteY171" fmla="*/ 812101 h 2922431"/>
                <a:gd name="connsiteX172" fmla="*/ 1586339 w 3951653"/>
                <a:gd name="connsiteY172" fmla="*/ 926401 h 2922431"/>
                <a:gd name="connsiteX173" fmla="*/ 1586093 w 3951653"/>
                <a:gd name="connsiteY173" fmla="*/ 1014410 h 2922431"/>
                <a:gd name="connsiteX174" fmla="*/ 2054578 w 3951653"/>
                <a:gd name="connsiteY174" fmla="*/ 1474785 h 2922431"/>
                <a:gd name="connsiteX175" fmla="*/ 1597377 w 3951653"/>
                <a:gd name="connsiteY175" fmla="*/ 2671183 h 2922431"/>
                <a:gd name="connsiteX176" fmla="*/ 967214 w 3951653"/>
                <a:gd name="connsiteY176" fmla="*/ 2653602 h 2922431"/>
                <a:gd name="connsiteX177" fmla="*/ 891013 w 3951653"/>
                <a:gd name="connsiteY177" fmla="*/ 2704402 h 2922431"/>
                <a:gd name="connsiteX178" fmla="*/ 585968 w 3951653"/>
                <a:gd name="connsiteY178" fmla="*/ 2572757 h 2922431"/>
                <a:gd name="connsiteX179" fmla="*/ 1287889 w 3951653"/>
                <a:gd name="connsiteY179" fmla="*/ 812101 h 2922431"/>
                <a:gd name="connsiteX180" fmla="*/ 843388 w 3951653"/>
                <a:gd name="connsiteY180" fmla="*/ 697804 h 2922431"/>
                <a:gd name="connsiteX181" fmla="*/ 1081514 w 3951653"/>
                <a:gd name="connsiteY181" fmla="*/ 783529 h 2922431"/>
                <a:gd name="connsiteX182" fmla="*/ 1119950 w 3951653"/>
                <a:gd name="connsiteY182" fmla="*/ 731107 h 2922431"/>
                <a:gd name="connsiteX183" fmla="*/ 1221478 w 3951653"/>
                <a:gd name="connsiteY183" fmla="*/ 768758 h 2922431"/>
                <a:gd name="connsiteX184" fmla="*/ 523973 w 3951653"/>
                <a:gd name="connsiteY184" fmla="*/ 2544684 h 2922431"/>
                <a:gd name="connsiteX185" fmla="*/ 431971 w 3951653"/>
                <a:gd name="connsiteY185" fmla="*/ 2500684 h 2922431"/>
                <a:gd name="connsiteX186" fmla="*/ 433814 w 3951653"/>
                <a:gd name="connsiteY186" fmla="*/ 2434530 h 2922431"/>
                <a:gd name="connsiteX187" fmla="*/ 198863 w 3951653"/>
                <a:gd name="connsiteY187" fmla="*/ 2304353 h 2922431"/>
                <a:gd name="connsiteX188" fmla="*/ 275064 w 3951653"/>
                <a:gd name="connsiteY188" fmla="*/ 2101154 h 2922431"/>
                <a:gd name="connsiteX189" fmla="*/ 551289 w 3951653"/>
                <a:gd name="connsiteY189" fmla="*/ 2158304 h 2922431"/>
                <a:gd name="connsiteX190" fmla="*/ 976738 w 3951653"/>
                <a:gd name="connsiteY190" fmla="*/ 1075629 h 2922431"/>
                <a:gd name="connsiteX191" fmla="*/ 735438 w 3951653"/>
                <a:gd name="connsiteY191" fmla="*/ 901004 h 2922431"/>
                <a:gd name="connsiteX192" fmla="*/ 843388 w 3951653"/>
                <a:gd name="connsiteY192" fmla="*/ 697804 h 2922431"/>
                <a:gd name="connsiteX193" fmla="*/ 242980 w 3951653"/>
                <a:gd name="connsiteY193" fmla="*/ 112486 h 2922431"/>
                <a:gd name="connsiteX194" fmla="*/ 394801 w 3951653"/>
                <a:gd name="connsiteY194" fmla="*/ 224085 h 2922431"/>
                <a:gd name="connsiteX195" fmla="*/ 400738 w 3951653"/>
                <a:gd name="connsiteY195" fmla="*/ 256697 h 2922431"/>
                <a:gd name="connsiteX196" fmla="*/ 440959 w 3951653"/>
                <a:gd name="connsiteY196" fmla="*/ 226623 h 2922431"/>
                <a:gd name="connsiteX197" fmla="*/ 505094 w 3951653"/>
                <a:gd name="connsiteY197" fmla="*/ 212264 h 2922431"/>
                <a:gd name="connsiteX198" fmla="*/ 656915 w 3951653"/>
                <a:gd name="connsiteY198" fmla="*/ 323864 h 2922431"/>
                <a:gd name="connsiteX199" fmla="*/ 663539 w 3951653"/>
                <a:gd name="connsiteY199" fmla="*/ 360256 h 2922431"/>
                <a:gd name="connsiteX200" fmla="*/ 673915 w 3951653"/>
                <a:gd name="connsiteY200" fmla="*/ 343187 h 2922431"/>
                <a:gd name="connsiteX201" fmla="*/ 748170 w 3951653"/>
                <a:gd name="connsiteY201" fmla="*/ 309079 h 2922431"/>
                <a:gd name="connsiteX202" fmla="*/ 853181 w 3951653"/>
                <a:gd name="connsiteY202" fmla="*/ 425533 h 2922431"/>
                <a:gd name="connsiteX203" fmla="*/ 748169 w 3951653"/>
                <a:gd name="connsiteY203" fmla="*/ 541989 h 2922431"/>
                <a:gd name="connsiteX204" fmla="*/ 707295 w 3951653"/>
                <a:gd name="connsiteY204" fmla="*/ 532836 h 2922431"/>
                <a:gd name="connsiteX205" fmla="*/ 696429 w 3951653"/>
                <a:gd name="connsiteY205" fmla="*/ 524713 h 2922431"/>
                <a:gd name="connsiteX206" fmla="*/ 691585 w 3951653"/>
                <a:gd name="connsiteY206" fmla="*/ 551323 h 2922431"/>
                <a:gd name="connsiteX207" fmla="*/ 594826 w 3951653"/>
                <a:gd name="connsiteY207" fmla="*/ 622449 h 2922431"/>
                <a:gd name="connsiteX208" fmla="*/ 568123 w 3951653"/>
                <a:gd name="connsiteY208" fmla="*/ 616471 h 2922431"/>
                <a:gd name="connsiteX209" fmla="*/ 567828 w 3951653"/>
                <a:gd name="connsiteY209" fmla="*/ 618092 h 2922431"/>
                <a:gd name="connsiteX210" fmla="*/ 529782 w 3951653"/>
                <a:gd name="connsiteY210" fmla="*/ 669328 h 2922431"/>
                <a:gd name="connsiteX211" fmla="*/ 518483 w 3951653"/>
                <a:gd name="connsiteY211" fmla="*/ 675352 h 2922431"/>
                <a:gd name="connsiteX212" fmla="*/ 524696 w 3951653"/>
                <a:gd name="connsiteY212" fmla="*/ 685570 h 2922431"/>
                <a:gd name="connsiteX213" fmla="*/ 532948 w 3951653"/>
                <a:gd name="connsiteY213" fmla="*/ 730900 h 2922431"/>
                <a:gd name="connsiteX214" fmla="*/ 468812 w 3951653"/>
                <a:gd name="connsiteY214" fmla="*/ 838202 h 2922431"/>
                <a:gd name="connsiteX215" fmla="*/ 452434 w 3951653"/>
                <a:gd name="connsiteY215" fmla="*/ 841869 h 2922431"/>
                <a:gd name="connsiteX216" fmla="*/ 448649 w 3951653"/>
                <a:gd name="connsiteY216" fmla="*/ 862662 h 2922431"/>
                <a:gd name="connsiteX217" fmla="*/ 392765 w 3951653"/>
                <a:gd name="connsiteY217" fmla="*/ 924634 h 2922431"/>
                <a:gd name="connsiteX218" fmla="*/ 358642 w 3951653"/>
                <a:gd name="connsiteY218" fmla="*/ 932274 h 2922431"/>
                <a:gd name="connsiteX219" fmla="*/ 366018 w 3951653"/>
                <a:gd name="connsiteY219" fmla="*/ 972796 h 2922431"/>
                <a:gd name="connsiteX220" fmla="*/ 261008 w 3951653"/>
                <a:gd name="connsiteY220" fmla="*/ 1089251 h 2922431"/>
                <a:gd name="connsiteX221" fmla="*/ 155996 w 3951653"/>
                <a:gd name="connsiteY221" fmla="*/ 972797 h 2922431"/>
                <a:gd name="connsiteX222" fmla="*/ 220133 w 3951653"/>
                <a:gd name="connsiteY222" fmla="*/ 865493 h 2922431"/>
                <a:gd name="connsiteX223" fmla="*/ 254256 w 3951653"/>
                <a:gd name="connsiteY223" fmla="*/ 857853 h 2922431"/>
                <a:gd name="connsiteX224" fmla="*/ 246879 w 3951653"/>
                <a:gd name="connsiteY224" fmla="*/ 817332 h 2922431"/>
                <a:gd name="connsiteX225" fmla="*/ 311015 w 3951653"/>
                <a:gd name="connsiteY225" fmla="*/ 710029 h 2922431"/>
                <a:gd name="connsiteX226" fmla="*/ 327394 w 3951653"/>
                <a:gd name="connsiteY226" fmla="*/ 706361 h 2922431"/>
                <a:gd name="connsiteX227" fmla="*/ 331178 w 3951653"/>
                <a:gd name="connsiteY227" fmla="*/ 685570 h 2922431"/>
                <a:gd name="connsiteX228" fmla="*/ 353683 w 3951653"/>
                <a:gd name="connsiteY228" fmla="*/ 648553 h 2922431"/>
                <a:gd name="connsiteX229" fmla="*/ 380150 w 3951653"/>
                <a:gd name="connsiteY229" fmla="*/ 628764 h 2922431"/>
                <a:gd name="connsiteX230" fmla="*/ 374311 w 3951653"/>
                <a:gd name="connsiteY230" fmla="*/ 618091 h 2922431"/>
                <a:gd name="connsiteX231" fmla="*/ 373872 w 3951653"/>
                <a:gd name="connsiteY231" fmla="*/ 615681 h 2922431"/>
                <a:gd name="connsiteX232" fmla="*/ 369166 w 3951653"/>
                <a:gd name="connsiteY232" fmla="*/ 616734 h 2922431"/>
                <a:gd name="connsiteX233" fmla="*/ 323023 w 3951653"/>
                <a:gd name="connsiteY233" fmla="*/ 608997 h 2922431"/>
                <a:gd name="connsiteX234" fmla="*/ 299293 w 3951653"/>
                <a:gd name="connsiteY234" fmla="*/ 596346 h 2922431"/>
                <a:gd name="connsiteX235" fmla="*/ 298158 w 3951653"/>
                <a:gd name="connsiteY235" fmla="*/ 602581 h 2922431"/>
                <a:gd name="connsiteX236" fmla="*/ 155175 w 3951653"/>
                <a:gd name="connsiteY236" fmla="*/ 707684 h 2922431"/>
                <a:gd name="connsiteX237" fmla="*/ 0 w 3951653"/>
                <a:gd name="connsiteY237" fmla="*/ 535598 h 2922431"/>
                <a:gd name="connsiteX238" fmla="*/ 94774 w 3951653"/>
                <a:gd name="connsiteY238" fmla="*/ 377034 h 2922431"/>
                <a:gd name="connsiteX239" fmla="*/ 97290 w 3951653"/>
                <a:gd name="connsiteY239" fmla="*/ 376470 h 2922431"/>
                <a:gd name="connsiteX240" fmla="*/ 85618 w 3951653"/>
                <a:gd name="connsiteY240" fmla="*/ 349547 h 2922431"/>
                <a:gd name="connsiteX241" fmla="*/ 78211 w 3951653"/>
                <a:gd name="connsiteY241" fmla="*/ 295210 h 2922431"/>
                <a:gd name="connsiteX242" fmla="*/ 242980 w 3951653"/>
                <a:gd name="connsiteY242" fmla="*/ 112486 h 2922431"/>
                <a:gd name="connsiteX243" fmla="*/ 744717 w 3951653"/>
                <a:gd name="connsiteY243" fmla="*/ 7286 h 2922431"/>
                <a:gd name="connsiteX244" fmla="*/ 816726 w 3951653"/>
                <a:gd name="connsiteY244" fmla="*/ 95892 h 2922431"/>
                <a:gd name="connsiteX245" fmla="*/ 744717 w 3951653"/>
                <a:gd name="connsiteY245" fmla="*/ 184496 h 2922431"/>
                <a:gd name="connsiteX246" fmla="*/ 672710 w 3951653"/>
                <a:gd name="connsiteY246" fmla="*/ 95892 h 2922431"/>
                <a:gd name="connsiteX247" fmla="*/ 744717 w 3951653"/>
                <a:gd name="connsiteY247" fmla="*/ 7286 h 2922431"/>
                <a:gd name="connsiteX248" fmla="*/ 468892 w 3951653"/>
                <a:gd name="connsiteY248" fmla="*/ 0 h 2922431"/>
                <a:gd name="connsiteX249" fmla="*/ 517648 w 3951653"/>
                <a:gd name="connsiteY249" fmla="*/ 59995 h 2922431"/>
                <a:gd name="connsiteX250" fmla="*/ 468892 w 3951653"/>
                <a:gd name="connsiteY250" fmla="*/ 119990 h 2922431"/>
                <a:gd name="connsiteX251" fmla="*/ 420135 w 3951653"/>
                <a:gd name="connsiteY251" fmla="*/ 59995 h 2922431"/>
                <a:gd name="connsiteX252" fmla="*/ 468892 w 3951653"/>
                <a:gd name="connsiteY252"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321909 w 3951653"/>
                <a:gd name="connsiteY100" fmla="*/ 2381467 h 2922431"/>
                <a:gd name="connsiteX101" fmla="*/ 2197563 w 3951653"/>
                <a:gd name="connsiteY101" fmla="*/ 2212452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599382 w 3951653"/>
                <a:gd name="connsiteY106" fmla="*/ 1876398 h 2922431"/>
                <a:gd name="connsiteX107" fmla="*/ 1732390 w 3951653"/>
                <a:gd name="connsiteY107" fmla="*/ 1863029 h 2922431"/>
                <a:gd name="connsiteX108" fmla="*/ 1738740 w 3951653"/>
                <a:gd name="connsiteY108" fmla="*/ 1869378 h 2922431"/>
                <a:gd name="connsiteX109" fmla="*/ 1732390 w 3951653"/>
                <a:gd name="connsiteY109" fmla="*/ 1901128 h 2922431"/>
                <a:gd name="connsiteX110" fmla="*/ 1710165 w 3951653"/>
                <a:gd name="connsiteY110" fmla="*/ 1897953 h 2922431"/>
                <a:gd name="connsiteX111" fmla="*/ 1694289 w 3951653"/>
                <a:gd name="connsiteY111" fmla="*/ 1872553 h 2922431"/>
                <a:gd name="connsiteX112" fmla="*/ 1713340 w 3951653"/>
                <a:gd name="connsiteY112" fmla="*/ 1866203 h 2922431"/>
                <a:gd name="connsiteX113" fmla="*/ 1732390 w 3951653"/>
                <a:gd name="connsiteY113" fmla="*/ 1863029 h 2922431"/>
                <a:gd name="connsiteX114" fmla="*/ 2521846 w 3951653"/>
                <a:gd name="connsiteY114" fmla="*/ 2328391 h 2922431"/>
                <a:gd name="connsiteX115" fmla="*/ 3058294 w 3951653"/>
                <a:gd name="connsiteY115" fmla="*/ 2231734 h 2922431"/>
                <a:gd name="connsiteX116" fmla="*/ 3002716 w 3951653"/>
                <a:gd name="connsiteY116" fmla="*/ 2294561 h 2922431"/>
                <a:gd name="connsiteX117" fmla="*/ 3730550 w 3951653"/>
                <a:gd name="connsiteY117" fmla="*/ 2281715 h 2922431"/>
                <a:gd name="connsiteX118" fmla="*/ 3951653 w 3951653"/>
                <a:gd name="connsiteY118" fmla="*/ 2395278 h 2922431"/>
                <a:gd name="connsiteX119" fmla="*/ 3814637 w 3951653"/>
                <a:gd name="connsiteY119" fmla="*/ 2485460 h 2922431"/>
                <a:gd name="connsiteX120" fmla="*/ 3649111 w 3951653"/>
                <a:gd name="connsiteY120" fmla="*/ 2468545 h 2922431"/>
                <a:gd name="connsiteX121" fmla="*/ 1947435 w 3951653"/>
                <a:gd name="connsiteY121" fmla="*/ 2545097 h 2922431"/>
                <a:gd name="connsiteX122" fmla="*/ 1949151 w 3951653"/>
                <a:gd name="connsiteY122" fmla="*/ 2422632 h 2922431"/>
                <a:gd name="connsiteX123" fmla="*/ 2521846 w 3951653"/>
                <a:gd name="connsiteY123" fmla="*/ 2328391 h 2922431"/>
                <a:gd name="connsiteX124" fmla="*/ 1000369 w 3951653"/>
                <a:gd name="connsiteY124" fmla="*/ 1732290 h 2922431"/>
                <a:gd name="connsiteX125" fmla="*/ 978800 w 3951653"/>
                <a:gd name="connsiteY125" fmla="*/ 1918355 h 2922431"/>
                <a:gd name="connsiteX126" fmla="*/ 1026437 w 3951653"/>
                <a:gd name="connsiteY126" fmla="*/ 2099505 h 2922431"/>
                <a:gd name="connsiteX127" fmla="*/ 1048005 w 3951653"/>
                <a:gd name="connsiteY127" fmla="*/ 1913443 h 2922431"/>
                <a:gd name="connsiteX128" fmla="*/ 1000369 w 3951653"/>
                <a:gd name="connsiteY128" fmla="*/ 1732290 h 2922431"/>
                <a:gd name="connsiteX129" fmla="*/ 1660555 w 3951653"/>
                <a:gd name="connsiteY129" fmla="*/ 1553217 h 2922431"/>
                <a:gd name="connsiteX130" fmla="*/ 1738542 w 3951653"/>
                <a:gd name="connsiteY130" fmla="*/ 1603223 h 2922431"/>
                <a:gd name="connsiteX131" fmla="*/ 1717110 w 3951653"/>
                <a:gd name="connsiteY131" fmla="*/ 1715545 h 2922431"/>
                <a:gd name="connsiteX132" fmla="*/ 1617693 w 3951653"/>
                <a:gd name="connsiteY132" fmla="*/ 1644107 h 2922431"/>
                <a:gd name="connsiteX133" fmla="*/ 1660555 w 3951653"/>
                <a:gd name="connsiteY133" fmla="*/ 1553217 h 2922431"/>
                <a:gd name="connsiteX134" fmla="*/ 1119548 w 3951653"/>
                <a:gd name="connsiteY134" fmla="*/ 1458296 h 2922431"/>
                <a:gd name="connsiteX135" fmla="*/ 1104848 w 3951653"/>
                <a:gd name="connsiteY135" fmla="*/ 1759674 h 2922431"/>
                <a:gd name="connsiteX136" fmla="*/ 1161974 w 3951653"/>
                <a:gd name="connsiteY136" fmla="*/ 2055952 h 2922431"/>
                <a:gd name="connsiteX137" fmla="*/ 1176673 w 3951653"/>
                <a:gd name="connsiteY137" fmla="*/ 1754575 h 2922431"/>
                <a:gd name="connsiteX138" fmla="*/ 1119548 w 3951653"/>
                <a:gd name="connsiteY138" fmla="*/ 1458296 h 2922431"/>
                <a:gd name="connsiteX139" fmla="*/ 578603 w 3951653"/>
                <a:gd name="connsiteY139" fmla="*/ 1457544 h 2922431"/>
                <a:gd name="connsiteX140" fmla="*/ 618108 w 3951653"/>
                <a:gd name="connsiteY140" fmla="*/ 1506154 h 2922431"/>
                <a:gd name="connsiteX141" fmla="*/ 578603 w 3951653"/>
                <a:gd name="connsiteY141" fmla="*/ 1554764 h 2922431"/>
                <a:gd name="connsiteX142" fmla="*/ 539098 w 3951653"/>
                <a:gd name="connsiteY142" fmla="*/ 1506155 h 2922431"/>
                <a:gd name="connsiteX143" fmla="*/ 578603 w 3951653"/>
                <a:gd name="connsiteY143" fmla="*/ 1457544 h 2922431"/>
                <a:gd name="connsiteX144" fmla="*/ 1212801 w 3951653"/>
                <a:gd name="connsiteY144" fmla="*/ 1457091 h 2922431"/>
                <a:gd name="connsiteX145" fmla="*/ 1219094 w 3951653"/>
                <a:gd name="connsiteY145" fmla="*/ 1644295 h 2922431"/>
                <a:gd name="connsiteX146" fmla="*/ 1293097 w 3951653"/>
                <a:gd name="connsiteY146" fmla="*/ 1816367 h 2922431"/>
                <a:gd name="connsiteX147" fmla="*/ 1286804 w 3951653"/>
                <a:gd name="connsiteY147" fmla="*/ 1629164 h 2922431"/>
                <a:gd name="connsiteX148" fmla="*/ 1212801 w 3951653"/>
                <a:gd name="connsiteY148" fmla="*/ 1457091 h 2922431"/>
                <a:gd name="connsiteX149" fmla="*/ 394346 w 3951653"/>
                <a:gd name="connsiteY149" fmla="*/ 1303027 h 2922431"/>
                <a:gd name="connsiteX150" fmla="*/ 464328 w 3951653"/>
                <a:gd name="connsiteY150" fmla="*/ 1389139 h 2922431"/>
                <a:gd name="connsiteX151" fmla="*/ 394346 w 3951653"/>
                <a:gd name="connsiteY151" fmla="*/ 1475252 h 2922431"/>
                <a:gd name="connsiteX152" fmla="*/ 324364 w 3951653"/>
                <a:gd name="connsiteY152" fmla="*/ 1389139 h 2922431"/>
                <a:gd name="connsiteX153" fmla="*/ 394346 w 3951653"/>
                <a:gd name="connsiteY153" fmla="*/ 1303027 h 2922431"/>
                <a:gd name="connsiteX154" fmla="*/ 1584951 w 3951653"/>
                <a:gd name="connsiteY154" fmla="*/ 1184397 h 2922431"/>
                <a:gd name="connsiteX155" fmla="*/ 1057908 w 3951653"/>
                <a:gd name="connsiteY155" fmla="*/ 2502857 h 2922431"/>
                <a:gd name="connsiteX156" fmla="*/ 1523378 w 3951653"/>
                <a:gd name="connsiteY156" fmla="*/ 2559844 h 2922431"/>
                <a:gd name="connsiteX157" fmla="*/ 1933739 w 3951653"/>
                <a:gd name="connsiteY157" fmla="*/ 1517606 h 2922431"/>
                <a:gd name="connsiteX158" fmla="*/ 1584951 w 3951653"/>
                <a:gd name="connsiteY158" fmla="*/ 1184397 h 2922431"/>
                <a:gd name="connsiteX159" fmla="*/ 405497 w 3951653"/>
                <a:gd name="connsiteY159" fmla="*/ 1063408 h 2922431"/>
                <a:gd name="connsiteX160" fmla="*/ 438833 w 3951653"/>
                <a:gd name="connsiteY160" fmla="*/ 1168585 h 2922431"/>
                <a:gd name="connsiteX161" fmla="*/ 306496 w 3951653"/>
                <a:gd name="connsiteY161" fmla="*/ 1223354 h 2922431"/>
                <a:gd name="connsiteX162" fmla="*/ 251323 w 3951653"/>
                <a:gd name="connsiteY162" fmla="*/ 1105347 h 2922431"/>
                <a:gd name="connsiteX163" fmla="*/ 289827 w 3951653"/>
                <a:gd name="connsiteY163" fmla="*/ 1094364 h 2922431"/>
                <a:gd name="connsiteX164" fmla="*/ 405497 w 3951653"/>
                <a:gd name="connsiteY164" fmla="*/ 1063408 h 2922431"/>
                <a:gd name="connsiteX165" fmla="*/ 1358748 w 3951653"/>
                <a:gd name="connsiteY165" fmla="*/ 992093 h 2922431"/>
                <a:gd name="connsiteX166" fmla="*/ 1214732 w 3951653"/>
                <a:gd name="connsiteY166" fmla="*/ 1138002 h 2922431"/>
                <a:gd name="connsiteX167" fmla="*/ 1358747 w 3951653"/>
                <a:gd name="connsiteY167" fmla="*/ 1283911 h 2922431"/>
                <a:gd name="connsiteX168" fmla="*/ 1502763 w 3951653"/>
                <a:gd name="connsiteY168" fmla="*/ 1138003 h 2922431"/>
                <a:gd name="connsiteX169" fmla="*/ 1358748 w 3951653"/>
                <a:gd name="connsiteY169" fmla="*/ 992093 h 2922431"/>
                <a:gd name="connsiteX170" fmla="*/ 1287889 w 3951653"/>
                <a:gd name="connsiteY170" fmla="*/ 812101 h 2922431"/>
                <a:gd name="connsiteX171" fmla="*/ 1586339 w 3951653"/>
                <a:gd name="connsiteY171" fmla="*/ 926401 h 2922431"/>
                <a:gd name="connsiteX172" fmla="*/ 1586093 w 3951653"/>
                <a:gd name="connsiteY172" fmla="*/ 1014410 h 2922431"/>
                <a:gd name="connsiteX173" fmla="*/ 2054578 w 3951653"/>
                <a:gd name="connsiteY173" fmla="*/ 1474785 h 2922431"/>
                <a:gd name="connsiteX174" fmla="*/ 1597377 w 3951653"/>
                <a:gd name="connsiteY174" fmla="*/ 2671183 h 2922431"/>
                <a:gd name="connsiteX175" fmla="*/ 967214 w 3951653"/>
                <a:gd name="connsiteY175" fmla="*/ 2653602 h 2922431"/>
                <a:gd name="connsiteX176" fmla="*/ 891013 w 3951653"/>
                <a:gd name="connsiteY176" fmla="*/ 2704402 h 2922431"/>
                <a:gd name="connsiteX177" fmla="*/ 585968 w 3951653"/>
                <a:gd name="connsiteY177" fmla="*/ 2572757 h 2922431"/>
                <a:gd name="connsiteX178" fmla="*/ 1287889 w 3951653"/>
                <a:gd name="connsiteY178" fmla="*/ 812101 h 2922431"/>
                <a:gd name="connsiteX179" fmla="*/ 843388 w 3951653"/>
                <a:gd name="connsiteY179" fmla="*/ 697804 h 2922431"/>
                <a:gd name="connsiteX180" fmla="*/ 1081514 w 3951653"/>
                <a:gd name="connsiteY180" fmla="*/ 783529 h 2922431"/>
                <a:gd name="connsiteX181" fmla="*/ 1119950 w 3951653"/>
                <a:gd name="connsiteY181" fmla="*/ 731107 h 2922431"/>
                <a:gd name="connsiteX182" fmla="*/ 1221478 w 3951653"/>
                <a:gd name="connsiteY182" fmla="*/ 768758 h 2922431"/>
                <a:gd name="connsiteX183" fmla="*/ 523973 w 3951653"/>
                <a:gd name="connsiteY183" fmla="*/ 2544684 h 2922431"/>
                <a:gd name="connsiteX184" fmla="*/ 431971 w 3951653"/>
                <a:gd name="connsiteY184" fmla="*/ 2500684 h 2922431"/>
                <a:gd name="connsiteX185" fmla="*/ 433814 w 3951653"/>
                <a:gd name="connsiteY185" fmla="*/ 2434530 h 2922431"/>
                <a:gd name="connsiteX186" fmla="*/ 198863 w 3951653"/>
                <a:gd name="connsiteY186" fmla="*/ 2304353 h 2922431"/>
                <a:gd name="connsiteX187" fmla="*/ 275064 w 3951653"/>
                <a:gd name="connsiteY187" fmla="*/ 2101154 h 2922431"/>
                <a:gd name="connsiteX188" fmla="*/ 551289 w 3951653"/>
                <a:gd name="connsiteY188" fmla="*/ 2158304 h 2922431"/>
                <a:gd name="connsiteX189" fmla="*/ 976738 w 3951653"/>
                <a:gd name="connsiteY189" fmla="*/ 1075629 h 2922431"/>
                <a:gd name="connsiteX190" fmla="*/ 735438 w 3951653"/>
                <a:gd name="connsiteY190" fmla="*/ 901004 h 2922431"/>
                <a:gd name="connsiteX191" fmla="*/ 843388 w 3951653"/>
                <a:gd name="connsiteY191" fmla="*/ 697804 h 2922431"/>
                <a:gd name="connsiteX192" fmla="*/ 242980 w 3951653"/>
                <a:gd name="connsiteY192" fmla="*/ 112486 h 2922431"/>
                <a:gd name="connsiteX193" fmla="*/ 394801 w 3951653"/>
                <a:gd name="connsiteY193" fmla="*/ 224085 h 2922431"/>
                <a:gd name="connsiteX194" fmla="*/ 400738 w 3951653"/>
                <a:gd name="connsiteY194" fmla="*/ 256697 h 2922431"/>
                <a:gd name="connsiteX195" fmla="*/ 440959 w 3951653"/>
                <a:gd name="connsiteY195" fmla="*/ 226623 h 2922431"/>
                <a:gd name="connsiteX196" fmla="*/ 505094 w 3951653"/>
                <a:gd name="connsiteY196" fmla="*/ 212264 h 2922431"/>
                <a:gd name="connsiteX197" fmla="*/ 656915 w 3951653"/>
                <a:gd name="connsiteY197" fmla="*/ 323864 h 2922431"/>
                <a:gd name="connsiteX198" fmla="*/ 663539 w 3951653"/>
                <a:gd name="connsiteY198" fmla="*/ 360256 h 2922431"/>
                <a:gd name="connsiteX199" fmla="*/ 673915 w 3951653"/>
                <a:gd name="connsiteY199" fmla="*/ 343187 h 2922431"/>
                <a:gd name="connsiteX200" fmla="*/ 748170 w 3951653"/>
                <a:gd name="connsiteY200" fmla="*/ 309079 h 2922431"/>
                <a:gd name="connsiteX201" fmla="*/ 853181 w 3951653"/>
                <a:gd name="connsiteY201" fmla="*/ 425533 h 2922431"/>
                <a:gd name="connsiteX202" fmla="*/ 748169 w 3951653"/>
                <a:gd name="connsiteY202" fmla="*/ 541989 h 2922431"/>
                <a:gd name="connsiteX203" fmla="*/ 707295 w 3951653"/>
                <a:gd name="connsiteY203" fmla="*/ 532836 h 2922431"/>
                <a:gd name="connsiteX204" fmla="*/ 696429 w 3951653"/>
                <a:gd name="connsiteY204" fmla="*/ 524713 h 2922431"/>
                <a:gd name="connsiteX205" fmla="*/ 691585 w 3951653"/>
                <a:gd name="connsiteY205" fmla="*/ 551323 h 2922431"/>
                <a:gd name="connsiteX206" fmla="*/ 594826 w 3951653"/>
                <a:gd name="connsiteY206" fmla="*/ 622449 h 2922431"/>
                <a:gd name="connsiteX207" fmla="*/ 568123 w 3951653"/>
                <a:gd name="connsiteY207" fmla="*/ 616471 h 2922431"/>
                <a:gd name="connsiteX208" fmla="*/ 567828 w 3951653"/>
                <a:gd name="connsiteY208" fmla="*/ 618092 h 2922431"/>
                <a:gd name="connsiteX209" fmla="*/ 529782 w 3951653"/>
                <a:gd name="connsiteY209" fmla="*/ 669328 h 2922431"/>
                <a:gd name="connsiteX210" fmla="*/ 518483 w 3951653"/>
                <a:gd name="connsiteY210" fmla="*/ 675352 h 2922431"/>
                <a:gd name="connsiteX211" fmla="*/ 524696 w 3951653"/>
                <a:gd name="connsiteY211" fmla="*/ 685570 h 2922431"/>
                <a:gd name="connsiteX212" fmla="*/ 532948 w 3951653"/>
                <a:gd name="connsiteY212" fmla="*/ 730900 h 2922431"/>
                <a:gd name="connsiteX213" fmla="*/ 468812 w 3951653"/>
                <a:gd name="connsiteY213" fmla="*/ 838202 h 2922431"/>
                <a:gd name="connsiteX214" fmla="*/ 452434 w 3951653"/>
                <a:gd name="connsiteY214" fmla="*/ 841869 h 2922431"/>
                <a:gd name="connsiteX215" fmla="*/ 448649 w 3951653"/>
                <a:gd name="connsiteY215" fmla="*/ 862662 h 2922431"/>
                <a:gd name="connsiteX216" fmla="*/ 392765 w 3951653"/>
                <a:gd name="connsiteY216" fmla="*/ 924634 h 2922431"/>
                <a:gd name="connsiteX217" fmla="*/ 358642 w 3951653"/>
                <a:gd name="connsiteY217" fmla="*/ 932274 h 2922431"/>
                <a:gd name="connsiteX218" fmla="*/ 366018 w 3951653"/>
                <a:gd name="connsiteY218" fmla="*/ 972796 h 2922431"/>
                <a:gd name="connsiteX219" fmla="*/ 261008 w 3951653"/>
                <a:gd name="connsiteY219" fmla="*/ 1089251 h 2922431"/>
                <a:gd name="connsiteX220" fmla="*/ 155996 w 3951653"/>
                <a:gd name="connsiteY220" fmla="*/ 972797 h 2922431"/>
                <a:gd name="connsiteX221" fmla="*/ 220133 w 3951653"/>
                <a:gd name="connsiteY221" fmla="*/ 865493 h 2922431"/>
                <a:gd name="connsiteX222" fmla="*/ 254256 w 3951653"/>
                <a:gd name="connsiteY222" fmla="*/ 857853 h 2922431"/>
                <a:gd name="connsiteX223" fmla="*/ 246879 w 3951653"/>
                <a:gd name="connsiteY223" fmla="*/ 817332 h 2922431"/>
                <a:gd name="connsiteX224" fmla="*/ 311015 w 3951653"/>
                <a:gd name="connsiteY224" fmla="*/ 710029 h 2922431"/>
                <a:gd name="connsiteX225" fmla="*/ 327394 w 3951653"/>
                <a:gd name="connsiteY225" fmla="*/ 706361 h 2922431"/>
                <a:gd name="connsiteX226" fmla="*/ 331178 w 3951653"/>
                <a:gd name="connsiteY226" fmla="*/ 685570 h 2922431"/>
                <a:gd name="connsiteX227" fmla="*/ 353683 w 3951653"/>
                <a:gd name="connsiteY227" fmla="*/ 648553 h 2922431"/>
                <a:gd name="connsiteX228" fmla="*/ 380150 w 3951653"/>
                <a:gd name="connsiteY228" fmla="*/ 628764 h 2922431"/>
                <a:gd name="connsiteX229" fmla="*/ 374311 w 3951653"/>
                <a:gd name="connsiteY229" fmla="*/ 618091 h 2922431"/>
                <a:gd name="connsiteX230" fmla="*/ 373872 w 3951653"/>
                <a:gd name="connsiteY230" fmla="*/ 615681 h 2922431"/>
                <a:gd name="connsiteX231" fmla="*/ 369166 w 3951653"/>
                <a:gd name="connsiteY231" fmla="*/ 616734 h 2922431"/>
                <a:gd name="connsiteX232" fmla="*/ 323023 w 3951653"/>
                <a:gd name="connsiteY232" fmla="*/ 608997 h 2922431"/>
                <a:gd name="connsiteX233" fmla="*/ 299293 w 3951653"/>
                <a:gd name="connsiteY233" fmla="*/ 596346 h 2922431"/>
                <a:gd name="connsiteX234" fmla="*/ 298158 w 3951653"/>
                <a:gd name="connsiteY234" fmla="*/ 602581 h 2922431"/>
                <a:gd name="connsiteX235" fmla="*/ 155175 w 3951653"/>
                <a:gd name="connsiteY235" fmla="*/ 707684 h 2922431"/>
                <a:gd name="connsiteX236" fmla="*/ 0 w 3951653"/>
                <a:gd name="connsiteY236" fmla="*/ 535598 h 2922431"/>
                <a:gd name="connsiteX237" fmla="*/ 94774 w 3951653"/>
                <a:gd name="connsiteY237" fmla="*/ 377034 h 2922431"/>
                <a:gd name="connsiteX238" fmla="*/ 97290 w 3951653"/>
                <a:gd name="connsiteY238" fmla="*/ 376470 h 2922431"/>
                <a:gd name="connsiteX239" fmla="*/ 85618 w 3951653"/>
                <a:gd name="connsiteY239" fmla="*/ 349547 h 2922431"/>
                <a:gd name="connsiteX240" fmla="*/ 78211 w 3951653"/>
                <a:gd name="connsiteY240" fmla="*/ 295210 h 2922431"/>
                <a:gd name="connsiteX241" fmla="*/ 242980 w 3951653"/>
                <a:gd name="connsiteY241" fmla="*/ 112486 h 2922431"/>
                <a:gd name="connsiteX242" fmla="*/ 744717 w 3951653"/>
                <a:gd name="connsiteY242" fmla="*/ 7286 h 2922431"/>
                <a:gd name="connsiteX243" fmla="*/ 816726 w 3951653"/>
                <a:gd name="connsiteY243" fmla="*/ 95892 h 2922431"/>
                <a:gd name="connsiteX244" fmla="*/ 744717 w 3951653"/>
                <a:gd name="connsiteY244" fmla="*/ 184496 h 2922431"/>
                <a:gd name="connsiteX245" fmla="*/ 672710 w 3951653"/>
                <a:gd name="connsiteY245" fmla="*/ 95892 h 2922431"/>
                <a:gd name="connsiteX246" fmla="*/ 744717 w 3951653"/>
                <a:gd name="connsiteY246" fmla="*/ 7286 h 2922431"/>
                <a:gd name="connsiteX247" fmla="*/ 468892 w 3951653"/>
                <a:gd name="connsiteY247" fmla="*/ 0 h 2922431"/>
                <a:gd name="connsiteX248" fmla="*/ 517648 w 3951653"/>
                <a:gd name="connsiteY248" fmla="*/ 59995 h 2922431"/>
                <a:gd name="connsiteX249" fmla="*/ 468892 w 3951653"/>
                <a:gd name="connsiteY249" fmla="*/ 119990 h 2922431"/>
                <a:gd name="connsiteX250" fmla="*/ 420135 w 3951653"/>
                <a:gd name="connsiteY250" fmla="*/ 59995 h 2922431"/>
                <a:gd name="connsiteX251" fmla="*/ 468892 w 3951653"/>
                <a:gd name="connsiteY25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321909 w 3951653"/>
                <a:gd name="connsiteY100" fmla="*/ 2381467 h 2922431"/>
                <a:gd name="connsiteX101" fmla="*/ 2197563 w 3951653"/>
                <a:gd name="connsiteY101" fmla="*/ 2212452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599382 w 3951653"/>
                <a:gd name="connsiteY106" fmla="*/ 1876398 h 2922431"/>
                <a:gd name="connsiteX107" fmla="*/ 1732390 w 3951653"/>
                <a:gd name="connsiteY107" fmla="*/ 1863029 h 2922431"/>
                <a:gd name="connsiteX108" fmla="*/ 1738740 w 3951653"/>
                <a:gd name="connsiteY108" fmla="*/ 1869378 h 2922431"/>
                <a:gd name="connsiteX109" fmla="*/ 1732390 w 3951653"/>
                <a:gd name="connsiteY109" fmla="*/ 1901128 h 2922431"/>
                <a:gd name="connsiteX110" fmla="*/ 1710165 w 3951653"/>
                <a:gd name="connsiteY110" fmla="*/ 1897953 h 2922431"/>
                <a:gd name="connsiteX111" fmla="*/ 1694289 w 3951653"/>
                <a:gd name="connsiteY111" fmla="*/ 1872553 h 2922431"/>
                <a:gd name="connsiteX112" fmla="*/ 1713340 w 3951653"/>
                <a:gd name="connsiteY112" fmla="*/ 1866203 h 2922431"/>
                <a:gd name="connsiteX113" fmla="*/ 1732390 w 3951653"/>
                <a:gd name="connsiteY113" fmla="*/ 1863029 h 2922431"/>
                <a:gd name="connsiteX114" fmla="*/ 1949151 w 3951653"/>
                <a:gd name="connsiteY114" fmla="*/ 2422632 h 2922431"/>
                <a:gd name="connsiteX115" fmla="*/ 3058294 w 3951653"/>
                <a:gd name="connsiteY115" fmla="*/ 2231734 h 2922431"/>
                <a:gd name="connsiteX116" fmla="*/ 3002716 w 3951653"/>
                <a:gd name="connsiteY116" fmla="*/ 2294561 h 2922431"/>
                <a:gd name="connsiteX117" fmla="*/ 3730550 w 3951653"/>
                <a:gd name="connsiteY117" fmla="*/ 2281715 h 2922431"/>
                <a:gd name="connsiteX118" fmla="*/ 3951653 w 3951653"/>
                <a:gd name="connsiteY118" fmla="*/ 2395278 h 2922431"/>
                <a:gd name="connsiteX119" fmla="*/ 3814637 w 3951653"/>
                <a:gd name="connsiteY119" fmla="*/ 2485460 h 2922431"/>
                <a:gd name="connsiteX120" fmla="*/ 3649111 w 3951653"/>
                <a:gd name="connsiteY120" fmla="*/ 2468545 h 2922431"/>
                <a:gd name="connsiteX121" fmla="*/ 1947435 w 3951653"/>
                <a:gd name="connsiteY121" fmla="*/ 2545097 h 2922431"/>
                <a:gd name="connsiteX122" fmla="*/ 1949151 w 3951653"/>
                <a:gd name="connsiteY122" fmla="*/ 2422632 h 2922431"/>
                <a:gd name="connsiteX123" fmla="*/ 1000369 w 3951653"/>
                <a:gd name="connsiteY123" fmla="*/ 1732290 h 2922431"/>
                <a:gd name="connsiteX124" fmla="*/ 978800 w 3951653"/>
                <a:gd name="connsiteY124" fmla="*/ 1918355 h 2922431"/>
                <a:gd name="connsiteX125" fmla="*/ 1026437 w 3951653"/>
                <a:gd name="connsiteY125" fmla="*/ 2099505 h 2922431"/>
                <a:gd name="connsiteX126" fmla="*/ 1048005 w 3951653"/>
                <a:gd name="connsiteY126" fmla="*/ 1913443 h 2922431"/>
                <a:gd name="connsiteX127" fmla="*/ 1000369 w 3951653"/>
                <a:gd name="connsiteY127" fmla="*/ 1732290 h 2922431"/>
                <a:gd name="connsiteX128" fmla="*/ 1660555 w 3951653"/>
                <a:gd name="connsiteY128" fmla="*/ 1553217 h 2922431"/>
                <a:gd name="connsiteX129" fmla="*/ 1738542 w 3951653"/>
                <a:gd name="connsiteY129" fmla="*/ 1603223 h 2922431"/>
                <a:gd name="connsiteX130" fmla="*/ 1717110 w 3951653"/>
                <a:gd name="connsiteY130" fmla="*/ 1715545 h 2922431"/>
                <a:gd name="connsiteX131" fmla="*/ 1617693 w 3951653"/>
                <a:gd name="connsiteY131" fmla="*/ 1644107 h 2922431"/>
                <a:gd name="connsiteX132" fmla="*/ 1660555 w 3951653"/>
                <a:gd name="connsiteY132" fmla="*/ 1553217 h 2922431"/>
                <a:gd name="connsiteX133" fmla="*/ 1119548 w 3951653"/>
                <a:gd name="connsiteY133" fmla="*/ 1458296 h 2922431"/>
                <a:gd name="connsiteX134" fmla="*/ 1104848 w 3951653"/>
                <a:gd name="connsiteY134" fmla="*/ 1759674 h 2922431"/>
                <a:gd name="connsiteX135" fmla="*/ 1161974 w 3951653"/>
                <a:gd name="connsiteY135" fmla="*/ 2055952 h 2922431"/>
                <a:gd name="connsiteX136" fmla="*/ 1176673 w 3951653"/>
                <a:gd name="connsiteY136" fmla="*/ 1754575 h 2922431"/>
                <a:gd name="connsiteX137" fmla="*/ 1119548 w 3951653"/>
                <a:gd name="connsiteY137" fmla="*/ 1458296 h 2922431"/>
                <a:gd name="connsiteX138" fmla="*/ 578603 w 3951653"/>
                <a:gd name="connsiteY138" fmla="*/ 1457544 h 2922431"/>
                <a:gd name="connsiteX139" fmla="*/ 618108 w 3951653"/>
                <a:gd name="connsiteY139" fmla="*/ 1506154 h 2922431"/>
                <a:gd name="connsiteX140" fmla="*/ 578603 w 3951653"/>
                <a:gd name="connsiteY140" fmla="*/ 1554764 h 2922431"/>
                <a:gd name="connsiteX141" fmla="*/ 539098 w 3951653"/>
                <a:gd name="connsiteY141" fmla="*/ 1506155 h 2922431"/>
                <a:gd name="connsiteX142" fmla="*/ 578603 w 3951653"/>
                <a:gd name="connsiteY142" fmla="*/ 1457544 h 2922431"/>
                <a:gd name="connsiteX143" fmla="*/ 1212801 w 3951653"/>
                <a:gd name="connsiteY143" fmla="*/ 1457091 h 2922431"/>
                <a:gd name="connsiteX144" fmla="*/ 1219094 w 3951653"/>
                <a:gd name="connsiteY144" fmla="*/ 1644295 h 2922431"/>
                <a:gd name="connsiteX145" fmla="*/ 1293097 w 3951653"/>
                <a:gd name="connsiteY145" fmla="*/ 1816367 h 2922431"/>
                <a:gd name="connsiteX146" fmla="*/ 1286804 w 3951653"/>
                <a:gd name="connsiteY146" fmla="*/ 1629164 h 2922431"/>
                <a:gd name="connsiteX147" fmla="*/ 1212801 w 3951653"/>
                <a:gd name="connsiteY147" fmla="*/ 1457091 h 2922431"/>
                <a:gd name="connsiteX148" fmla="*/ 394346 w 3951653"/>
                <a:gd name="connsiteY148" fmla="*/ 1303027 h 2922431"/>
                <a:gd name="connsiteX149" fmla="*/ 464328 w 3951653"/>
                <a:gd name="connsiteY149" fmla="*/ 1389139 h 2922431"/>
                <a:gd name="connsiteX150" fmla="*/ 394346 w 3951653"/>
                <a:gd name="connsiteY150" fmla="*/ 1475252 h 2922431"/>
                <a:gd name="connsiteX151" fmla="*/ 324364 w 3951653"/>
                <a:gd name="connsiteY151" fmla="*/ 1389139 h 2922431"/>
                <a:gd name="connsiteX152" fmla="*/ 394346 w 3951653"/>
                <a:gd name="connsiteY152" fmla="*/ 1303027 h 2922431"/>
                <a:gd name="connsiteX153" fmla="*/ 1584951 w 3951653"/>
                <a:gd name="connsiteY153" fmla="*/ 1184397 h 2922431"/>
                <a:gd name="connsiteX154" fmla="*/ 1057908 w 3951653"/>
                <a:gd name="connsiteY154" fmla="*/ 2502857 h 2922431"/>
                <a:gd name="connsiteX155" fmla="*/ 1523378 w 3951653"/>
                <a:gd name="connsiteY155" fmla="*/ 2559844 h 2922431"/>
                <a:gd name="connsiteX156" fmla="*/ 1933739 w 3951653"/>
                <a:gd name="connsiteY156" fmla="*/ 1517606 h 2922431"/>
                <a:gd name="connsiteX157" fmla="*/ 1584951 w 3951653"/>
                <a:gd name="connsiteY157" fmla="*/ 1184397 h 2922431"/>
                <a:gd name="connsiteX158" fmla="*/ 405497 w 3951653"/>
                <a:gd name="connsiteY158" fmla="*/ 1063408 h 2922431"/>
                <a:gd name="connsiteX159" fmla="*/ 438833 w 3951653"/>
                <a:gd name="connsiteY159" fmla="*/ 1168585 h 2922431"/>
                <a:gd name="connsiteX160" fmla="*/ 306496 w 3951653"/>
                <a:gd name="connsiteY160" fmla="*/ 1223354 h 2922431"/>
                <a:gd name="connsiteX161" fmla="*/ 251323 w 3951653"/>
                <a:gd name="connsiteY161" fmla="*/ 1105347 h 2922431"/>
                <a:gd name="connsiteX162" fmla="*/ 289827 w 3951653"/>
                <a:gd name="connsiteY162" fmla="*/ 1094364 h 2922431"/>
                <a:gd name="connsiteX163" fmla="*/ 405497 w 3951653"/>
                <a:gd name="connsiteY163" fmla="*/ 1063408 h 2922431"/>
                <a:gd name="connsiteX164" fmla="*/ 1358748 w 3951653"/>
                <a:gd name="connsiteY164" fmla="*/ 992093 h 2922431"/>
                <a:gd name="connsiteX165" fmla="*/ 1214732 w 3951653"/>
                <a:gd name="connsiteY165" fmla="*/ 1138002 h 2922431"/>
                <a:gd name="connsiteX166" fmla="*/ 1358747 w 3951653"/>
                <a:gd name="connsiteY166" fmla="*/ 1283911 h 2922431"/>
                <a:gd name="connsiteX167" fmla="*/ 1502763 w 3951653"/>
                <a:gd name="connsiteY167" fmla="*/ 1138003 h 2922431"/>
                <a:gd name="connsiteX168" fmla="*/ 1358748 w 3951653"/>
                <a:gd name="connsiteY168" fmla="*/ 992093 h 2922431"/>
                <a:gd name="connsiteX169" fmla="*/ 1287889 w 3951653"/>
                <a:gd name="connsiteY169" fmla="*/ 812101 h 2922431"/>
                <a:gd name="connsiteX170" fmla="*/ 1586339 w 3951653"/>
                <a:gd name="connsiteY170" fmla="*/ 926401 h 2922431"/>
                <a:gd name="connsiteX171" fmla="*/ 1586093 w 3951653"/>
                <a:gd name="connsiteY171" fmla="*/ 1014410 h 2922431"/>
                <a:gd name="connsiteX172" fmla="*/ 2054578 w 3951653"/>
                <a:gd name="connsiteY172" fmla="*/ 1474785 h 2922431"/>
                <a:gd name="connsiteX173" fmla="*/ 1597377 w 3951653"/>
                <a:gd name="connsiteY173" fmla="*/ 2671183 h 2922431"/>
                <a:gd name="connsiteX174" fmla="*/ 967214 w 3951653"/>
                <a:gd name="connsiteY174" fmla="*/ 2653602 h 2922431"/>
                <a:gd name="connsiteX175" fmla="*/ 891013 w 3951653"/>
                <a:gd name="connsiteY175" fmla="*/ 2704402 h 2922431"/>
                <a:gd name="connsiteX176" fmla="*/ 585968 w 3951653"/>
                <a:gd name="connsiteY176" fmla="*/ 2572757 h 2922431"/>
                <a:gd name="connsiteX177" fmla="*/ 1287889 w 3951653"/>
                <a:gd name="connsiteY177" fmla="*/ 812101 h 2922431"/>
                <a:gd name="connsiteX178" fmla="*/ 843388 w 3951653"/>
                <a:gd name="connsiteY178" fmla="*/ 697804 h 2922431"/>
                <a:gd name="connsiteX179" fmla="*/ 1081514 w 3951653"/>
                <a:gd name="connsiteY179" fmla="*/ 783529 h 2922431"/>
                <a:gd name="connsiteX180" fmla="*/ 1119950 w 3951653"/>
                <a:gd name="connsiteY180" fmla="*/ 731107 h 2922431"/>
                <a:gd name="connsiteX181" fmla="*/ 1221478 w 3951653"/>
                <a:gd name="connsiteY181" fmla="*/ 768758 h 2922431"/>
                <a:gd name="connsiteX182" fmla="*/ 523973 w 3951653"/>
                <a:gd name="connsiteY182" fmla="*/ 2544684 h 2922431"/>
                <a:gd name="connsiteX183" fmla="*/ 431971 w 3951653"/>
                <a:gd name="connsiteY183" fmla="*/ 2500684 h 2922431"/>
                <a:gd name="connsiteX184" fmla="*/ 433814 w 3951653"/>
                <a:gd name="connsiteY184" fmla="*/ 2434530 h 2922431"/>
                <a:gd name="connsiteX185" fmla="*/ 198863 w 3951653"/>
                <a:gd name="connsiteY185" fmla="*/ 2304353 h 2922431"/>
                <a:gd name="connsiteX186" fmla="*/ 275064 w 3951653"/>
                <a:gd name="connsiteY186" fmla="*/ 2101154 h 2922431"/>
                <a:gd name="connsiteX187" fmla="*/ 551289 w 3951653"/>
                <a:gd name="connsiteY187" fmla="*/ 2158304 h 2922431"/>
                <a:gd name="connsiteX188" fmla="*/ 976738 w 3951653"/>
                <a:gd name="connsiteY188" fmla="*/ 1075629 h 2922431"/>
                <a:gd name="connsiteX189" fmla="*/ 735438 w 3951653"/>
                <a:gd name="connsiteY189" fmla="*/ 901004 h 2922431"/>
                <a:gd name="connsiteX190" fmla="*/ 843388 w 3951653"/>
                <a:gd name="connsiteY190" fmla="*/ 697804 h 2922431"/>
                <a:gd name="connsiteX191" fmla="*/ 242980 w 3951653"/>
                <a:gd name="connsiteY191" fmla="*/ 112486 h 2922431"/>
                <a:gd name="connsiteX192" fmla="*/ 394801 w 3951653"/>
                <a:gd name="connsiteY192" fmla="*/ 224085 h 2922431"/>
                <a:gd name="connsiteX193" fmla="*/ 400738 w 3951653"/>
                <a:gd name="connsiteY193" fmla="*/ 256697 h 2922431"/>
                <a:gd name="connsiteX194" fmla="*/ 440959 w 3951653"/>
                <a:gd name="connsiteY194" fmla="*/ 226623 h 2922431"/>
                <a:gd name="connsiteX195" fmla="*/ 505094 w 3951653"/>
                <a:gd name="connsiteY195" fmla="*/ 212264 h 2922431"/>
                <a:gd name="connsiteX196" fmla="*/ 656915 w 3951653"/>
                <a:gd name="connsiteY196" fmla="*/ 323864 h 2922431"/>
                <a:gd name="connsiteX197" fmla="*/ 663539 w 3951653"/>
                <a:gd name="connsiteY197" fmla="*/ 360256 h 2922431"/>
                <a:gd name="connsiteX198" fmla="*/ 673915 w 3951653"/>
                <a:gd name="connsiteY198" fmla="*/ 343187 h 2922431"/>
                <a:gd name="connsiteX199" fmla="*/ 748170 w 3951653"/>
                <a:gd name="connsiteY199" fmla="*/ 309079 h 2922431"/>
                <a:gd name="connsiteX200" fmla="*/ 853181 w 3951653"/>
                <a:gd name="connsiteY200" fmla="*/ 425533 h 2922431"/>
                <a:gd name="connsiteX201" fmla="*/ 748169 w 3951653"/>
                <a:gd name="connsiteY201" fmla="*/ 541989 h 2922431"/>
                <a:gd name="connsiteX202" fmla="*/ 707295 w 3951653"/>
                <a:gd name="connsiteY202" fmla="*/ 532836 h 2922431"/>
                <a:gd name="connsiteX203" fmla="*/ 696429 w 3951653"/>
                <a:gd name="connsiteY203" fmla="*/ 524713 h 2922431"/>
                <a:gd name="connsiteX204" fmla="*/ 691585 w 3951653"/>
                <a:gd name="connsiteY204" fmla="*/ 551323 h 2922431"/>
                <a:gd name="connsiteX205" fmla="*/ 594826 w 3951653"/>
                <a:gd name="connsiteY205" fmla="*/ 622449 h 2922431"/>
                <a:gd name="connsiteX206" fmla="*/ 568123 w 3951653"/>
                <a:gd name="connsiteY206" fmla="*/ 616471 h 2922431"/>
                <a:gd name="connsiteX207" fmla="*/ 567828 w 3951653"/>
                <a:gd name="connsiteY207" fmla="*/ 618092 h 2922431"/>
                <a:gd name="connsiteX208" fmla="*/ 529782 w 3951653"/>
                <a:gd name="connsiteY208" fmla="*/ 669328 h 2922431"/>
                <a:gd name="connsiteX209" fmla="*/ 518483 w 3951653"/>
                <a:gd name="connsiteY209" fmla="*/ 675352 h 2922431"/>
                <a:gd name="connsiteX210" fmla="*/ 524696 w 3951653"/>
                <a:gd name="connsiteY210" fmla="*/ 685570 h 2922431"/>
                <a:gd name="connsiteX211" fmla="*/ 532948 w 3951653"/>
                <a:gd name="connsiteY211" fmla="*/ 730900 h 2922431"/>
                <a:gd name="connsiteX212" fmla="*/ 468812 w 3951653"/>
                <a:gd name="connsiteY212" fmla="*/ 838202 h 2922431"/>
                <a:gd name="connsiteX213" fmla="*/ 452434 w 3951653"/>
                <a:gd name="connsiteY213" fmla="*/ 841869 h 2922431"/>
                <a:gd name="connsiteX214" fmla="*/ 448649 w 3951653"/>
                <a:gd name="connsiteY214" fmla="*/ 862662 h 2922431"/>
                <a:gd name="connsiteX215" fmla="*/ 392765 w 3951653"/>
                <a:gd name="connsiteY215" fmla="*/ 924634 h 2922431"/>
                <a:gd name="connsiteX216" fmla="*/ 358642 w 3951653"/>
                <a:gd name="connsiteY216" fmla="*/ 932274 h 2922431"/>
                <a:gd name="connsiteX217" fmla="*/ 366018 w 3951653"/>
                <a:gd name="connsiteY217" fmla="*/ 972796 h 2922431"/>
                <a:gd name="connsiteX218" fmla="*/ 261008 w 3951653"/>
                <a:gd name="connsiteY218" fmla="*/ 1089251 h 2922431"/>
                <a:gd name="connsiteX219" fmla="*/ 155996 w 3951653"/>
                <a:gd name="connsiteY219" fmla="*/ 972797 h 2922431"/>
                <a:gd name="connsiteX220" fmla="*/ 220133 w 3951653"/>
                <a:gd name="connsiteY220" fmla="*/ 865493 h 2922431"/>
                <a:gd name="connsiteX221" fmla="*/ 254256 w 3951653"/>
                <a:gd name="connsiteY221" fmla="*/ 857853 h 2922431"/>
                <a:gd name="connsiteX222" fmla="*/ 246879 w 3951653"/>
                <a:gd name="connsiteY222" fmla="*/ 817332 h 2922431"/>
                <a:gd name="connsiteX223" fmla="*/ 311015 w 3951653"/>
                <a:gd name="connsiteY223" fmla="*/ 710029 h 2922431"/>
                <a:gd name="connsiteX224" fmla="*/ 327394 w 3951653"/>
                <a:gd name="connsiteY224" fmla="*/ 706361 h 2922431"/>
                <a:gd name="connsiteX225" fmla="*/ 331178 w 3951653"/>
                <a:gd name="connsiteY225" fmla="*/ 685570 h 2922431"/>
                <a:gd name="connsiteX226" fmla="*/ 353683 w 3951653"/>
                <a:gd name="connsiteY226" fmla="*/ 648553 h 2922431"/>
                <a:gd name="connsiteX227" fmla="*/ 380150 w 3951653"/>
                <a:gd name="connsiteY227" fmla="*/ 628764 h 2922431"/>
                <a:gd name="connsiteX228" fmla="*/ 374311 w 3951653"/>
                <a:gd name="connsiteY228" fmla="*/ 618091 h 2922431"/>
                <a:gd name="connsiteX229" fmla="*/ 373872 w 3951653"/>
                <a:gd name="connsiteY229" fmla="*/ 615681 h 2922431"/>
                <a:gd name="connsiteX230" fmla="*/ 369166 w 3951653"/>
                <a:gd name="connsiteY230" fmla="*/ 616734 h 2922431"/>
                <a:gd name="connsiteX231" fmla="*/ 323023 w 3951653"/>
                <a:gd name="connsiteY231" fmla="*/ 608997 h 2922431"/>
                <a:gd name="connsiteX232" fmla="*/ 299293 w 3951653"/>
                <a:gd name="connsiteY232" fmla="*/ 596346 h 2922431"/>
                <a:gd name="connsiteX233" fmla="*/ 298158 w 3951653"/>
                <a:gd name="connsiteY233" fmla="*/ 602581 h 2922431"/>
                <a:gd name="connsiteX234" fmla="*/ 155175 w 3951653"/>
                <a:gd name="connsiteY234" fmla="*/ 707684 h 2922431"/>
                <a:gd name="connsiteX235" fmla="*/ 0 w 3951653"/>
                <a:gd name="connsiteY235" fmla="*/ 535598 h 2922431"/>
                <a:gd name="connsiteX236" fmla="*/ 94774 w 3951653"/>
                <a:gd name="connsiteY236" fmla="*/ 377034 h 2922431"/>
                <a:gd name="connsiteX237" fmla="*/ 97290 w 3951653"/>
                <a:gd name="connsiteY237" fmla="*/ 376470 h 2922431"/>
                <a:gd name="connsiteX238" fmla="*/ 85618 w 3951653"/>
                <a:gd name="connsiteY238" fmla="*/ 349547 h 2922431"/>
                <a:gd name="connsiteX239" fmla="*/ 78211 w 3951653"/>
                <a:gd name="connsiteY239" fmla="*/ 295210 h 2922431"/>
                <a:gd name="connsiteX240" fmla="*/ 242980 w 3951653"/>
                <a:gd name="connsiteY240" fmla="*/ 112486 h 2922431"/>
                <a:gd name="connsiteX241" fmla="*/ 744717 w 3951653"/>
                <a:gd name="connsiteY241" fmla="*/ 7286 h 2922431"/>
                <a:gd name="connsiteX242" fmla="*/ 816726 w 3951653"/>
                <a:gd name="connsiteY242" fmla="*/ 95892 h 2922431"/>
                <a:gd name="connsiteX243" fmla="*/ 744717 w 3951653"/>
                <a:gd name="connsiteY243" fmla="*/ 184496 h 2922431"/>
                <a:gd name="connsiteX244" fmla="*/ 672710 w 3951653"/>
                <a:gd name="connsiteY244" fmla="*/ 95892 h 2922431"/>
                <a:gd name="connsiteX245" fmla="*/ 744717 w 3951653"/>
                <a:gd name="connsiteY245" fmla="*/ 7286 h 2922431"/>
                <a:gd name="connsiteX246" fmla="*/ 468892 w 3951653"/>
                <a:gd name="connsiteY246" fmla="*/ 0 h 2922431"/>
                <a:gd name="connsiteX247" fmla="*/ 517648 w 3951653"/>
                <a:gd name="connsiteY247" fmla="*/ 59995 h 2922431"/>
                <a:gd name="connsiteX248" fmla="*/ 468892 w 3951653"/>
                <a:gd name="connsiteY248" fmla="*/ 119990 h 2922431"/>
                <a:gd name="connsiteX249" fmla="*/ 420135 w 3951653"/>
                <a:gd name="connsiteY249" fmla="*/ 59995 h 2922431"/>
                <a:gd name="connsiteX250" fmla="*/ 468892 w 3951653"/>
                <a:gd name="connsiteY25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197563 w 3951653"/>
                <a:gd name="connsiteY100" fmla="*/ 2212452 h 2922431"/>
                <a:gd name="connsiteX101" fmla="*/ 1599382 w 3951653"/>
                <a:gd name="connsiteY101" fmla="*/ 1876398 h 2922431"/>
                <a:gd name="connsiteX102" fmla="*/ 1616049 w 3951653"/>
                <a:gd name="connsiteY102" fmla="*/ 1950619 h 2922431"/>
                <a:gd name="connsiteX103" fmla="*/ 1548006 w 3951653"/>
                <a:gd name="connsiteY103" fmla="*/ 2003007 h 2922431"/>
                <a:gd name="connsiteX104" fmla="*/ 1493239 w 3951653"/>
                <a:gd name="connsiteY104" fmla="*/ 1890685 h 2922431"/>
                <a:gd name="connsiteX105" fmla="*/ 1599382 w 3951653"/>
                <a:gd name="connsiteY105" fmla="*/ 1876398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1949151 w 3951653"/>
                <a:gd name="connsiteY113" fmla="*/ 2422632 h 2922431"/>
                <a:gd name="connsiteX114" fmla="*/ 3058294 w 3951653"/>
                <a:gd name="connsiteY114" fmla="*/ 2231734 h 2922431"/>
                <a:gd name="connsiteX115" fmla="*/ 3002716 w 3951653"/>
                <a:gd name="connsiteY115" fmla="*/ 2294561 h 2922431"/>
                <a:gd name="connsiteX116" fmla="*/ 3730550 w 3951653"/>
                <a:gd name="connsiteY116" fmla="*/ 2281715 h 2922431"/>
                <a:gd name="connsiteX117" fmla="*/ 3951653 w 3951653"/>
                <a:gd name="connsiteY117" fmla="*/ 2395278 h 2922431"/>
                <a:gd name="connsiteX118" fmla="*/ 3814637 w 3951653"/>
                <a:gd name="connsiteY118" fmla="*/ 2485460 h 2922431"/>
                <a:gd name="connsiteX119" fmla="*/ 3649111 w 3951653"/>
                <a:gd name="connsiteY119" fmla="*/ 2468545 h 2922431"/>
                <a:gd name="connsiteX120" fmla="*/ 1947435 w 3951653"/>
                <a:gd name="connsiteY120" fmla="*/ 2545097 h 2922431"/>
                <a:gd name="connsiteX121" fmla="*/ 1949151 w 3951653"/>
                <a:gd name="connsiteY121" fmla="*/ 2422632 h 2922431"/>
                <a:gd name="connsiteX122" fmla="*/ 1000369 w 3951653"/>
                <a:gd name="connsiteY122" fmla="*/ 1732290 h 2922431"/>
                <a:gd name="connsiteX123" fmla="*/ 978800 w 3951653"/>
                <a:gd name="connsiteY123" fmla="*/ 1918355 h 2922431"/>
                <a:gd name="connsiteX124" fmla="*/ 1026437 w 3951653"/>
                <a:gd name="connsiteY124" fmla="*/ 2099505 h 2922431"/>
                <a:gd name="connsiteX125" fmla="*/ 1048005 w 3951653"/>
                <a:gd name="connsiteY125" fmla="*/ 1913443 h 2922431"/>
                <a:gd name="connsiteX126" fmla="*/ 1000369 w 3951653"/>
                <a:gd name="connsiteY126" fmla="*/ 1732290 h 2922431"/>
                <a:gd name="connsiteX127" fmla="*/ 1660555 w 3951653"/>
                <a:gd name="connsiteY127" fmla="*/ 1553217 h 2922431"/>
                <a:gd name="connsiteX128" fmla="*/ 1738542 w 3951653"/>
                <a:gd name="connsiteY128" fmla="*/ 1603223 h 2922431"/>
                <a:gd name="connsiteX129" fmla="*/ 1717110 w 3951653"/>
                <a:gd name="connsiteY129" fmla="*/ 1715545 h 2922431"/>
                <a:gd name="connsiteX130" fmla="*/ 1617693 w 3951653"/>
                <a:gd name="connsiteY130" fmla="*/ 1644107 h 2922431"/>
                <a:gd name="connsiteX131" fmla="*/ 1660555 w 3951653"/>
                <a:gd name="connsiteY131" fmla="*/ 1553217 h 2922431"/>
                <a:gd name="connsiteX132" fmla="*/ 1119548 w 3951653"/>
                <a:gd name="connsiteY132" fmla="*/ 1458296 h 2922431"/>
                <a:gd name="connsiteX133" fmla="*/ 1104848 w 3951653"/>
                <a:gd name="connsiteY133" fmla="*/ 1759674 h 2922431"/>
                <a:gd name="connsiteX134" fmla="*/ 1161974 w 3951653"/>
                <a:gd name="connsiteY134" fmla="*/ 2055952 h 2922431"/>
                <a:gd name="connsiteX135" fmla="*/ 1176673 w 3951653"/>
                <a:gd name="connsiteY135" fmla="*/ 1754575 h 2922431"/>
                <a:gd name="connsiteX136" fmla="*/ 1119548 w 3951653"/>
                <a:gd name="connsiteY136" fmla="*/ 1458296 h 2922431"/>
                <a:gd name="connsiteX137" fmla="*/ 578603 w 3951653"/>
                <a:gd name="connsiteY137" fmla="*/ 1457544 h 2922431"/>
                <a:gd name="connsiteX138" fmla="*/ 618108 w 3951653"/>
                <a:gd name="connsiteY138" fmla="*/ 1506154 h 2922431"/>
                <a:gd name="connsiteX139" fmla="*/ 578603 w 3951653"/>
                <a:gd name="connsiteY139" fmla="*/ 1554764 h 2922431"/>
                <a:gd name="connsiteX140" fmla="*/ 539098 w 3951653"/>
                <a:gd name="connsiteY140" fmla="*/ 1506155 h 2922431"/>
                <a:gd name="connsiteX141" fmla="*/ 578603 w 3951653"/>
                <a:gd name="connsiteY141" fmla="*/ 1457544 h 2922431"/>
                <a:gd name="connsiteX142" fmla="*/ 1212801 w 3951653"/>
                <a:gd name="connsiteY142" fmla="*/ 1457091 h 2922431"/>
                <a:gd name="connsiteX143" fmla="*/ 1219094 w 3951653"/>
                <a:gd name="connsiteY143" fmla="*/ 1644295 h 2922431"/>
                <a:gd name="connsiteX144" fmla="*/ 1293097 w 3951653"/>
                <a:gd name="connsiteY144" fmla="*/ 1816367 h 2922431"/>
                <a:gd name="connsiteX145" fmla="*/ 1286804 w 3951653"/>
                <a:gd name="connsiteY145" fmla="*/ 1629164 h 2922431"/>
                <a:gd name="connsiteX146" fmla="*/ 1212801 w 3951653"/>
                <a:gd name="connsiteY146" fmla="*/ 1457091 h 2922431"/>
                <a:gd name="connsiteX147" fmla="*/ 394346 w 3951653"/>
                <a:gd name="connsiteY147" fmla="*/ 1303027 h 2922431"/>
                <a:gd name="connsiteX148" fmla="*/ 464328 w 3951653"/>
                <a:gd name="connsiteY148" fmla="*/ 1389139 h 2922431"/>
                <a:gd name="connsiteX149" fmla="*/ 394346 w 3951653"/>
                <a:gd name="connsiteY149" fmla="*/ 1475252 h 2922431"/>
                <a:gd name="connsiteX150" fmla="*/ 324364 w 3951653"/>
                <a:gd name="connsiteY150" fmla="*/ 1389139 h 2922431"/>
                <a:gd name="connsiteX151" fmla="*/ 394346 w 3951653"/>
                <a:gd name="connsiteY151" fmla="*/ 1303027 h 2922431"/>
                <a:gd name="connsiteX152" fmla="*/ 1584951 w 3951653"/>
                <a:gd name="connsiteY152" fmla="*/ 1184397 h 2922431"/>
                <a:gd name="connsiteX153" fmla="*/ 1057908 w 3951653"/>
                <a:gd name="connsiteY153" fmla="*/ 2502857 h 2922431"/>
                <a:gd name="connsiteX154" fmla="*/ 1523378 w 3951653"/>
                <a:gd name="connsiteY154" fmla="*/ 2559844 h 2922431"/>
                <a:gd name="connsiteX155" fmla="*/ 1933739 w 3951653"/>
                <a:gd name="connsiteY155" fmla="*/ 1517606 h 2922431"/>
                <a:gd name="connsiteX156" fmla="*/ 1584951 w 3951653"/>
                <a:gd name="connsiteY156" fmla="*/ 1184397 h 2922431"/>
                <a:gd name="connsiteX157" fmla="*/ 405497 w 3951653"/>
                <a:gd name="connsiteY157" fmla="*/ 1063408 h 2922431"/>
                <a:gd name="connsiteX158" fmla="*/ 438833 w 3951653"/>
                <a:gd name="connsiteY158" fmla="*/ 1168585 h 2922431"/>
                <a:gd name="connsiteX159" fmla="*/ 306496 w 3951653"/>
                <a:gd name="connsiteY159" fmla="*/ 1223354 h 2922431"/>
                <a:gd name="connsiteX160" fmla="*/ 251323 w 3951653"/>
                <a:gd name="connsiteY160" fmla="*/ 1105347 h 2922431"/>
                <a:gd name="connsiteX161" fmla="*/ 289827 w 3951653"/>
                <a:gd name="connsiteY161" fmla="*/ 1094364 h 2922431"/>
                <a:gd name="connsiteX162" fmla="*/ 405497 w 3951653"/>
                <a:gd name="connsiteY162" fmla="*/ 1063408 h 2922431"/>
                <a:gd name="connsiteX163" fmla="*/ 1358748 w 3951653"/>
                <a:gd name="connsiteY163" fmla="*/ 992093 h 2922431"/>
                <a:gd name="connsiteX164" fmla="*/ 1214732 w 3951653"/>
                <a:gd name="connsiteY164" fmla="*/ 1138002 h 2922431"/>
                <a:gd name="connsiteX165" fmla="*/ 1358747 w 3951653"/>
                <a:gd name="connsiteY165" fmla="*/ 1283911 h 2922431"/>
                <a:gd name="connsiteX166" fmla="*/ 1502763 w 3951653"/>
                <a:gd name="connsiteY166" fmla="*/ 1138003 h 2922431"/>
                <a:gd name="connsiteX167" fmla="*/ 1358748 w 3951653"/>
                <a:gd name="connsiteY167" fmla="*/ 992093 h 2922431"/>
                <a:gd name="connsiteX168" fmla="*/ 1287889 w 3951653"/>
                <a:gd name="connsiteY168" fmla="*/ 812101 h 2922431"/>
                <a:gd name="connsiteX169" fmla="*/ 1586339 w 3951653"/>
                <a:gd name="connsiteY169" fmla="*/ 926401 h 2922431"/>
                <a:gd name="connsiteX170" fmla="*/ 1586093 w 3951653"/>
                <a:gd name="connsiteY170" fmla="*/ 1014410 h 2922431"/>
                <a:gd name="connsiteX171" fmla="*/ 2054578 w 3951653"/>
                <a:gd name="connsiteY171" fmla="*/ 1474785 h 2922431"/>
                <a:gd name="connsiteX172" fmla="*/ 1597377 w 3951653"/>
                <a:gd name="connsiteY172" fmla="*/ 2671183 h 2922431"/>
                <a:gd name="connsiteX173" fmla="*/ 967214 w 3951653"/>
                <a:gd name="connsiteY173" fmla="*/ 2653602 h 2922431"/>
                <a:gd name="connsiteX174" fmla="*/ 891013 w 3951653"/>
                <a:gd name="connsiteY174" fmla="*/ 2704402 h 2922431"/>
                <a:gd name="connsiteX175" fmla="*/ 585968 w 3951653"/>
                <a:gd name="connsiteY175" fmla="*/ 2572757 h 2922431"/>
                <a:gd name="connsiteX176" fmla="*/ 1287889 w 3951653"/>
                <a:gd name="connsiteY176" fmla="*/ 812101 h 2922431"/>
                <a:gd name="connsiteX177" fmla="*/ 843388 w 3951653"/>
                <a:gd name="connsiteY177" fmla="*/ 697804 h 2922431"/>
                <a:gd name="connsiteX178" fmla="*/ 1081514 w 3951653"/>
                <a:gd name="connsiteY178" fmla="*/ 783529 h 2922431"/>
                <a:gd name="connsiteX179" fmla="*/ 1119950 w 3951653"/>
                <a:gd name="connsiteY179" fmla="*/ 731107 h 2922431"/>
                <a:gd name="connsiteX180" fmla="*/ 1221478 w 3951653"/>
                <a:gd name="connsiteY180" fmla="*/ 768758 h 2922431"/>
                <a:gd name="connsiteX181" fmla="*/ 523973 w 3951653"/>
                <a:gd name="connsiteY181" fmla="*/ 2544684 h 2922431"/>
                <a:gd name="connsiteX182" fmla="*/ 431971 w 3951653"/>
                <a:gd name="connsiteY182" fmla="*/ 2500684 h 2922431"/>
                <a:gd name="connsiteX183" fmla="*/ 433814 w 3951653"/>
                <a:gd name="connsiteY183" fmla="*/ 2434530 h 2922431"/>
                <a:gd name="connsiteX184" fmla="*/ 198863 w 3951653"/>
                <a:gd name="connsiteY184" fmla="*/ 2304353 h 2922431"/>
                <a:gd name="connsiteX185" fmla="*/ 275064 w 3951653"/>
                <a:gd name="connsiteY185" fmla="*/ 2101154 h 2922431"/>
                <a:gd name="connsiteX186" fmla="*/ 551289 w 3951653"/>
                <a:gd name="connsiteY186" fmla="*/ 2158304 h 2922431"/>
                <a:gd name="connsiteX187" fmla="*/ 976738 w 3951653"/>
                <a:gd name="connsiteY187" fmla="*/ 1075629 h 2922431"/>
                <a:gd name="connsiteX188" fmla="*/ 735438 w 3951653"/>
                <a:gd name="connsiteY188" fmla="*/ 901004 h 2922431"/>
                <a:gd name="connsiteX189" fmla="*/ 843388 w 3951653"/>
                <a:gd name="connsiteY189" fmla="*/ 697804 h 2922431"/>
                <a:gd name="connsiteX190" fmla="*/ 242980 w 3951653"/>
                <a:gd name="connsiteY190" fmla="*/ 112486 h 2922431"/>
                <a:gd name="connsiteX191" fmla="*/ 394801 w 3951653"/>
                <a:gd name="connsiteY191" fmla="*/ 224085 h 2922431"/>
                <a:gd name="connsiteX192" fmla="*/ 400738 w 3951653"/>
                <a:gd name="connsiteY192" fmla="*/ 256697 h 2922431"/>
                <a:gd name="connsiteX193" fmla="*/ 440959 w 3951653"/>
                <a:gd name="connsiteY193" fmla="*/ 226623 h 2922431"/>
                <a:gd name="connsiteX194" fmla="*/ 505094 w 3951653"/>
                <a:gd name="connsiteY194" fmla="*/ 212264 h 2922431"/>
                <a:gd name="connsiteX195" fmla="*/ 656915 w 3951653"/>
                <a:gd name="connsiteY195" fmla="*/ 323864 h 2922431"/>
                <a:gd name="connsiteX196" fmla="*/ 663539 w 3951653"/>
                <a:gd name="connsiteY196" fmla="*/ 360256 h 2922431"/>
                <a:gd name="connsiteX197" fmla="*/ 673915 w 3951653"/>
                <a:gd name="connsiteY197" fmla="*/ 343187 h 2922431"/>
                <a:gd name="connsiteX198" fmla="*/ 748170 w 3951653"/>
                <a:gd name="connsiteY198" fmla="*/ 309079 h 2922431"/>
                <a:gd name="connsiteX199" fmla="*/ 853181 w 3951653"/>
                <a:gd name="connsiteY199" fmla="*/ 425533 h 2922431"/>
                <a:gd name="connsiteX200" fmla="*/ 748169 w 3951653"/>
                <a:gd name="connsiteY200" fmla="*/ 541989 h 2922431"/>
                <a:gd name="connsiteX201" fmla="*/ 707295 w 3951653"/>
                <a:gd name="connsiteY201" fmla="*/ 532836 h 2922431"/>
                <a:gd name="connsiteX202" fmla="*/ 696429 w 3951653"/>
                <a:gd name="connsiteY202" fmla="*/ 524713 h 2922431"/>
                <a:gd name="connsiteX203" fmla="*/ 691585 w 3951653"/>
                <a:gd name="connsiteY203" fmla="*/ 551323 h 2922431"/>
                <a:gd name="connsiteX204" fmla="*/ 594826 w 3951653"/>
                <a:gd name="connsiteY204" fmla="*/ 622449 h 2922431"/>
                <a:gd name="connsiteX205" fmla="*/ 568123 w 3951653"/>
                <a:gd name="connsiteY205" fmla="*/ 616471 h 2922431"/>
                <a:gd name="connsiteX206" fmla="*/ 567828 w 3951653"/>
                <a:gd name="connsiteY206" fmla="*/ 618092 h 2922431"/>
                <a:gd name="connsiteX207" fmla="*/ 529782 w 3951653"/>
                <a:gd name="connsiteY207" fmla="*/ 669328 h 2922431"/>
                <a:gd name="connsiteX208" fmla="*/ 518483 w 3951653"/>
                <a:gd name="connsiteY208" fmla="*/ 675352 h 2922431"/>
                <a:gd name="connsiteX209" fmla="*/ 524696 w 3951653"/>
                <a:gd name="connsiteY209" fmla="*/ 685570 h 2922431"/>
                <a:gd name="connsiteX210" fmla="*/ 532948 w 3951653"/>
                <a:gd name="connsiteY210" fmla="*/ 730900 h 2922431"/>
                <a:gd name="connsiteX211" fmla="*/ 468812 w 3951653"/>
                <a:gd name="connsiteY211" fmla="*/ 838202 h 2922431"/>
                <a:gd name="connsiteX212" fmla="*/ 452434 w 3951653"/>
                <a:gd name="connsiteY212" fmla="*/ 841869 h 2922431"/>
                <a:gd name="connsiteX213" fmla="*/ 448649 w 3951653"/>
                <a:gd name="connsiteY213" fmla="*/ 862662 h 2922431"/>
                <a:gd name="connsiteX214" fmla="*/ 392765 w 3951653"/>
                <a:gd name="connsiteY214" fmla="*/ 924634 h 2922431"/>
                <a:gd name="connsiteX215" fmla="*/ 358642 w 3951653"/>
                <a:gd name="connsiteY215" fmla="*/ 932274 h 2922431"/>
                <a:gd name="connsiteX216" fmla="*/ 366018 w 3951653"/>
                <a:gd name="connsiteY216" fmla="*/ 972796 h 2922431"/>
                <a:gd name="connsiteX217" fmla="*/ 261008 w 3951653"/>
                <a:gd name="connsiteY217" fmla="*/ 1089251 h 2922431"/>
                <a:gd name="connsiteX218" fmla="*/ 155996 w 3951653"/>
                <a:gd name="connsiteY218" fmla="*/ 972797 h 2922431"/>
                <a:gd name="connsiteX219" fmla="*/ 220133 w 3951653"/>
                <a:gd name="connsiteY219" fmla="*/ 865493 h 2922431"/>
                <a:gd name="connsiteX220" fmla="*/ 254256 w 3951653"/>
                <a:gd name="connsiteY220" fmla="*/ 857853 h 2922431"/>
                <a:gd name="connsiteX221" fmla="*/ 246879 w 3951653"/>
                <a:gd name="connsiteY221" fmla="*/ 817332 h 2922431"/>
                <a:gd name="connsiteX222" fmla="*/ 311015 w 3951653"/>
                <a:gd name="connsiteY222" fmla="*/ 710029 h 2922431"/>
                <a:gd name="connsiteX223" fmla="*/ 327394 w 3951653"/>
                <a:gd name="connsiteY223" fmla="*/ 706361 h 2922431"/>
                <a:gd name="connsiteX224" fmla="*/ 331178 w 3951653"/>
                <a:gd name="connsiteY224" fmla="*/ 685570 h 2922431"/>
                <a:gd name="connsiteX225" fmla="*/ 353683 w 3951653"/>
                <a:gd name="connsiteY225" fmla="*/ 648553 h 2922431"/>
                <a:gd name="connsiteX226" fmla="*/ 380150 w 3951653"/>
                <a:gd name="connsiteY226" fmla="*/ 628764 h 2922431"/>
                <a:gd name="connsiteX227" fmla="*/ 374311 w 3951653"/>
                <a:gd name="connsiteY227" fmla="*/ 618091 h 2922431"/>
                <a:gd name="connsiteX228" fmla="*/ 373872 w 3951653"/>
                <a:gd name="connsiteY228" fmla="*/ 615681 h 2922431"/>
                <a:gd name="connsiteX229" fmla="*/ 369166 w 3951653"/>
                <a:gd name="connsiteY229" fmla="*/ 616734 h 2922431"/>
                <a:gd name="connsiteX230" fmla="*/ 323023 w 3951653"/>
                <a:gd name="connsiteY230" fmla="*/ 608997 h 2922431"/>
                <a:gd name="connsiteX231" fmla="*/ 299293 w 3951653"/>
                <a:gd name="connsiteY231" fmla="*/ 596346 h 2922431"/>
                <a:gd name="connsiteX232" fmla="*/ 298158 w 3951653"/>
                <a:gd name="connsiteY232" fmla="*/ 602581 h 2922431"/>
                <a:gd name="connsiteX233" fmla="*/ 155175 w 3951653"/>
                <a:gd name="connsiteY233" fmla="*/ 707684 h 2922431"/>
                <a:gd name="connsiteX234" fmla="*/ 0 w 3951653"/>
                <a:gd name="connsiteY234" fmla="*/ 535598 h 2922431"/>
                <a:gd name="connsiteX235" fmla="*/ 94774 w 3951653"/>
                <a:gd name="connsiteY235" fmla="*/ 377034 h 2922431"/>
                <a:gd name="connsiteX236" fmla="*/ 97290 w 3951653"/>
                <a:gd name="connsiteY236" fmla="*/ 376470 h 2922431"/>
                <a:gd name="connsiteX237" fmla="*/ 85618 w 3951653"/>
                <a:gd name="connsiteY237" fmla="*/ 349547 h 2922431"/>
                <a:gd name="connsiteX238" fmla="*/ 78211 w 3951653"/>
                <a:gd name="connsiteY238" fmla="*/ 295210 h 2922431"/>
                <a:gd name="connsiteX239" fmla="*/ 242980 w 3951653"/>
                <a:gd name="connsiteY239" fmla="*/ 112486 h 2922431"/>
                <a:gd name="connsiteX240" fmla="*/ 744717 w 3951653"/>
                <a:gd name="connsiteY240" fmla="*/ 7286 h 2922431"/>
                <a:gd name="connsiteX241" fmla="*/ 816726 w 3951653"/>
                <a:gd name="connsiteY241" fmla="*/ 95892 h 2922431"/>
                <a:gd name="connsiteX242" fmla="*/ 744717 w 3951653"/>
                <a:gd name="connsiteY242" fmla="*/ 184496 h 2922431"/>
                <a:gd name="connsiteX243" fmla="*/ 672710 w 3951653"/>
                <a:gd name="connsiteY243" fmla="*/ 95892 h 2922431"/>
                <a:gd name="connsiteX244" fmla="*/ 744717 w 3951653"/>
                <a:gd name="connsiteY244" fmla="*/ 7286 h 2922431"/>
                <a:gd name="connsiteX245" fmla="*/ 468892 w 3951653"/>
                <a:gd name="connsiteY245" fmla="*/ 0 h 2922431"/>
                <a:gd name="connsiteX246" fmla="*/ 517648 w 3951653"/>
                <a:gd name="connsiteY246" fmla="*/ 59995 h 2922431"/>
                <a:gd name="connsiteX247" fmla="*/ 468892 w 3951653"/>
                <a:gd name="connsiteY247" fmla="*/ 119990 h 2922431"/>
                <a:gd name="connsiteX248" fmla="*/ 420135 w 3951653"/>
                <a:gd name="connsiteY248" fmla="*/ 59995 h 2922431"/>
                <a:gd name="connsiteX249" fmla="*/ 468892 w 3951653"/>
                <a:gd name="connsiteY24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1949151 w 3951653"/>
                <a:gd name="connsiteY112" fmla="*/ 2422632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947435 w 3951653"/>
                <a:gd name="connsiteY119" fmla="*/ 2545097 h 2922431"/>
                <a:gd name="connsiteX120" fmla="*/ 1949151 w 3951653"/>
                <a:gd name="connsiteY120" fmla="*/ 2422632 h 2922431"/>
                <a:gd name="connsiteX121" fmla="*/ 1000369 w 3951653"/>
                <a:gd name="connsiteY121" fmla="*/ 1732290 h 2922431"/>
                <a:gd name="connsiteX122" fmla="*/ 978800 w 3951653"/>
                <a:gd name="connsiteY122" fmla="*/ 1918355 h 2922431"/>
                <a:gd name="connsiteX123" fmla="*/ 1026437 w 3951653"/>
                <a:gd name="connsiteY123" fmla="*/ 2099505 h 2922431"/>
                <a:gd name="connsiteX124" fmla="*/ 1048005 w 3951653"/>
                <a:gd name="connsiteY124" fmla="*/ 1913443 h 2922431"/>
                <a:gd name="connsiteX125" fmla="*/ 1000369 w 3951653"/>
                <a:gd name="connsiteY125" fmla="*/ 1732290 h 2922431"/>
                <a:gd name="connsiteX126" fmla="*/ 1660555 w 3951653"/>
                <a:gd name="connsiteY126" fmla="*/ 1553217 h 2922431"/>
                <a:gd name="connsiteX127" fmla="*/ 1738542 w 3951653"/>
                <a:gd name="connsiteY127" fmla="*/ 1603223 h 2922431"/>
                <a:gd name="connsiteX128" fmla="*/ 1717110 w 3951653"/>
                <a:gd name="connsiteY128" fmla="*/ 1715545 h 2922431"/>
                <a:gd name="connsiteX129" fmla="*/ 1617693 w 3951653"/>
                <a:gd name="connsiteY129" fmla="*/ 1644107 h 2922431"/>
                <a:gd name="connsiteX130" fmla="*/ 1660555 w 3951653"/>
                <a:gd name="connsiteY130" fmla="*/ 1553217 h 2922431"/>
                <a:gd name="connsiteX131" fmla="*/ 1119548 w 3951653"/>
                <a:gd name="connsiteY131" fmla="*/ 1458296 h 2922431"/>
                <a:gd name="connsiteX132" fmla="*/ 1104848 w 3951653"/>
                <a:gd name="connsiteY132" fmla="*/ 1759674 h 2922431"/>
                <a:gd name="connsiteX133" fmla="*/ 1161974 w 3951653"/>
                <a:gd name="connsiteY133" fmla="*/ 2055952 h 2922431"/>
                <a:gd name="connsiteX134" fmla="*/ 1176673 w 3951653"/>
                <a:gd name="connsiteY134" fmla="*/ 1754575 h 2922431"/>
                <a:gd name="connsiteX135" fmla="*/ 1119548 w 3951653"/>
                <a:gd name="connsiteY135" fmla="*/ 1458296 h 2922431"/>
                <a:gd name="connsiteX136" fmla="*/ 578603 w 3951653"/>
                <a:gd name="connsiteY136" fmla="*/ 1457544 h 2922431"/>
                <a:gd name="connsiteX137" fmla="*/ 618108 w 3951653"/>
                <a:gd name="connsiteY137" fmla="*/ 1506154 h 2922431"/>
                <a:gd name="connsiteX138" fmla="*/ 578603 w 3951653"/>
                <a:gd name="connsiteY138" fmla="*/ 1554764 h 2922431"/>
                <a:gd name="connsiteX139" fmla="*/ 539098 w 3951653"/>
                <a:gd name="connsiteY139" fmla="*/ 1506155 h 2922431"/>
                <a:gd name="connsiteX140" fmla="*/ 578603 w 3951653"/>
                <a:gd name="connsiteY140" fmla="*/ 1457544 h 2922431"/>
                <a:gd name="connsiteX141" fmla="*/ 1212801 w 3951653"/>
                <a:gd name="connsiteY141" fmla="*/ 1457091 h 2922431"/>
                <a:gd name="connsiteX142" fmla="*/ 1219094 w 3951653"/>
                <a:gd name="connsiteY142" fmla="*/ 1644295 h 2922431"/>
                <a:gd name="connsiteX143" fmla="*/ 1293097 w 3951653"/>
                <a:gd name="connsiteY143" fmla="*/ 1816367 h 2922431"/>
                <a:gd name="connsiteX144" fmla="*/ 1286804 w 3951653"/>
                <a:gd name="connsiteY144" fmla="*/ 1629164 h 2922431"/>
                <a:gd name="connsiteX145" fmla="*/ 1212801 w 3951653"/>
                <a:gd name="connsiteY145" fmla="*/ 1457091 h 2922431"/>
                <a:gd name="connsiteX146" fmla="*/ 394346 w 3951653"/>
                <a:gd name="connsiteY146" fmla="*/ 1303027 h 2922431"/>
                <a:gd name="connsiteX147" fmla="*/ 464328 w 3951653"/>
                <a:gd name="connsiteY147" fmla="*/ 1389139 h 2922431"/>
                <a:gd name="connsiteX148" fmla="*/ 394346 w 3951653"/>
                <a:gd name="connsiteY148" fmla="*/ 1475252 h 2922431"/>
                <a:gd name="connsiteX149" fmla="*/ 324364 w 3951653"/>
                <a:gd name="connsiteY149" fmla="*/ 1389139 h 2922431"/>
                <a:gd name="connsiteX150" fmla="*/ 394346 w 3951653"/>
                <a:gd name="connsiteY150" fmla="*/ 1303027 h 2922431"/>
                <a:gd name="connsiteX151" fmla="*/ 1584951 w 3951653"/>
                <a:gd name="connsiteY151" fmla="*/ 1184397 h 2922431"/>
                <a:gd name="connsiteX152" fmla="*/ 1057908 w 3951653"/>
                <a:gd name="connsiteY152" fmla="*/ 2502857 h 2922431"/>
                <a:gd name="connsiteX153" fmla="*/ 1523378 w 3951653"/>
                <a:gd name="connsiteY153" fmla="*/ 2559844 h 2922431"/>
                <a:gd name="connsiteX154" fmla="*/ 1933739 w 3951653"/>
                <a:gd name="connsiteY154" fmla="*/ 1517606 h 2922431"/>
                <a:gd name="connsiteX155" fmla="*/ 1584951 w 3951653"/>
                <a:gd name="connsiteY155" fmla="*/ 1184397 h 2922431"/>
                <a:gd name="connsiteX156" fmla="*/ 405497 w 3951653"/>
                <a:gd name="connsiteY156" fmla="*/ 1063408 h 2922431"/>
                <a:gd name="connsiteX157" fmla="*/ 438833 w 3951653"/>
                <a:gd name="connsiteY157" fmla="*/ 1168585 h 2922431"/>
                <a:gd name="connsiteX158" fmla="*/ 306496 w 3951653"/>
                <a:gd name="connsiteY158" fmla="*/ 1223354 h 2922431"/>
                <a:gd name="connsiteX159" fmla="*/ 251323 w 3951653"/>
                <a:gd name="connsiteY159" fmla="*/ 1105347 h 2922431"/>
                <a:gd name="connsiteX160" fmla="*/ 289827 w 3951653"/>
                <a:gd name="connsiteY160" fmla="*/ 1094364 h 2922431"/>
                <a:gd name="connsiteX161" fmla="*/ 405497 w 3951653"/>
                <a:gd name="connsiteY161" fmla="*/ 1063408 h 2922431"/>
                <a:gd name="connsiteX162" fmla="*/ 1358748 w 3951653"/>
                <a:gd name="connsiteY162" fmla="*/ 992093 h 2922431"/>
                <a:gd name="connsiteX163" fmla="*/ 1214732 w 3951653"/>
                <a:gd name="connsiteY163" fmla="*/ 1138002 h 2922431"/>
                <a:gd name="connsiteX164" fmla="*/ 1358747 w 3951653"/>
                <a:gd name="connsiteY164" fmla="*/ 1283911 h 2922431"/>
                <a:gd name="connsiteX165" fmla="*/ 1502763 w 3951653"/>
                <a:gd name="connsiteY165" fmla="*/ 1138003 h 2922431"/>
                <a:gd name="connsiteX166" fmla="*/ 1358748 w 3951653"/>
                <a:gd name="connsiteY166" fmla="*/ 992093 h 2922431"/>
                <a:gd name="connsiteX167" fmla="*/ 1287889 w 3951653"/>
                <a:gd name="connsiteY167" fmla="*/ 812101 h 2922431"/>
                <a:gd name="connsiteX168" fmla="*/ 1586339 w 3951653"/>
                <a:gd name="connsiteY168" fmla="*/ 926401 h 2922431"/>
                <a:gd name="connsiteX169" fmla="*/ 1586093 w 3951653"/>
                <a:gd name="connsiteY169" fmla="*/ 1014410 h 2922431"/>
                <a:gd name="connsiteX170" fmla="*/ 2054578 w 3951653"/>
                <a:gd name="connsiteY170" fmla="*/ 1474785 h 2922431"/>
                <a:gd name="connsiteX171" fmla="*/ 1597377 w 3951653"/>
                <a:gd name="connsiteY171" fmla="*/ 2671183 h 2922431"/>
                <a:gd name="connsiteX172" fmla="*/ 967214 w 3951653"/>
                <a:gd name="connsiteY172" fmla="*/ 2653602 h 2922431"/>
                <a:gd name="connsiteX173" fmla="*/ 891013 w 3951653"/>
                <a:gd name="connsiteY173" fmla="*/ 2704402 h 2922431"/>
                <a:gd name="connsiteX174" fmla="*/ 585968 w 3951653"/>
                <a:gd name="connsiteY174" fmla="*/ 2572757 h 2922431"/>
                <a:gd name="connsiteX175" fmla="*/ 1287889 w 3951653"/>
                <a:gd name="connsiteY175" fmla="*/ 812101 h 2922431"/>
                <a:gd name="connsiteX176" fmla="*/ 843388 w 3951653"/>
                <a:gd name="connsiteY176" fmla="*/ 697804 h 2922431"/>
                <a:gd name="connsiteX177" fmla="*/ 1081514 w 3951653"/>
                <a:gd name="connsiteY177" fmla="*/ 783529 h 2922431"/>
                <a:gd name="connsiteX178" fmla="*/ 1119950 w 3951653"/>
                <a:gd name="connsiteY178" fmla="*/ 731107 h 2922431"/>
                <a:gd name="connsiteX179" fmla="*/ 1221478 w 3951653"/>
                <a:gd name="connsiteY179" fmla="*/ 768758 h 2922431"/>
                <a:gd name="connsiteX180" fmla="*/ 523973 w 3951653"/>
                <a:gd name="connsiteY180" fmla="*/ 2544684 h 2922431"/>
                <a:gd name="connsiteX181" fmla="*/ 431971 w 3951653"/>
                <a:gd name="connsiteY181" fmla="*/ 2500684 h 2922431"/>
                <a:gd name="connsiteX182" fmla="*/ 433814 w 3951653"/>
                <a:gd name="connsiteY182" fmla="*/ 2434530 h 2922431"/>
                <a:gd name="connsiteX183" fmla="*/ 198863 w 3951653"/>
                <a:gd name="connsiteY183" fmla="*/ 2304353 h 2922431"/>
                <a:gd name="connsiteX184" fmla="*/ 275064 w 3951653"/>
                <a:gd name="connsiteY184" fmla="*/ 2101154 h 2922431"/>
                <a:gd name="connsiteX185" fmla="*/ 551289 w 3951653"/>
                <a:gd name="connsiteY185" fmla="*/ 2158304 h 2922431"/>
                <a:gd name="connsiteX186" fmla="*/ 976738 w 3951653"/>
                <a:gd name="connsiteY186" fmla="*/ 1075629 h 2922431"/>
                <a:gd name="connsiteX187" fmla="*/ 735438 w 3951653"/>
                <a:gd name="connsiteY187" fmla="*/ 901004 h 2922431"/>
                <a:gd name="connsiteX188" fmla="*/ 843388 w 3951653"/>
                <a:gd name="connsiteY188" fmla="*/ 697804 h 2922431"/>
                <a:gd name="connsiteX189" fmla="*/ 242980 w 3951653"/>
                <a:gd name="connsiteY189" fmla="*/ 112486 h 2922431"/>
                <a:gd name="connsiteX190" fmla="*/ 394801 w 3951653"/>
                <a:gd name="connsiteY190" fmla="*/ 224085 h 2922431"/>
                <a:gd name="connsiteX191" fmla="*/ 400738 w 3951653"/>
                <a:gd name="connsiteY191" fmla="*/ 256697 h 2922431"/>
                <a:gd name="connsiteX192" fmla="*/ 440959 w 3951653"/>
                <a:gd name="connsiteY192" fmla="*/ 226623 h 2922431"/>
                <a:gd name="connsiteX193" fmla="*/ 505094 w 3951653"/>
                <a:gd name="connsiteY193" fmla="*/ 212264 h 2922431"/>
                <a:gd name="connsiteX194" fmla="*/ 656915 w 3951653"/>
                <a:gd name="connsiteY194" fmla="*/ 323864 h 2922431"/>
                <a:gd name="connsiteX195" fmla="*/ 663539 w 3951653"/>
                <a:gd name="connsiteY195" fmla="*/ 360256 h 2922431"/>
                <a:gd name="connsiteX196" fmla="*/ 673915 w 3951653"/>
                <a:gd name="connsiteY196" fmla="*/ 343187 h 2922431"/>
                <a:gd name="connsiteX197" fmla="*/ 748170 w 3951653"/>
                <a:gd name="connsiteY197" fmla="*/ 309079 h 2922431"/>
                <a:gd name="connsiteX198" fmla="*/ 853181 w 3951653"/>
                <a:gd name="connsiteY198" fmla="*/ 425533 h 2922431"/>
                <a:gd name="connsiteX199" fmla="*/ 748169 w 3951653"/>
                <a:gd name="connsiteY199" fmla="*/ 541989 h 2922431"/>
                <a:gd name="connsiteX200" fmla="*/ 707295 w 3951653"/>
                <a:gd name="connsiteY200" fmla="*/ 532836 h 2922431"/>
                <a:gd name="connsiteX201" fmla="*/ 696429 w 3951653"/>
                <a:gd name="connsiteY201" fmla="*/ 524713 h 2922431"/>
                <a:gd name="connsiteX202" fmla="*/ 691585 w 3951653"/>
                <a:gd name="connsiteY202" fmla="*/ 551323 h 2922431"/>
                <a:gd name="connsiteX203" fmla="*/ 594826 w 3951653"/>
                <a:gd name="connsiteY203" fmla="*/ 622449 h 2922431"/>
                <a:gd name="connsiteX204" fmla="*/ 568123 w 3951653"/>
                <a:gd name="connsiteY204" fmla="*/ 616471 h 2922431"/>
                <a:gd name="connsiteX205" fmla="*/ 567828 w 3951653"/>
                <a:gd name="connsiteY205" fmla="*/ 618092 h 2922431"/>
                <a:gd name="connsiteX206" fmla="*/ 529782 w 3951653"/>
                <a:gd name="connsiteY206" fmla="*/ 669328 h 2922431"/>
                <a:gd name="connsiteX207" fmla="*/ 518483 w 3951653"/>
                <a:gd name="connsiteY207" fmla="*/ 675352 h 2922431"/>
                <a:gd name="connsiteX208" fmla="*/ 524696 w 3951653"/>
                <a:gd name="connsiteY208" fmla="*/ 685570 h 2922431"/>
                <a:gd name="connsiteX209" fmla="*/ 532948 w 3951653"/>
                <a:gd name="connsiteY209" fmla="*/ 730900 h 2922431"/>
                <a:gd name="connsiteX210" fmla="*/ 468812 w 3951653"/>
                <a:gd name="connsiteY210" fmla="*/ 838202 h 2922431"/>
                <a:gd name="connsiteX211" fmla="*/ 452434 w 3951653"/>
                <a:gd name="connsiteY211" fmla="*/ 841869 h 2922431"/>
                <a:gd name="connsiteX212" fmla="*/ 448649 w 3951653"/>
                <a:gd name="connsiteY212" fmla="*/ 862662 h 2922431"/>
                <a:gd name="connsiteX213" fmla="*/ 392765 w 3951653"/>
                <a:gd name="connsiteY213" fmla="*/ 924634 h 2922431"/>
                <a:gd name="connsiteX214" fmla="*/ 358642 w 3951653"/>
                <a:gd name="connsiteY214" fmla="*/ 932274 h 2922431"/>
                <a:gd name="connsiteX215" fmla="*/ 366018 w 3951653"/>
                <a:gd name="connsiteY215" fmla="*/ 972796 h 2922431"/>
                <a:gd name="connsiteX216" fmla="*/ 261008 w 3951653"/>
                <a:gd name="connsiteY216" fmla="*/ 1089251 h 2922431"/>
                <a:gd name="connsiteX217" fmla="*/ 155996 w 3951653"/>
                <a:gd name="connsiteY217" fmla="*/ 972797 h 2922431"/>
                <a:gd name="connsiteX218" fmla="*/ 220133 w 3951653"/>
                <a:gd name="connsiteY218" fmla="*/ 865493 h 2922431"/>
                <a:gd name="connsiteX219" fmla="*/ 254256 w 3951653"/>
                <a:gd name="connsiteY219" fmla="*/ 857853 h 2922431"/>
                <a:gd name="connsiteX220" fmla="*/ 246879 w 3951653"/>
                <a:gd name="connsiteY220" fmla="*/ 817332 h 2922431"/>
                <a:gd name="connsiteX221" fmla="*/ 311015 w 3951653"/>
                <a:gd name="connsiteY221" fmla="*/ 710029 h 2922431"/>
                <a:gd name="connsiteX222" fmla="*/ 327394 w 3951653"/>
                <a:gd name="connsiteY222" fmla="*/ 706361 h 2922431"/>
                <a:gd name="connsiteX223" fmla="*/ 331178 w 3951653"/>
                <a:gd name="connsiteY223" fmla="*/ 685570 h 2922431"/>
                <a:gd name="connsiteX224" fmla="*/ 353683 w 3951653"/>
                <a:gd name="connsiteY224" fmla="*/ 648553 h 2922431"/>
                <a:gd name="connsiteX225" fmla="*/ 380150 w 3951653"/>
                <a:gd name="connsiteY225" fmla="*/ 628764 h 2922431"/>
                <a:gd name="connsiteX226" fmla="*/ 374311 w 3951653"/>
                <a:gd name="connsiteY226" fmla="*/ 618091 h 2922431"/>
                <a:gd name="connsiteX227" fmla="*/ 373872 w 3951653"/>
                <a:gd name="connsiteY227" fmla="*/ 615681 h 2922431"/>
                <a:gd name="connsiteX228" fmla="*/ 369166 w 3951653"/>
                <a:gd name="connsiteY228" fmla="*/ 616734 h 2922431"/>
                <a:gd name="connsiteX229" fmla="*/ 323023 w 3951653"/>
                <a:gd name="connsiteY229" fmla="*/ 608997 h 2922431"/>
                <a:gd name="connsiteX230" fmla="*/ 299293 w 3951653"/>
                <a:gd name="connsiteY230" fmla="*/ 596346 h 2922431"/>
                <a:gd name="connsiteX231" fmla="*/ 298158 w 3951653"/>
                <a:gd name="connsiteY231" fmla="*/ 602581 h 2922431"/>
                <a:gd name="connsiteX232" fmla="*/ 155175 w 3951653"/>
                <a:gd name="connsiteY232" fmla="*/ 707684 h 2922431"/>
                <a:gd name="connsiteX233" fmla="*/ 0 w 3951653"/>
                <a:gd name="connsiteY233" fmla="*/ 535598 h 2922431"/>
                <a:gd name="connsiteX234" fmla="*/ 94774 w 3951653"/>
                <a:gd name="connsiteY234" fmla="*/ 377034 h 2922431"/>
                <a:gd name="connsiteX235" fmla="*/ 97290 w 3951653"/>
                <a:gd name="connsiteY235" fmla="*/ 376470 h 2922431"/>
                <a:gd name="connsiteX236" fmla="*/ 85618 w 3951653"/>
                <a:gd name="connsiteY236" fmla="*/ 349547 h 2922431"/>
                <a:gd name="connsiteX237" fmla="*/ 78211 w 3951653"/>
                <a:gd name="connsiteY237" fmla="*/ 295210 h 2922431"/>
                <a:gd name="connsiteX238" fmla="*/ 242980 w 3951653"/>
                <a:gd name="connsiteY238" fmla="*/ 112486 h 2922431"/>
                <a:gd name="connsiteX239" fmla="*/ 744717 w 3951653"/>
                <a:gd name="connsiteY239" fmla="*/ 7286 h 2922431"/>
                <a:gd name="connsiteX240" fmla="*/ 816726 w 3951653"/>
                <a:gd name="connsiteY240" fmla="*/ 95892 h 2922431"/>
                <a:gd name="connsiteX241" fmla="*/ 744717 w 3951653"/>
                <a:gd name="connsiteY241" fmla="*/ 184496 h 2922431"/>
                <a:gd name="connsiteX242" fmla="*/ 672710 w 3951653"/>
                <a:gd name="connsiteY242" fmla="*/ 95892 h 2922431"/>
                <a:gd name="connsiteX243" fmla="*/ 744717 w 3951653"/>
                <a:gd name="connsiteY243" fmla="*/ 7286 h 2922431"/>
                <a:gd name="connsiteX244" fmla="*/ 468892 w 3951653"/>
                <a:gd name="connsiteY244" fmla="*/ 0 h 2922431"/>
                <a:gd name="connsiteX245" fmla="*/ 517648 w 3951653"/>
                <a:gd name="connsiteY245" fmla="*/ 59995 h 2922431"/>
                <a:gd name="connsiteX246" fmla="*/ 468892 w 3951653"/>
                <a:gd name="connsiteY246" fmla="*/ 119990 h 2922431"/>
                <a:gd name="connsiteX247" fmla="*/ 420135 w 3951653"/>
                <a:gd name="connsiteY247" fmla="*/ 59995 h 2922431"/>
                <a:gd name="connsiteX248" fmla="*/ 468892 w 3951653"/>
                <a:gd name="connsiteY24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1947435 w 3951653"/>
                <a:gd name="connsiteY112" fmla="*/ 2545097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947435 w 3951653"/>
                <a:gd name="connsiteY119" fmla="*/ 2545097 h 2922431"/>
                <a:gd name="connsiteX120" fmla="*/ 1000369 w 3951653"/>
                <a:gd name="connsiteY120" fmla="*/ 1732290 h 2922431"/>
                <a:gd name="connsiteX121" fmla="*/ 978800 w 3951653"/>
                <a:gd name="connsiteY121" fmla="*/ 1918355 h 2922431"/>
                <a:gd name="connsiteX122" fmla="*/ 1026437 w 3951653"/>
                <a:gd name="connsiteY122" fmla="*/ 2099505 h 2922431"/>
                <a:gd name="connsiteX123" fmla="*/ 1048005 w 3951653"/>
                <a:gd name="connsiteY123" fmla="*/ 1913443 h 2922431"/>
                <a:gd name="connsiteX124" fmla="*/ 1000369 w 3951653"/>
                <a:gd name="connsiteY124" fmla="*/ 1732290 h 2922431"/>
                <a:gd name="connsiteX125" fmla="*/ 1660555 w 3951653"/>
                <a:gd name="connsiteY125" fmla="*/ 1553217 h 2922431"/>
                <a:gd name="connsiteX126" fmla="*/ 1738542 w 3951653"/>
                <a:gd name="connsiteY126" fmla="*/ 1603223 h 2922431"/>
                <a:gd name="connsiteX127" fmla="*/ 1717110 w 3951653"/>
                <a:gd name="connsiteY127" fmla="*/ 1715545 h 2922431"/>
                <a:gd name="connsiteX128" fmla="*/ 1617693 w 3951653"/>
                <a:gd name="connsiteY128" fmla="*/ 1644107 h 2922431"/>
                <a:gd name="connsiteX129" fmla="*/ 1660555 w 3951653"/>
                <a:gd name="connsiteY129" fmla="*/ 1553217 h 2922431"/>
                <a:gd name="connsiteX130" fmla="*/ 1119548 w 3951653"/>
                <a:gd name="connsiteY130" fmla="*/ 1458296 h 2922431"/>
                <a:gd name="connsiteX131" fmla="*/ 1104848 w 3951653"/>
                <a:gd name="connsiteY131" fmla="*/ 1759674 h 2922431"/>
                <a:gd name="connsiteX132" fmla="*/ 1161974 w 3951653"/>
                <a:gd name="connsiteY132" fmla="*/ 2055952 h 2922431"/>
                <a:gd name="connsiteX133" fmla="*/ 1176673 w 3951653"/>
                <a:gd name="connsiteY133" fmla="*/ 1754575 h 2922431"/>
                <a:gd name="connsiteX134" fmla="*/ 1119548 w 3951653"/>
                <a:gd name="connsiteY134" fmla="*/ 1458296 h 2922431"/>
                <a:gd name="connsiteX135" fmla="*/ 578603 w 3951653"/>
                <a:gd name="connsiteY135" fmla="*/ 1457544 h 2922431"/>
                <a:gd name="connsiteX136" fmla="*/ 618108 w 3951653"/>
                <a:gd name="connsiteY136" fmla="*/ 1506154 h 2922431"/>
                <a:gd name="connsiteX137" fmla="*/ 578603 w 3951653"/>
                <a:gd name="connsiteY137" fmla="*/ 1554764 h 2922431"/>
                <a:gd name="connsiteX138" fmla="*/ 539098 w 3951653"/>
                <a:gd name="connsiteY138" fmla="*/ 1506155 h 2922431"/>
                <a:gd name="connsiteX139" fmla="*/ 578603 w 3951653"/>
                <a:gd name="connsiteY139" fmla="*/ 1457544 h 2922431"/>
                <a:gd name="connsiteX140" fmla="*/ 1212801 w 3951653"/>
                <a:gd name="connsiteY140" fmla="*/ 1457091 h 2922431"/>
                <a:gd name="connsiteX141" fmla="*/ 1219094 w 3951653"/>
                <a:gd name="connsiteY141" fmla="*/ 1644295 h 2922431"/>
                <a:gd name="connsiteX142" fmla="*/ 1293097 w 3951653"/>
                <a:gd name="connsiteY142" fmla="*/ 1816367 h 2922431"/>
                <a:gd name="connsiteX143" fmla="*/ 1286804 w 3951653"/>
                <a:gd name="connsiteY143" fmla="*/ 1629164 h 2922431"/>
                <a:gd name="connsiteX144" fmla="*/ 1212801 w 3951653"/>
                <a:gd name="connsiteY144" fmla="*/ 1457091 h 2922431"/>
                <a:gd name="connsiteX145" fmla="*/ 394346 w 3951653"/>
                <a:gd name="connsiteY145" fmla="*/ 1303027 h 2922431"/>
                <a:gd name="connsiteX146" fmla="*/ 464328 w 3951653"/>
                <a:gd name="connsiteY146" fmla="*/ 1389139 h 2922431"/>
                <a:gd name="connsiteX147" fmla="*/ 394346 w 3951653"/>
                <a:gd name="connsiteY147" fmla="*/ 1475252 h 2922431"/>
                <a:gd name="connsiteX148" fmla="*/ 324364 w 3951653"/>
                <a:gd name="connsiteY148" fmla="*/ 1389139 h 2922431"/>
                <a:gd name="connsiteX149" fmla="*/ 394346 w 3951653"/>
                <a:gd name="connsiteY149" fmla="*/ 1303027 h 2922431"/>
                <a:gd name="connsiteX150" fmla="*/ 1584951 w 3951653"/>
                <a:gd name="connsiteY150" fmla="*/ 1184397 h 2922431"/>
                <a:gd name="connsiteX151" fmla="*/ 1057908 w 3951653"/>
                <a:gd name="connsiteY151" fmla="*/ 2502857 h 2922431"/>
                <a:gd name="connsiteX152" fmla="*/ 1523378 w 3951653"/>
                <a:gd name="connsiteY152" fmla="*/ 2559844 h 2922431"/>
                <a:gd name="connsiteX153" fmla="*/ 1933739 w 3951653"/>
                <a:gd name="connsiteY153" fmla="*/ 1517606 h 2922431"/>
                <a:gd name="connsiteX154" fmla="*/ 1584951 w 3951653"/>
                <a:gd name="connsiteY154" fmla="*/ 1184397 h 2922431"/>
                <a:gd name="connsiteX155" fmla="*/ 405497 w 3951653"/>
                <a:gd name="connsiteY155" fmla="*/ 1063408 h 2922431"/>
                <a:gd name="connsiteX156" fmla="*/ 438833 w 3951653"/>
                <a:gd name="connsiteY156" fmla="*/ 1168585 h 2922431"/>
                <a:gd name="connsiteX157" fmla="*/ 306496 w 3951653"/>
                <a:gd name="connsiteY157" fmla="*/ 1223354 h 2922431"/>
                <a:gd name="connsiteX158" fmla="*/ 251323 w 3951653"/>
                <a:gd name="connsiteY158" fmla="*/ 1105347 h 2922431"/>
                <a:gd name="connsiteX159" fmla="*/ 289827 w 3951653"/>
                <a:gd name="connsiteY159" fmla="*/ 1094364 h 2922431"/>
                <a:gd name="connsiteX160" fmla="*/ 405497 w 3951653"/>
                <a:gd name="connsiteY160" fmla="*/ 1063408 h 2922431"/>
                <a:gd name="connsiteX161" fmla="*/ 1358748 w 3951653"/>
                <a:gd name="connsiteY161" fmla="*/ 992093 h 2922431"/>
                <a:gd name="connsiteX162" fmla="*/ 1214732 w 3951653"/>
                <a:gd name="connsiteY162" fmla="*/ 1138002 h 2922431"/>
                <a:gd name="connsiteX163" fmla="*/ 1358747 w 3951653"/>
                <a:gd name="connsiteY163" fmla="*/ 1283911 h 2922431"/>
                <a:gd name="connsiteX164" fmla="*/ 1502763 w 3951653"/>
                <a:gd name="connsiteY164" fmla="*/ 1138003 h 2922431"/>
                <a:gd name="connsiteX165" fmla="*/ 1358748 w 3951653"/>
                <a:gd name="connsiteY165" fmla="*/ 992093 h 2922431"/>
                <a:gd name="connsiteX166" fmla="*/ 1287889 w 3951653"/>
                <a:gd name="connsiteY166" fmla="*/ 812101 h 2922431"/>
                <a:gd name="connsiteX167" fmla="*/ 1586339 w 3951653"/>
                <a:gd name="connsiteY167" fmla="*/ 926401 h 2922431"/>
                <a:gd name="connsiteX168" fmla="*/ 1586093 w 3951653"/>
                <a:gd name="connsiteY168" fmla="*/ 1014410 h 2922431"/>
                <a:gd name="connsiteX169" fmla="*/ 2054578 w 3951653"/>
                <a:gd name="connsiteY169" fmla="*/ 1474785 h 2922431"/>
                <a:gd name="connsiteX170" fmla="*/ 1597377 w 3951653"/>
                <a:gd name="connsiteY170" fmla="*/ 2671183 h 2922431"/>
                <a:gd name="connsiteX171" fmla="*/ 967214 w 3951653"/>
                <a:gd name="connsiteY171" fmla="*/ 2653602 h 2922431"/>
                <a:gd name="connsiteX172" fmla="*/ 891013 w 3951653"/>
                <a:gd name="connsiteY172" fmla="*/ 2704402 h 2922431"/>
                <a:gd name="connsiteX173" fmla="*/ 585968 w 3951653"/>
                <a:gd name="connsiteY173" fmla="*/ 2572757 h 2922431"/>
                <a:gd name="connsiteX174" fmla="*/ 1287889 w 3951653"/>
                <a:gd name="connsiteY174" fmla="*/ 812101 h 2922431"/>
                <a:gd name="connsiteX175" fmla="*/ 843388 w 3951653"/>
                <a:gd name="connsiteY175" fmla="*/ 697804 h 2922431"/>
                <a:gd name="connsiteX176" fmla="*/ 1081514 w 3951653"/>
                <a:gd name="connsiteY176" fmla="*/ 783529 h 2922431"/>
                <a:gd name="connsiteX177" fmla="*/ 1119950 w 3951653"/>
                <a:gd name="connsiteY177" fmla="*/ 731107 h 2922431"/>
                <a:gd name="connsiteX178" fmla="*/ 1221478 w 3951653"/>
                <a:gd name="connsiteY178" fmla="*/ 768758 h 2922431"/>
                <a:gd name="connsiteX179" fmla="*/ 523973 w 3951653"/>
                <a:gd name="connsiteY179" fmla="*/ 2544684 h 2922431"/>
                <a:gd name="connsiteX180" fmla="*/ 431971 w 3951653"/>
                <a:gd name="connsiteY180" fmla="*/ 2500684 h 2922431"/>
                <a:gd name="connsiteX181" fmla="*/ 433814 w 3951653"/>
                <a:gd name="connsiteY181" fmla="*/ 2434530 h 2922431"/>
                <a:gd name="connsiteX182" fmla="*/ 198863 w 3951653"/>
                <a:gd name="connsiteY182" fmla="*/ 2304353 h 2922431"/>
                <a:gd name="connsiteX183" fmla="*/ 275064 w 3951653"/>
                <a:gd name="connsiteY183" fmla="*/ 2101154 h 2922431"/>
                <a:gd name="connsiteX184" fmla="*/ 551289 w 3951653"/>
                <a:gd name="connsiteY184" fmla="*/ 2158304 h 2922431"/>
                <a:gd name="connsiteX185" fmla="*/ 976738 w 3951653"/>
                <a:gd name="connsiteY185" fmla="*/ 1075629 h 2922431"/>
                <a:gd name="connsiteX186" fmla="*/ 735438 w 3951653"/>
                <a:gd name="connsiteY186" fmla="*/ 901004 h 2922431"/>
                <a:gd name="connsiteX187" fmla="*/ 843388 w 3951653"/>
                <a:gd name="connsiteY187" fmla="*/ 697804 h 2922431"/>
                <a:gd name="connsiteX188" fmla="*/ 242980 w 3951653"/>
                <a:gd name="connsiteY188" fmla="*/ 112486 h 2922431"/>
                <a:gd name="connsiteX189" fmla="*/ 394801 w 3951653"/>
                <a:gd name="connsiteY189" fmla="*/ 224085 h 2922431"/>
                <a:gd name="connsiteX190" fmla="*/ 400738 w 3951653"/>
                <a:gd name="connsiteY190" fmla="*/ 256697 h 2922431"/>
                <a:gd name="connsiteX191" fmla="*/ 440959 w 3951653"/>
                <a:gd name="connsiteY191" fmla="*/ 226623 h 2922431"/>
                <a:gd name="connsiteX192" fmla="*/ 505094 w 3951653"/>
                <a:gd name="connsiteY192" fmla="*/ 212264 h 2922431"/>
                <a:gd name="connsiteX193" fmla="*/ 656915 w 3951653"/>
                <a:gd name="connsiteY193" fmla="*/ 323864 h 2922431"/>
                <a:gd name="connsiteX194" fmla="*/ 663539 w 3951653"/>
                <a:gd name="connsiteY194" fmla="*/ 360256 h 2922431"/>
                <a:gd name="connsiteX195" fmla="*/ 673915 w 3951653"/>
                <a:gd name="connsiteY195" fmla="*/ 343187 h 2922431"/>
                <a:gd name="connsiteX196" fmla="*/ 748170 w 3951653"/>
                <a:gd name="connsiteY196" fmla="*/ 309079 h 2922431"/>
                <a:gd name="connsiteX197" fmla="*/ 853181 w 3951653"/>
                <a:gd name="connsiteY197" fmla="*/ 425533 h 2922431"/>
                <a:gd name="connsiteX198" fmla="*/ 748169 w 3951653"/>
                <a:gd name="connsiteY198" fmla="*/ 541989 h 2922431"/>
                <a:gd name="connsiteX199" fmla="*/ 707295 w 3951653"/>
                <a:gd name="connsiteY199" fmla="*/ 532836 h 2922431"/>
                <a:gd name="connsiteX200" fmla="*/ 696429 w 3951653"/>
                <a:gd name="connsiteY200" fmla="*/ 524713 h 2922431"/>
                <a:gd name="connsiteX201" fmla="*/ 691585 w 3951653"/>
                <a:gd name="connsiteY201" fmla="*/ 551323 h 2922431"/>
                <a:gd name="connsiteX202" fmla="*/ 594826 w 3951653"/>
                <a:gd name="connsiteY202" fmla="*/ 622449 h 2922431"/>
                <a:gd name="connsiteX203" fmla="*/ 568123 w 3951653"/>
                <a:gd name="connsiteY203" fmla="*/ 616471 h 2922431"/>
                <a:gd name="connsiteX204" fmla="*/ 567828 w 3951653"/>
                <a:gd name="connsiteY204" fmla="*/ 618092 h 2922431"/>
                <a:gd name="connsiteX205" fmla="*/ 529782 w 3951653"/>
                <a:gd name="connsiteY205" fmla="*/ 669328 h 2922431"/>
                <a:gd name="connsiteX206" fmla="*/ 518483 w 3951653"/>
                <a:gd name="connsiteY206" fmla="*/ 675352 h 2922431"/>
                <a:gd name="connsiteX207" fmla="*/ 524696 w 3951653"/>
                <a:gd name="connsiteY207" fmla="*/ 685570 h 2922431"/>
                <a:gd name="connsiteX208" fmla="*/ 532948 w 3951653"/>
                <a:gd name="connsiteY208" fmla="*/ 730900 h 2922431"/>
                <a:gd name="connsiteX209" fmla="*/ 468812 w 3951653"/>
                <a:gd name="connsiteY209" fmla="*/ 838202 h 2922431"/>
                <a:gd name="connsiteX210" fmla="*/ 452434 w 3951653"/>
                <a:gd name="connsiteY210" fmla="*/ 841869 h 2922431"/>
                <a:gd name="connsiteX211" fmla="*/ 448649 w 3951653"/>
                <a:gd name="connsiteY211" fmla="*/ 862662 h 2922431"/>
                <a:gd name="connsiteX212" fmla="*/ 392765 w 3951653"/>
                <a:gd name="connsiteY212" fmla="*/ 924634 h 2922431"/>
                <a:gd name="connsiteX213" fmla="*/ 358642 w 3951653"/>
                <a:gd name="connsiteY213" fmla="*/ 932274 h 2922431"/>
                <a:gd name="connsiteX214" fmla="*/ 366018 w 3951653"/>
                <a:gd name="connsiteY214" fmla="*/ 972796 h 2922431"/>
                <a:gd name="connsiteX215" fmla="*/ 261008 w 3951653"/>
                <a:gd name="connsiteY215" fmla="*/ 1089251 h 2922431"/>
                <a:gd name="connsiteX216" fmla="*/ 155996 w 3951653"/>
                <a:gd name="connsiteY216" fmla="*/ 972797 h 2922431"/>
                <a:gd name="connsiteX217" fmla="*/ 220133 w 3951653"/>
                <a:gd name="connsiteY217" fmla="*/ 865493 h 2922431"/>
                <a:gd name="connsiteX218" fmla="*/ 254256 w 3951653"/>
                <a:gd name="connsiteY218" fmla="*/ 857853 h 2922431"/>
                <a:gd name="connsiteX219" fmla="*/ 246879 w 3951653"/>
                <a:gd name="connsiteY219" fmla="*/ 817332 h 2922431"/>
                <a:gd name="connsiteX220" fmla="*/ 311015 w 3951653"/>
                <a:gd name="connsiteY220" fmla="*/ 710029 h 2922431"/>
                <a:gd name="connsiteX221" fmla="*/ 327394 w 3951653"/>
                <a:gd name="connsiteY221" fmla="*/ 706361 h 2922431"/>
                <a:gd name="connsiteX222" fmla="*/ 331178 w 3951653"/>
                <a:gd name="connsiteY222" fmla="*/ 685570 h 2922431"/>
                <a:gd name="connsiteX223" fmla="*/ 353683 w 3951653"/>
                <a:gd name="connsiteY223" fmla="*/ 648553 h 2922431"/>
                <a:gd name="connsiteX224" fmla="*/ 380150 w 3951653"/>
                <a:gd name="connsiteY224" fmla="*/ 628764 h 2922431"/>
                <a:gd name="connsiteX225" fmla="*/ 374311 w 3951653"/>
                <a:gd name="connsiteY225" fmla="*/ 618091 h 2922431"/>
                <a:gd name="connsiteX226" fmla="*/ 373872 w 3951653"/>
                <a:gd name="connsiteY226" fmla="*/ 615681 h 2922431"/>
                <a:gd name="connsiteX227" fmla="*/ 369166 w 3951653"/>
                <a:gd name="connsiteY227" fmla="*/ 616734 h 2922431"/>
                <a:gd name="connsiteX228" fmla="*/ 323023 w 3951653"/>
                <a:gd name="connsiteY228" fmla="*/ 608997 h 2922431"/>
                <a:gd name="connsiteX229" fmla="*/ 299293 w 3951653"/>
                <a:gd name="connsiteY229" fmla="*/ 596346 h 2922431"/>
                <a:gd name="connsiteX230" fmla="*/ 298158 w 3951653"/>
                <a:gd name="connsiteY230" fmla="*/ 602581 h 2922431"/>
                <a:gd name="connsiteX231" fmla="*/ 155175 w 3951653"/>
                <a:gd name="connsiteY231" fmla="*/ 707684 h 2922431"/>
                <a:gd name="connsiteX232" fmla="*/ 0 w 3951653"/>
                <a:gd name="connsiteY232" fmla="*/ 535598 h 2922431"/>
                <a:gd name="connsiteX233" fmla="*/ 94774 w 3951653"/>
                <a:gd name="connsiteY233" fmla="*/ 377034 h 2922431"/>
                <a:gd name="connsiteX234" fmla="*/ 97290 w 3951653"/>
                <a:gd name="connsiteY234" fmla="*/ 376470 h 2922431"/>
                <a:gd name="connsiteX235" fmla="*/ 85618 w 3951653"/>
                <a:gd name="connsiteY235" fmla="*/ 349547 h 2922431"/>
                <a:gd name="connsiteX236" fmla="*/ 78211 w 3951653"/>
                <a:gd name="connsiteY236" fmla="*/ 295210 h 2922431"/>
                <a:gd name="connsiteX237" fmla="*/ 242980 w 3951653"/>
                <a:gd name="connsiteY237" fmla="*/ 112486 h 2922431"/>
                <a:gd name="connsiteX238" fmla="*/ 744717 w 3951653"/>
                <a:gd name="connsiteY238" fmla="*/ 7286 h 2922431"/>
                <a:gd name="connsiteX239" fmla="*/ 816726 w 3951653"/>
                <a:gd name="connsiteY239" fmla="*/ 95892 h 2922431"/>
                <a:gd name="connsiteX240" fmla="*/ 744717 w 3951653"/>
                <a:gd name="connsiteY240" fmla="*/ 184496 h 2922431"/>
                <a:gd name="connsiteX241" fmla="*/ 672710 w 3951653"/>
                <a:gd name="connsiteY241" fmla="*/ 95892 h 2922431"/>
                <a:gd name="connsiteX242" fmla="*/ 744717 w 3951653"/>
                <a:gd name="connsiteY242" fmla="*/ 7286 h 2922431"/>
                <a:gd name="connsiteX243" fmla="*/ 468892 w 3951653"/>
                <a:gd name="connsiteY243" fmla="*/ 0 h 2922431"/>
                <a:gd name="connsiteX244" fmla="*/ 517648 w 3951653"/>
                <a:gd name="connsiteY244" fmla="*/ 59995 h 2922431"/>
                <a:gd name="connsiteX245" fmla="*/ 468892 w 3951653"/>
                <a:gd name="connsiteY245" fmla="*/ 119990 h 2922431"/>
                <a:gd name="connsiteX246" fmla="*/ 420135 w 3951653"/>
                <a:gd name="connsiteY246" fmla="*/ 59995 h 2922431"/>
                <a:gd name="connsiteX247" fmla="*/ 468892 w 3951653"/>
                <a:gd name="connsiteY247"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3649111 w 3951653"/>
                <a:gd name="connsiteY112" fmla="*/ 2468545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000369 w 3951653"/>
                <a:gd name="connsiteY119" fmla="*/ 1732290 h 2922431"/>
                <a:gd name="connsiteX120" fmla="*/ 978800 w 3951653"/>
                <a:gd name="connsiteY120" fmla="*/ 1918355 h 2922431"/>
                <a:gd name="connsiteX121" fmla="*/ 1026437 w 3951653"/>
                <a:gd name="connsiteY121" fmla="*/ 2099505 h 2922431"/>
                <a:gd name="connsiteX122" fmla="*/ 1048005 w 3951653"/>
                <a:gd name="connsiteY122" fmla="*/ 1913443 h 2922431"/>
                <a:gd name="connsiteX123" fmla="*/ 1000369 w 3951653"/>
                <a:gd name="connsiteY123" fmla="*/ 1732290 h 2922431"/>
                <a:gd name="connsiteX124" fmla="*/ 1660555 w 3951653"/>
                <a:gd name="connsiteY124" fmla="*/ 1553217 h 2922431"/>
                <a:gd name="connsiteX125" fmla="*/ 1738542 w 3951653"/>
                <a:gd name="connsiteY125" fmla="*/ 1603223 h 2922431"/>
                <a:gd name="connsiteX126" fmla="*/ 1717110 w 3951653"/>
                <a:gd name="connsiteY126" fmla="*/ 1715545 h 2922431"/>
                <a:gd name="connsiteX127" fmla="*/ 1617693 w 3951653"/>
                <a:gd name="connsiteY127" fmla="*/ 1644107 h 2922431"/>
                <a:gd name="connsiteX128" fmla="*/ 1660555 w 3951653"/>
                <a:gd name="connsiteY128" fmla="*/ 1553217 h 2922431"/>
                <a:gd name="connsiteX129" fmla="*/ 1119548 w 3951653"/>
                <a:gd name="connsiteY129" fmla="*/ 1458296 h 2922431"/>
                <a:gd name="connsiteX130" fmla="*/ 1104848 w 3951653"/>
                <a:gd name="connsiteY130" fmla="*/ 1759674 h 2922431"/>
                <a:gd name="connsiteX131" fmla="*/ 1161974 w 3951653"/>
                <a:gd name="connsiteY131" fmla="*/ 2055952 h 2922431"/>
                <a:gd name="connsiteX132" fmla="*/ 1176673 w 3951653"/>
                <a:gd name="connsiteY132" fmla="*/ 1754575 h 2922431"/>
                <a:gd name="connsiteX133" fmla="*/ 1119548 w 3951653"/>
                <a:gd name="connsiteY133" fmla="*/ 1458296 h 2922431"/>
                <a:gd name="connsiteX134" fmla="*/ 578603 w 3951653"/>
                <a:gd name="connsiteY134" fmla="*/ 1457544 h 2922431"/>
                <a:gd name="connsiteX135" fmla="*/ 618108 w 3951653"/>
                <a:gd name="connsiteY135" fmla="*/ 1506154 h 2922431"/>
                <a:gd name="connsiteX136" fmla="*/ 578603 w 3951653"/>
                <a:gd name="connsiteY136" fmla="*/ 1554764 h 2922431"/>
                <a:gd name="connsiteX137" fmla="*/ 539098 w 3951653"/>
                <a:gd name="connsiteY137" fmla="*/ 1506155 h 2922431"/>
                <a:gd name="connsiteX138" fmla="*/ 578603 w 3951653"/>
                <a:gd name="connsiteY138" fmla="*/ 1457544 h 2922431"/>
                <a:gd name="connsiteX139" fmla="*/ 1212801 w 3951653"/>
                <a:gd name="connsiteY139" fmla="*/ 1457091 h 2922431"/>
                <a:gd name="connsiteX140" fmla="*/ 1219094 w 3951653"/>
                <a:gd name="connsiteY140" fmla="*/ 1644295 h 2922431"/>
                <a:gd name="connsiteX141" fmla="*/ 1293097 w 3951653"/>
                <a:gd name="connsiteY141" fmla="*/ 1816367 h 2922431"/>
                <a:gd name="connsiteX142" fmla="*/ 1286804 w 3951653"/>
                <a:gd name="connsiteY142" fmla="*/ 1629164 h 2922431"/>
                <a:gd name="connsiteX143" fmla="*/ 1212801 w 3951653"/>
                <a:gd name="connsiteY143" fmla="*/ 1457091 h 2922431"/>
                <a:gd name="connsiteX144" fmla="*/ 394346 w 3951653"/>
                <a:gd name="connsiteY144" fmla="*/ 1303027 h 2922431"/>
                <a:gd name="connsiteX145" fmla="*/ 464328 w 3951653"/>
                <a:gd name="connsiteY145" fmla="*/ 1389139 h 2922431"/>
                <a:gd name="connsiteX146" fmla="*/ 394346 w 3951653"/>
                <a:gd name="connsiteY146" fmla="*/ 1475252 h 2922431"/>
                <a:gd name="connsiteX147" fmla="*/ 324364 w 3951653"/>
                <a:gd name="connsiteY147" fmla="*/ 1389139 h 2922431"/>
                <a:gd name="connsiteX148" fmla="*/ 394346 w 3951653"/>
                <a:gd name="connsiteY148" fmla="*/ 1303027 h 2922431"/>
                <a:gd name="connsiteX149" fmla="*/ 1584951 w 3951653"/>
                <a:gd name="connsiteY149" fmla="*/ 1184397 h 2922431"/>
                <a:gd name="connsiteX150" fmla="*/ 1057908 w 3951653"/>
                <a:gd name="connsiteY150" fmla="*/ 2502857 h 2922431"/>
                <a:gd name="connsiteX151" fmla="*/ 1523378 w 3951653"/>
                <a:gd name="connsiteY151" fmla="*/ 2559844 h 2922431"/>
                <a:gd name="connsiteX152" fmla="*/ 1933739 w 3951653"/>
                <a:gd name="connsiteY152" fmla="*/ 1517606 h 2922431"/>
                <a:gd name="connsiteX153" fmla="*/ 1584951 w 3951653"/>
                <a:gd name="connsiteY153" fmla="*/ 1184397 h 2922431"/>
                <a:gd name="connsiteX154" fmla="*/ 405497 w 3951653"/>
                <a:gd name="connsiteY154" fmla="*/ 1063408 h 2922431"/>
                <a:gd name="connsiteX155" fmla="*/ 438833 w 3951653"/>
                <a:gd name="connsiteY155" fmla="*/ 1168585 h 2922431"/>
                <a:gd name="connsiteX156" fmla="*/ 306496 w 3951653"/>
                <a:gd name="connsiteY156" fmla="*/ 1223354 h 2922431"/>
                <a:gd name="connsiteX157" fmla="*/ 251323 w 3951653"/>
                <a:gd name="connsiteY157" fmla="*/ 1105347 h 2922431"/>
                <a:gd name="connsiteX158" fmla="*/ 289827 w 3951653"/>
                <a:gd name="connsiteY158" fmla="*/ 1094364 h 2922431"/>
                <a:gd name="connsiteX159" fmla="*/ 405497 w 3951653"/>
                <a:gd name="connsiteY159" fmla="*/ 1063408 h 2922431"/>
                <a:gd name="connsiteX160" fmla="*/ 1358748 w 3951653"/>
                <a:gd name="connsiteY160" fmla="*/ 992093 h 2922431"/>
                <a:gd name="connsiteX161" fmla="*/ 1214732 w 3951653"/>
                <a:gd name="connsiteY161" fmla="*/ 1138002 h 2922431"/>
                <a:gd name="connsiteX162" fmla="*/ 1358747 w 3951653"/>
                <a:gd name="connsiteY162" fmla="*/ 1283911 h 2922431"/>
                <a:gd name="connsiteX163" fmla="*/ 1502763 w 3951653"/>
                <a:gd name="connsiteY163" fmla="*/ 1138003 h 2922431"/>
                <a:gd name="connsiteX164" fmla="*/ 1358748 w 3951653"/>
                <a:gd name="connsiteY164" fmla="*/ 992093 h 2922431"/>
                <a:gd name="connsiteX165" fmla="*/ 1287889 w 3951653"/>
                <a:gd name="connsiteY165" fmla="*/ 812101 h 2922431"/>
                <a:gd name="connsiteX166" fmla="*/ 1586339 w 3951653"/>
                <a:gd name="connsiteY166" fmla="*/ 926401 h 2922431"/>
                <a:gd name="connsiteX167" fmla="*/ 1586093 w 3951653"/>
                <a:gd name="connsiteY167" fmla="*/ 1014410 h 2922431"/>
                <a:gd name="connsiteX168" fmla="*/ 2054578 w 3951653"/>
                <a:gd name="connsiteY168" fmla="*/ 1474785 h 2922431"/>
                <a:gd name="connsiteX169" fmla="*/ 1597377 w 3951653"/>
                <a:gd name="connsiteY169" fmla="*/ 2671183 h 2922431"/>
                <a:gd name="connsiteX170" fmla="*/ 967214 w 3951653"/>
                <a:gd name="connsiteY170" fmla="*/ 2653602 h 2922431"/>
                <a:gd name="connsiteX171" fmla="*/ 891013 w 3951653"/>
                <a:gd name="connsiteY171" fmla="*/ 2704402 h 2922431"/>
                <a:gd name="connsiteX172" fmla="*/ 585968 w 3951653"/>
                <a:gd name="connsiteY172" fmla="*/ 2572757 h 2922431"/>
                <a:gd name="connsiteX173" fmla="*/ 1287889 w 3951653"/>
                <a:gd name="connsiteY173" fmla="*/ 812101 h 2922431"/>
                <a:gd name="connsiteX174" fmla="*/ 843388 w 3951653"/>
                <a:gd name="connsiteY174" fmla="*/ 697804 h 2922431"/>
                <a:gd name="connsiteX175" fmla="*/ 1081514 w 3951653"/>
                <a:gd name="connsiteY175" fmla="*/ 783529 h 2922431"/>
                <a:gd name="connsiteX176" fmla="*/ 1119950 w 3951653"/>
                <a:gd name="connsiteY176" fmla="*/ 731107 h 2922431"/>
                <a:gd name="connsiteX177" fmla="*/ 1221478 w 3951653"/>
                <a:gd name="connsiteY177" fmla="*/ 768758 h 2922431"/>
                <a:gd name="connsiteX178" fmla="*/ 523973 w 3951653"/>
                <a:gd name="connsiteY178" fmla="*/ 2544684 h 2922431"/>
                <a:gd name="connsiteX179" fmla="*/ 431971 w 3951653"/>
                <a:gd name="connsiteY179" fmla="*/ 2500684 h 2922431"/>
                <a:gd name="connsiteX180" fmla="*/ 433814 w 3951653"/>
                <a:gd name="connsiteY180" fmla="*/ 2434530 h 2922431"/>
                <a:gd name="connsiteX181" fmla="*/ 198863 w 3951653"/>
                <a:gd name="connsiteY181" fmla="*/ 2304353 h 2922431"/>
                <a:gd name="connsiteX182" fmla="*/ 275064 w 3951653"/>
                <a:gd name="connsiteY182" fmla="*/ 2101154 h 2922431"/>
                <a:gd name="connsiteX183" fmla="*/ 551289 w 3951653"/>
                <a:gd name="connsiteY183" fmla="*/ 2158304 h 2922431"/>
                <a:gd name="connsiteX184" fmla="*/ 976738 w 3951653"/>
                <a:gd name="connsiteY184" fmla="*/ 1075629 h 2922431"/>
                <a:gd name="connsiteX185" fmla="*/ 735438 w 3951653"/>
                <a:gd name="connsiteY185" fmla="*/ 901004 h 2922431"/>
                <a:gd name="connsiteX186" fmla="*/ 843388 w 3951653"/>
                <a:gd name="connsiteY186" fmla="*/ 697804 h 2922431"/>
                <a:gd name="connsiteX187" fmla="*/ 242980 w 3951653"/>
                <a:gd name="connsiteY187" fmla="*/ 112486 h 2922431"/>
                <a:gd name="connsiteX188" fmla="*/ 394801 w 3951653"/>
                <a:gd name="connsiteY188" fmla="*/ 224085 h 2922431"/>
                <a:gd name="connsiteX189" fmla="*/ 400738 w 3951653"/>
                <a:gd name="connsiteY189" fmla="*/ 256697 h 2922431"/>
                <a:gd name="connsiteX190" fmla="*/ 440959 w 3951653"/>
                <a:gd name="connsiteY190" fmla="*/ 226623 h 2922431"/>
                <a:gd name="connsiteX191" fmla="*/ 505094 w 3951653"/>
                <a:gd name="connsiteY191" fmla="*/ 212264 h 2922431"/>
                <a:gd name="connsiteX192" fmla="*/ 656915 w 3951653"/>
                <a:gd name="connsiteY192" fmla="*/ 323864 h 2922431"/>
                <a:gd name="connsiteX193" fmla="*/ 663539 w 3951653"/>
                <a:gd name="connsiteY193" fmla="*/ 360256 h 2922431"/>
                <a:gd name="connsiteX194" fmla="*/ 673915 w 3951653"/>
                <a:gd name="connsiteY194" fmla="*/ 343187 h 2922431"/>
                <a:gd name="connsiteX195" fmla="*/ 748170 w 3951653"/>
                <a:gd name="connsiteY195" fmla="*/ 309079 h 2922431"/>
                <a:gd name="connsiteX196" fmla="*/ 853181 w 3951653"/>
                <a:gd name="connsiteY196" fmla="*/ 425533 h 2922431"/>
                <a:gd name="connsiteX197" fmla="*/ 748169 w 3951653"/>
                <a:gd name="connsiteY197" fmla="*/ 541989 h 2922431"/>
                <a:gd name="connsiteX198" fmla="*/ 707295 w 3951653"/>
                <a:gd name="connsiteY198" fmla="*/ 532836 h 2922431"/>
                <a:gd name="connsiteX199" fmla="*/ 696429 w 3951653"/>
                <a:gd name="connsiteY199" fmla="*/ 524713 h 2922431"/>
                <a:gd name="connsiteX200" fmla="*/ 691585 w 3951653"/>
                <a:gd name="connsiteY200" fmla="*/ 551323 h 2922431"/>
                <a:gd name="connsiteX201" fmla="*/ 594826 w 3951653"/>
                <a:gd name="connsiteY201" fmla="*/ 622449 h 2922431"/>
                <a:gd name="connsiteX202" fmla="*/ 568123 w 3951653"/>
                <a:gd name="connsiteY202" fmla="*/ 616471 h 2922431"/>
                <a:gd name="connsiteX203" fmla="*/ 567828 w 3951653"/>
                <a:gd name="connsiteY203" fmla="*/ 618092 h 2922431"/>
                <a:gd name="connsiteX204" fmla="*/ 529782 w 3951653"/>
                <a:gd name="connsiteY204" fmla="*/ 669328 h 2922431"/>
                <a:gd name="connsiteX205" fmla="*/ 518483 w 3951653"/>
                <a:gd name="connsiteY205" fmla="*/ 675352 h 2922431"/>
                <a:gd name="connsiteX206" fmla="*/ 524696 w 3951653"/>
                <a:gd name="connsiteY206" fmla="*/ 685570 h 2922431"/>
                <a:gd name="connsiteX207" fmla="*/ 532948 w 3951653"/>
                <a:gd name="connsiteY207" fmla="*/ 730900 h 2922431"/>
                <a:gd name="connsiteX208" fmla="*/ 468812 w 3951653"/>
                <a:gd name="connsiteY208" fmla="*/ 838202 h 2922431"/>
                <a:gd name="connsiteX209" fmla="*/ 452434 w 3951653"/>
                <a:gd name="connsiteY209" fmla="*/ 841869 h 2922431"/>
                <a:gd name="connsiteX210" fmla="*/ 448649 w 3951653"/>
                <a:gd name="connsiteY210" fmla="*/ 862662 h 2922431"/>
                <a:gd name="connsiteX211" fmla="*/ 392765 w 3951653"/>
                <a:gd name="connsiteY211" fmla="*/ 924634 h 2922431"/>
                <a:gd name="connsiteX212" fmla="*/ 358642 w 3951653"/>
                <a:gd name="connsiteY212" fmla="*/ 932274 h 2922431"/>
                <a:gd name="connsiteX213" fmla="*/ 366018 w 3951653"/>
                <a:gd name="connsiteY213" fmla="*/ 972796 h 2922431"/>
                <a:gd name="connsiteX214" fmla="*/ 261008 w 3951653"/>
                <a:gd name="connsiteY214" fmla="*/ 1089251 h 2922431"/>
                <a:gd name="connsiteX215" fmla="*/ 155996 w 3951653"/>
                <a:gd name="connsiteY215" fmla="*/ 972797 h 2922431"/>
                <a:gd name="connsiteX216" fmla="*/ 220133 w 3951653"/>
                <a:gd name="connsiteY216" fmla="*/ 865493 h 2922431"/>
                <a:gd name="connsiteX217" fmla="*/ 254256 w 3951653"/>
                <a:gd name="connsiteY217" fmla="*/ 857853 h 2922431"/>
                <a:gd name="connsiteX218" fmla="*/ 246879 w 3951653"/>
                <a:gd name="connsiteY218" fmla="*/ 817332 h 2922431"/>
                <a:gd name="connsiteX219" fmla="*/ 311015 w 3951653"/>
                <a:gd name="connsiteY219" fmla="*/ 710029 h 2922431"/>
                <a:gd name="connsiteX220" fmla="*/ 327394 w 3951653"/>
                <a:gd name="connsiteY220" fmla="*/ 706361 h 2922431"/>
                <a:gd name="connsiteX221" fmla="*/ 331178 w 3951653"/>
                <a:gd name="connsiteY221" fmla="*/ 685570 h 2922431"/>
                <a:gd name="connsiteX222" fmla="*/ 353683 w 3951653"/>
                <a:gd name="connsiteY222" fmla="*/ 648553 h 2922431"/>
                <a:gd name="connsiteX223" fmla="*/ 380150 w 3951653"/>
                <a:gd name="connsiteY223" fmla="*/ 628764 h 2922431"/>
                <a:gd name="connsiteX224" fmla="*/ 374311 w 3951653"/>
                <a:gd name="connsiteY224" fmla="*/ 618091 h 2922431"/>
                <a:gd name="connsiteX225" fmla="*/ 373872 w 3951653"/>
                <a:gd name="connsiteY225" fmla="*/ 615681 h 2922431"/>
                <a:gd name="connsiteX226" fmla="*/ 369166 w 3951653"/>
                <a:gd name="connsiteY226" fmla="*/ 616734 h 2922431"/>
                <a:gd name="connsiteX227" fmla="*/ 323023 w 3951653"/>
                <a:gd name="connsiteY227" fmla="*/ 608997 h 2922431"/>
                <a:gd name="connsiteX228" fmla="*/ 299293 w 3951653"/>
                <a:gd name="connsiteY228" fmla="*/ 596346 h 2922431"/>
                <a:gd name="connsiteX229" fmla="*/ 298158 w 3951653"/>
                <a:gd name="connsiteY229" fmla="*/ 602581 h 2922431"/>
                <a:gd name="connsiteX230" fmla="*/ 155175 w 3951653"/>
                <a:gd name="connsiteY230" fmla="*/ 707684 h 2922431"/>
                <a:gd name="connsiteX231" fmla="*/ 0 w 3951653"/>
                <a:gd name="connsiteY231" fmla="*/ 535598 h 2922431"/>
                <a:gd name="connsiteX232" fmla="*/ 94774 w 3951653"/>
                <a:gd name="connsiteY232" fmla="*/ 377034 h 2922431"/>
                <a:gd name="connsiteX233" fmla="*/ 97290 w 3951653"/>
                <a:gd name="connsiteY233" fmla="*/ 376470 h 2922431"/>
                <a:gd name="connsiteX234" fmla="*/ 85618 w 3951653"/>
                <a:gd name="connsiteY234" fmla="*/ 349547 h 2922431"/>
                <a:gd name="connsiteX235" fmla="*/ 78211 w 3951653"/>
                <a:gd name="connsiteY235" fmla="*/ 295210 h 2922431"/>
                <a:gd name="connsiteX236" fmla="*/ 242980 w 3951653"/>
                <a:gd name="connsiteY236" fmla="*/ 112486 h 2922431"/>
                <a:gd name="connsiteX237" fmla="*/ 744717 w 3951653"/>
                <a:gd name="connsiteY237" fmla="*/ 7286 h 2922431"/>
                <a:gd name="connsiteX238" fmla="*/ 816726 w 3951653"/>
                <a:gd name="connsiteY238" fmla="*/ 95892 h 2922431"/>
                <a:gd name="connsiteX239" fmla="*/ 744717 w 3951653"/>
                <a:gd name="connsiteY239" fmla="*/ 184496 h 2922431"/>
                <a:gd name="connsiteX240" fmla="*/ 672710 w 3951653"/>
                <a:gd name="connsiteY240" fmla="*/ 95892 h 2922431"/>
                <a:gd name="connsiteX241" fmla="*/ 744717 w 3951653"/>
                <a:gd name="connsiteY241" fmla="*/ 7286 h 2922431"/>
                <a:gd name="connsiteX242" fmla="*/ 468892 w 3951653"/>
                <a:gd name="connsiteY242" fmla="*/ 0 h 2922431"/>
                <a:gd name="connsiteX243" fmla="*/ 517648 w 3951653"/>
                <a:gd name="connsiteY243" fmla="*/ 59995 h 2922431"/>
                <a:gd name="connsiteX244" fmla="*/ 468892 w 3951653"/>
                <a:gd name="connsiteY244" fmla="*/ 119990 h 2922431"/>
                <a:gd name="connsiteX245" fmla="*/ 420135 w 3951653"/>
                <a:gd name="connsiteY245" fmla="*/ 59995 h 2922431"/>
                <a:gd name="connsiteX246" fmla="*/ 468892 w 3951653"/>
                <a:gd name="connsiteY246"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515466 w 3951653"/>
                <a:gd name="connsiteY96" fmla="*/ 2319175 h 2922431"/>
                <a:gd name="connsiteX97" fmla="*/ 2521281 w 3951653"/>
                <a:gd name="connsiteY97" fmla="*/ 2311398 h 2922431"/>
                <a:gd name="connsiteX98" fmla="*/ 2515466 w 3951653"/>
                <a:gd name="connsiteY98" fmla="*/ 2319175 h 2922431"/>
                <a:gd name="connsiteX99" fmla="*/ 1599382 w 3951653"/>
                <a:gd name="connsiteY99" fmla="*/ 1876398 h 2922431"/>
                <a:gd name="connsiteX100" fmla="*/ 1616049 w 3951653"/>
                <a:gd name="connsiteY100" fmla="*/ 1950619 h 2922431"/>
                <a:gd name="connsiteX101" fmla="*/ 1548006 w 3951653"/>
                <a:gd name="connsiteY101" fmla="*/ 2003007 h 2922431"/>
                <a:gd name="connsiteX102" fmla="*/ 1493239 w 3951653"/>
                <a:gd name="connsiteY102" fmla="*/ 1890685 h 2922431"/>
                <a:gd name="connsiteX103" fmla="*/ 1599382 w 3951653"/>
                <a:gd name="connsiteY103" fmla="*/ 1876398 h 2922431"/>
                <a:gd name="connsiteX104" fmla="*/ 1732390 w 3951653"/>
                <a:gd name="connsiteY104" fmla="*/ 1863029 h 2922431"/>
                <a:gd name="connsiteX105" fmla="*/ 1738740 w 3951653"/>
                <a:gd name="connsiteY105" fmla="*/ 1869378 h 2922431"/>
                <a:gd name="connsiteX106" fmla="*/ 1732390 w 3951653"/>
                <a:gd name="connsiteY106" fmla="*/ 1901128 h 2922431"/>
                <a:gd name="connsiteX107" fmla="*/ 1710165 w 3951653"/>
                <a:gd name="connsiteY107" fmla="*/ 1897953 h 2922431"/>
                <a:gd name="connsiteX108" fmla="*/ 1694289 w 3951653"/>
                <a:gd name="connsiteY108" fmla="*/ 1872553 h 2922431"/>
                <a:gd name="connsiteX109" fmla="*/ 1713340 w 3951653"/>
                <a:gd name="connsiteY109" fmla="*/ 1866203 h 2922431"/>
                <a:gd name="connsiteX110" fmla="*/ 1732390 w 3951653"/>
                <a:gd name="connsiteY110" fmla="*/ 1863029 h 2922431"/>
                <a:gd name="connsiteX111" fmla="*/ 3649111 w 3951653"/>
                <a:gd name="connsiteY111" fmla="*/ 2468545 h 2922431"/>
                <a:gd name="connsiteX112" fmla="*/ 3058294 w 3951653"/>
                <a:gd name="connsiteY112" fmla="*/ 2231734 h 2922431"/>
                <a:gd name="connsiteX113" fmla="*/ 3002716 w 3951653"/>
                <a:gd name="connsiteY113" fmla="*/ 2294561 h 2922431"/>
                <a:gd name="connsiteX114" fmla="*/ 3730550 w 3951653"/>
                <a:gd name="connsiteY114" fmla="*/ 2281715 h 2922431"/>
                <a:gd name="connsiteX115" fmla="*/ 3951653 w 3951653"/>
                <a:gd name="connsiteY115" fmla="*/ 2395278 h 2922431"/>
                <a:gd name="connsiteX116" fmla="*/ 3814637 w 3951653"/>
                <a:gd name="connsiteY116" fmla="*/ 2485460 h 2922431"/>
                <a:gd name="connsiteX117" fmla="*/ 3649111 w 3951653"/>
                <a:gd name="connsiteY117" fmla="*/ 2468545 h 2922431"/>
                <a:gd name="connsiteX118" fmla="*/ 1000369 w 3951653"/>
                <a:gd name="connsiteY118" fmla="*/ 1732290 h 2922431"/>
                <a:gd name="connsiteX119" fmla="*/ 978800 w 3951653"/>
                <a:gd name="connsiteY119" fmla="*/ 1918355 h 2922431"/>
                <a:gd name="connsiteX120" fmla="*/ 1026437 w 3951653"/>
                <a:gd name="connsiteY120" fmla="*/ 2099505 h 2922431"/>
                <a:gd name="connsiteX121" fmla="*/ 1048005 w 3951653"/>
                <a:gd name="connsiteY121" fmla="*/ 1913443 h 2922431"/>
                <a:gd name="connsiteX122" fmla="*/ 1000369 w 3951653"/>
                <a:gd name="connsiteY122" fmla="*/ 1732290 h 2922431"/>
                <a:gd name="connsiteX123" fmla="*/ 1660555 w 3951653"/>
                <a:gd name="connsiteY123" fmla="*/ 1553217 h 2922431"/>
                <a:gd name="connsiteX124" fmla="*/ 1738542 w 3951653"/>
                <a:gd name="connsiteY124" fmla="*/ 1603223 h 2922431"/>
                <a:gd name="connsiteX125" fmla="*/ 1717110 w 3951653"/>
                <a:gd name="connsiteY125" fmla="*/ 1715545 h 2922431"/>
                <a:gd name="connsiteX126" fmla="*/ 1617693 w 3951653"/>
                <a:gd name="connsiteY126" fmla="*/ 1644107 h 2922431"/>
                <a:gd name="connsiteX127" fmla="*/ 1660555 w 3951653"/>
                <a:gd name="connsiteY127" fmla="*/ 1553217 h 2922431"/>
                <a:gd name="connsiteX128" fmla="*/ 1119548 w 3951653"/>
                <a:gd name="connsiteY128" fmla="*/ 1458296 h 2922431"/>
                <a:gd name="connsiteX129" fmla="*/ 1104848 w 3951653"/>
                <a:gd name="connsiteY129" fmla="*/ 1759674 h 2922431"/>
                <a:gd name="connsiteX130" fmla="*/ 1161974 w 3951653"/>
                <a:gd name="connsiteY130" fmla="*/ 2055952 h 2922431"/>
                <a:gd name="connsiteX131" fmla="*/ 1176673 w 3951653"/>
                <a:gd name="connsiteY131" fmla="*/ 1754575 h 2922431"/>
                <a:gd name="connsiteX132" fmla="*/ 1119548 w 3951653"/>
                <a:gd name="connsiteY132" fmla="*/ 1458296 h 2922431"/>
                <a:gd name="connsiteX133" fmla="*/ 578603 w 3951653"/>
                <a:gd name="connsiteY133" fmla="*/ 1457544 h 2922431"/>
                <a:gd name="connsiteX134" fmla="*/ 618108 w 3951653"/>
                <a:gd name="connsiteY134" fmla="*/ 1506154 h 2922431"/>
                <a:gd name="connsiteX135" fmla="*/ 578603 w 3951653"/>
                <a:gd name="connsiteY135" fmla="*/ 1554764 h 2922431"/>
                <a:gd name="connsiteX136" fmla="*/ 539098 w 3951653"/>
                <a:gd name="connsiteY136" fmla="*/ 1506155 h 2922431"/>
                <a:gd name="connsiteX137" fmla="*/ 578603 w 3951653"/>
                <a:gd name="connsiteY137" fmla="*/ 1457544 h 2922431"/>
                <a:gd name="connsiteX138" fmla="*/ 1212801 w 3951653"/>
                <a:gd name="connsiteY138" fmla="*/ 1457091 h 2922431"/>
                <a:gd name="connsiteX139" fmla="*/ 1219094 w 3951653"/>
                <a:gd name="connsiteY139" fmla="*/ 1644295 h 2922431"/>
                <a:gd name="connsiteX140" fmla="*/ 1293097 w 3951653"/>
                <a:gd name="connsiteY140" fmla="*/ 1816367 h 2922431"/>
                <a:gd name="connsiteX141" fmla="*/ 1286804 w 3951653"/>
                <a:gd name="connsiteY141" fmla="*/ 1629164 h 2922431"/>
                <a:gd name="connsiteX142" fmla="*/ 1212801 w 3951653"/>
                <a:gd name="connsiteY142" fmla="*/ 1457091 h 2922431"/>
                <a:gd name="connsiteX143" fmla="*/ 394346 w 3951653"/>
                <a:gd name="connsiteY143" fmla="*/ 1303027 h 2922431"/>
                <a:gd name="connsiteX144" fmla="*/ 464328 w 3951653"/>
                <a:gd name="connsiteY144" fmla="*/ 1389139 h 2922431"/>
                <a:gd name="connsiteX145" fmla="*/ 394346 w 3951653"/>
                <a:gd name="connsiteY145" fmla="*/ 1475252 h 2922431"/>
                <a:gd name="connsiteX146" fmla="*/ 324364 w 3951653"/>
                <a:gd name="connsiteY146" fmla="*/ 1389139 h 2922431"/>
                <a:gd name="connsiteX147" fmla="*/ 394346 w 3951653"/>
                <a:gd name="connsiteY147" fmla="*/ 1303027 h 2922431"/>
                <a:gd name="connsiteX148" fmla="*/ 1584951 w 3951653"/>
                <a:gd name="connsiteY148" fmla="*/ 1184397 h 2922431"/>
                <a:gd name="connsiteX149" fmla="*/ 1057908 w 3951653"/>
                <a:gd name="connsiteY149" fmla="*/ 2502857 h 2922431"/>
                <a:gd name="connsiteX150" fmla="*/ 1523378 w 3951653"/>
                <a:gd name="connsiteY150" fmla="*/ 2559844 h 2922431"/>
                <a:gd name="connsiteX151" fmla="*/ 1933739 w 3951653"/>
                <a:gd name="connsiteY151" fmla="*/ 1517606 h 2922431"/>
                <a:gd name="connsiteX152" fmla="*/ 1584951 w 3951653"/>
                <a:gd name="connsiteY152" fmla="*/ 1184397 h 2922431"/>
                <a:gd name="connsiteX153" fmla="*/ 405497 w 3951653"/>
                <a:gd name="connsiteY153" fmla="*/ 1063408 h 2922431"/>
                <a:gd name="connsiteX154" fmla="*/ 438833 w 3951653"/>
                <a:gd name="connsiteY154" fmla="*/ 1168585 h 2922431"/>
                <a:gd name="connsiteX155" fmla="*/ 306496 w 3951653"/>
                <a:gd name="connsiteY155" fmla="*/ 1223354 h 2922431"/>
                <a:gd name="connsiteX156" fmla="*/ 251323 w 3951653"/>
                <a:gd name="connsiteY156" fmla="*/ 1105347 h 2922431"/>
                <a:gd name="connsiteX157" fmla="*/ 289827 w 3951653"/>
                <a:gd name="connsiteY157" fmla="*/ 1094364 h 2922431"/>
                <a:gd name="connsiteX158" fmla="*/ 405497 w 3951653"/>
                <a:gd name="connsiteY158" fmla="*/ 1063408 h 2922431"/>
                <a:gd name="connsiteX159" fmla="*/ 1358748 w 3951653"/>
                <a:gd name="connsiteY159" fmla="*/ 992093 h 2922431"/>
                <a:gd name="connsiteX160" fmla="*/ 1214732 w 3951653"/>
                <a:gd name="connsiteY160" fmla="*/ 1138002 h 2922431"/>
                <a:gd name="connsiteX161" fmla="*/ 1358747 w 3951653"/>
                <a:gd name="connsiteY161" fmla="*/ 1283911 h 2922431"/>
                <a:gd name="connsiteX162" fmla="*/ 1502763 w 3951653"/>
                <a:gd name="connsiteY162" fmla="*/ 1138003 h 2922431"/>
                <a:gd name="connsiteX163" fmla="*/ 1358748 w 3951653"/>
                <a:gd name="connsiteY163" fmla="*/ 992093 h 2922431"/>
                <a:gd name="connsiteX164" fmla="*/ 1287889 w 3951653"/>
                <a:gd name="connsiteY164" fmla="*/ 812101 h 2922431"/>
                <a:gd name="connsiteX165" fmla="*/ 1586339 w 3951653"/>
                <a:gd name="connsiteY165" fmla="*/ 926401 h 2922431"/>
                <a:gd name="connsiteX166" fmla="*/ 1586093 w 3951653"/>
                <a:gd name="connsiteY166" fmla="*/ 1014410 h 2922431"/>
                <a:gd name="connsiteX167" fmla="*/ 2054578 w 3951653"/>
                <a:gd name="connsiteY167" fmla="*/ 1474785 h 2922431"/>
                <a:gd name="connsiteX168" fmla="*/ 1597377 w 3951653"/>
                <a:gd name="connsiteY168" fmla="*/ 2671183 h 2922431"/>
                <a:gd name="connsiteX169" fmla="*/ 967214 w 3951653"/>
                <a:gd name="connsiteY169" fmla="*/ 2653602 h 2922431"/>
                <a:gd name="connsiteX170" fmla="*/ 891013 w 3951653"/>
                <a:gd name="connsiteY170" fmla="*/ 2704402 h 2922431"/>
                <a:gd name="connsiteX171" fmla="*/ 585968 w 3951653"/>
                <a:gd name="connsiteY171" fmla="*/ 2572757 h 2922431"/>
                <a:gd name="connsiteX172" fmla="*/ 1287889 w 3951653"/>
                <a:gd name="connsiteY172" fmla="*/ 812101 h 2922431"/>
                <a:gd name="connsiteX173" fmla="*/ 843388 w 3951653"/>
                <a:gd name="connsiteY173" fmla="*/ 697804 h 2922431"/>
                <a:gd name="connsiteX174" fmla="*/ 1081514 w 3951653"/>
                <a:gd name="connsiteY174" fmla="*/ 783529 h 2922431"/>
                <a:gd name="connsiteX175" fmla="*/ 1119950 w 3951653"/>
                <a:gd name="connsiteY175" fmla="*/ 731107 h 2922431"/>
                <a:gd name="connsiteX176" fmla="*/ 1221478 w 3951653"/>
                <a:gd name="connsiteY176" fmla="*/ 768758 h 2922431"/>
                <a:gd name="connsiteX177" fmla="*/ 523973 w 3951653"/>
                <a:gd name="connsiteY177" fmla="*/ 2544684 h 2922431"/>
                <a:gd name="connsiteX178" fmla="*/ 431971 w 3951653"/>
                <a:gd name="connsiteY178" fmla="*/ 2500684 h 2922431"/>
                <a:gd name="connsiteX179" fmla="*/ 433814 w 3951653"/>
                <a:gd name="connsiteY179" fmla="*/ 2434530 h 2922431"/>
                <a:gd name="connsiteX180" fmla="*/ 198863 w 3951653"/>
                <a:gd name="connsiteY180" fmla="*/ 2304353 h 2922431"/>
                <a:gd name="connsiteX181" fmla="*/ 275064 w 3951653"/>
                <a:gd name="connsiteY181" fmla="*/ 2101154 h 2922431"/>
                <a:gd name="connsiteX182" fmla="*/ 551289 w 3951653"/>
                <a:gd name="connsiteY182" fmla="*/ 2158304 h 2922431"/>
                <a:gd name="connsiteX183" fmla="*/ 976738 w 3951653"/>
                <a:gd name="connsiteY183" fmla="*/ 1075629 h 2922431"/>
                <a:gd name="connsiteX184" fmla="*/ 735438 w 3951653"/>
                <a:gd name="connsiteY184" fmla="*/ 901004 h 2922431"/>
                <a:gd name="connsiteX185" fmla="*/ 843388 w 3951653"/>
                <a:gd name="connsiteY185" fmla="*/ 697804 h 2922431"/>
                <a:gd name="connsiteX186" fmla="*/ 242980 w 3951653"/>
                <a:gd name="connsiteY186" fmla="*/ 112486 h 2922431"/>
                <a:gd name="connsiteX187" fmla="*/ 394801 w 3951653"/>
                <a:gd name="connsiteY187" fmla="*/ 224085 h 2922431"/>
                <a:gd name="connsiteX188" fmla="*/ 400738 w 3951653"/>
                <a:gd name="connsiteY188" fmla="*/ 256697 h 2922431"/>
                <a:gd name="connsiteX189" fmla="*/ 440959 w 3951653"/>
                <a:gd name="connsiteY189" fmla="*/ 226623 h 2922431"/>
                <a:gd name="connsiteX190" fmla="*/ 505094 w 3951653"/>
                <a:gd name="connsiteY190" fmla="*/ 212264 h 2922431"/>
                <a:gd name="connsiteX191" fmla="*/ 656915 w 3951653"/>
                <a:gd name="connsiteY191" fmla="*/ 323864 h 2922431"/>
                <a:gd name="connsiteX192" fmla="*/ 663539 w 3951653"/>
                <a:gd name="connsiteY192" fmla="*/ 360256 h 2922431"/>
                <a:gd name="connsiteX193" fmla="*/ 673915 w 3951653"/>
                <a:gd name="connsiteY193" fmla="*/ 343187 h 2922431"/>
                <a:gd name="connsiteX194" fmla="*/ 748170 w 3951653"/>
                <a:gd name="connsiteY194" fmla="*/ 309079 h 2922431"/>
                <a:gd name="connsiteX195" fmla="*/ 853181 w 3951653"/>
                <a:gd name="connsiteY195" fmla="*/ 425533 h 2922431"/>
                <a:gd name="connsiteX196" fmla="*/ 748169 w 3951653"/>
                <a:gd name="connsiteY196" fmla="*/ 541989 h 2922431"/>
                <a:gd name="connsiteX197" fmla="*/ 707295 w 3951653"/>
                <a:gd name="connsiteY197" fmla="*/ 532836 h 2922431"/>
                <a:gd name="connsiteX198" fmla="*/ 696429 w 3951653"/>
                <a:gd name="connsiteY198" fmla="*/ 524713 h 2922431"/>
                <a:gd name="connsiteX199" fmla="*/ 691585 w 3951653"/>
                <a:gd name="connsiteY199" fmla="*/ 551323 h 2922431"/>
                <a:gd name="connsiteX200" fmla="*/ 594826 w 3951653"/>
                <a:gd name="connsiteY200" fmla="*/ 622449 h 2922431"/>
                <a:gd name="connsiteX201" fmla="*/ 568123 w 3951653"/>
                <a:gd name="connsiteY201" fmla="*/ 616471 h 2922431"/>
                <a:gd name="connsiteX202" fmla="*/ 567828 w 3951653"/>
                <a:gd name="connsiteY202" fmla="*/ 618092 h 2922431"/>
                <a:gd name="connsiteX203" fmla="*/ 529782 w 3951653"/>
                <a:gd name="connsiteY203" fmla="*/ 669328 h 2922431"/>
                <a:gd name="connsiteX204" fmla="*/ 518483 w 3951653"/>
                <a:gd name="connsiteY204" fmla="*/ 675352 h 2922431"/>
                <a:gd name="connsiteX205" fmla="*/ 524696 w 3951653"/>
                <a:gd name="connsiteY205" fmla="*/ 685570 h 2922431"/>
                <a:gd name="connsiteX206" fmla="*/ 532948 w 3951653"/>
                <a:gd name="connsiteY206" fmla="*/ 730900 h 2922431"/>
                <a:gd name="connsiteX207" fmla="*/ 468812 w 3951653"/>
                <a:gd name="connsiteY207" fmla="*/ 838202 h 2922431"/>
                <a:gd name="connsiteX208" fmla="*/ 452434 w 3951653"/>
                <a:gd name="connsiteY208" fmla="*/ 841869 h 2922431"/>
                <a:gd name="connsiteX209" fmla="*/ 448649 w 3951653"/>
                <a:gd name="connsiteY209" fmla="*/ 862662 h 2922431"/>
                <a:gd name="connsiteX210" fmla="*/ 392765 w 3951653"/>
                <a:gd name="connsiteY210" fmla="*/ 924634 h 2922431"/>
                <a:gd name="connsiteX211" fmla="*/ 358642 w 3951653"/>
                <a:gd name="connsiteY211" fmla="*/ 932274 h 2922431"/>
                <a:gd name="connsiteX212" fmla="*/ 366018 w 3951653"/>
                <a:gd name="connsiteY212" fmla="*/ 972796 h 2922431"/>
                <a:gd name="connsiteX213" fmla="*/ 261008 w 3951653"/>
                <a:gd name="connsiteY213" fmla="*/ 1089251 h 2922431"/>
                <a:gd name="connsiteX214" fmla="*/ 155996 w 3951653"/>
                <a:gd name="connsiteY214" fmla="*/ 972797 h 2922431"/>
                <a:gd name="connsiteX215" fmla="*/ 220133 w 3951653"/>
                <a:gd name="connsiteY215" fmla="*/ 865493 h 2922431"/>
                <a:gd name="connsiteX216" fmla="*/ 254256 w 3951653"/>
                <a:gd name="connsiteY216" fmla="*/ 857853 h 2922431"/>
                <a:gd name="connsiteX217" fmla="*/ 246879 w 3951653"/>
                <a:gd name="connsiteY217" fmla="*/ 817332 h 2922431"/>
                <a:gd name="connsiteX218" fmla="*/ 311015 w 3951653"/>
                <a:gd name="connsiteY218" fmla="*/ 710029 h 2922431"/>
                <a:gd name="connsiteX219" fmla="*/ 327394 w 3951653"/>
                <a:gd name="connsiteY219" fmla="*/ 706361 h 2922431"/>
                <a:gd name="connsiteX220" fmla="*/ 331178 w 3951653"/>
                <a:gd name="connsiteY220" fmla="*/ 685570 h 2922431"/>
                <a:gd name="connsiteX221" fmla="*/ 353683 w 3951653"/>
                <a:gd name="connsiteY221" fmla="*/ 648553 h 2922431"/>
                <a:gd name="connsiteX222" fmla="*/ 380150 w 3951653"/>
                <a:gd name="connsiteY222" fmla="*/ 628764 h 2922431"/>
                <a:gd name="connsiteX223" fmla="*/ 374311 w 3951653"/>
                <a:gd name="connsiteY223" fmla="*/ 618091 h 2922431"/>
                <a:gd name="connsiteX224" fmla="*/ 373872 w 3951653"/>
                <a:gd name="connsiteY224" fmla="*/ 615681 h 2922431"/>
                <a:gd name="connsiteX225" fmla="*/ 369166 w 3951653"/>
                <a:gd name="connsiteY225" fmla="*/ 616734 h 2922431"/>
                <a:gd name="connsiteX226" fmla="*/ 323023 w 3951653"/>
                <a:gd name="connsiteY226" fmla="*/ 608997 h 2922431"/>
                <a:gd name="connsiteX227" fmla="*/ 299293 w 3951653"/>
                <a:gd name="connsiteY227" fmla="*/ 596346 h 2922431"/>
                <a:gd name="connsiteX228" fmla="*/ 298158 w 3951653"/>
                <a:gd name="connsiteY228" fmla="*/ 602581 h 2922431"/>
                <a:gd name="connsiteX229" fmla="*/ 155175 w 3951653"/>
                <a:gd name="connsiteY229" fmla="*/ 707684 h 2922431"/>
                <a:gd name="connsiteX230" fmla="*/ 0 w 3951653"/>
                <a:gd name="connsiteY230" fmla="*/ 535598 h 2922431"/>
                <a:gd name="connsiteX231" fmla="*/ 94774 w 3951653"/>
                <a:gd name="connsiteY231" fmla="*/ 377034 h 2922431"/>
                <a:gd name="connsiteX232" fmla="*/ 97290 w 3951653"/>
                <a:gd name="connsiteY232" fmla="*/ 376470 h 2922431"/>
                <a:gd name="connsiteX233" fmla="*/ 85618 w 3951653"/>
                <a:gd name="connsiteY233" fmla="*/ 349547 h 2922431"/>
                <a:gd name="connsiteX234" fmla="*/ 78211 w 3951653"/>
                <a:gd name="connsiteY234" fmla="*/ 295210 h 2922431"/>
                <a:gd name="connsiteX235" fmla="*/ 242980 w 3951653"/>
                <a:gd name="connsiteY235" fmla="*/ 112486 h 2922431"/>
                <a:gd name="connsiteX236" fmla="*/ 744717 w 3951653"/>
                <a:gd name="connsiteY236" fmla="*/ 7286 h 2922431"/>
                <a:gd name="connsiteX237" fmla="*/ 816726 w 3951653"/>
                <a:gd name="connsiteY237" fmla="*/ 95892 h 2922431"/>
                <a:gd name="connsiteX238" fmla="*/ 744717 w 3951653"/>
                <a:gd name="connsiteY238" fmla="*/ 184496 h 2922431"/>
                <a:gd name="connsiteX239" fmla="*/ 672710 w 3951653"/>
                <a:gd name="connsiteY239" fmla="*/ 95892 h 2922431"/>
                <a:gd name="connsiteX240" fmla="*/ 744717 w 3951653"/>
                <a:gd name="connsiteY240" fmla="*/ 7286 h 2922431"/>
                <a:gd name="connsiteX241" fmla="*/ 468892 w 3951653"/>
                <a:gd name="connsiteY241" fmla="*/ 0 h 2922431"/>
                <a:gd name="connsiteX242" fmla="*/ 517648 w 3951653"/>
                <a:gd name="connsiteY242" fmla="*/ 59995 h 2922431"/>
                <a:gd name="connsiteX243" fmla="*/ 468892 w 3951653"/>
                <a:gd name="connsiteY243" fmla="*/ 119990 h 2922431"/>
                <a:gd name="connsiteX244" fmla="*/ 420135 w 3951653"/>
                <a:gd name="connsiteY244" fmla="*/ 59995 h 2922431"/>
                <a:gd name="connsiteX245" fmla="*/ 468892 w 3951653"/>
                <a:gd name="connsiteY245"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058294 w 3951653"/>
                <a:gd name="connsiteY109" fmla="*/ 2231734 h 2922431"/>
                <a:gd name="connsiteX110" fmla="*/ 3002716 w 3951653"/>
                <a:gd name="connsiteY110" fmla="*/ 2294561 h 2922431"/>
                <a:gd name="connsiteX111" fmla="*/ 3730550 w 3951653"/>
                <a:gd name="connsiteY111" fmla="*/ 2281715 h 2922431"/>
                <a:gd name="connsiteX112" fmla="*/ 3951653 w 3951653"/>
                <a:gd name="connsiteY112" fmla="*/ 2395278 h 2922431"/>
                <a:gd name="connsiteX113" fmla="*/ 3814637 w 3951653"/>
                <a:gd name="connsiteY113" fmla="*/ 2485460 h 2922431"/>
                <a:gd name="connsiteX114" fmla="*/ 3649111 w 3951653"/>
                <a:gd name="connsiteY114" fmla="*/ 2468545 h 2922431"/>
                <a:gd name="connsiteX115" fmla="*/ 1000369 w 3951653"/>
                <a:gd name="connsiteY115" fmla="*/ 1732290 h 2922431"/>
                <a:gd name="connsiteX116" fmla="*/ 978800 w 3951653"/>
                <a:gd name="connsiteY116" fmla="*/ 1918355 h 2922431"/>
                <a:gd name="connsiteX117" fmla="*/ 1026437 w 3951653"/>
                <a:gd name="connsiteY117" fmla="*/ 2099505 h 2922431"/>
                <a:gd name="connsiteX118" fmla="*/ 1048005 w 3951653"/>
                <a:gd name="connsiteY118" fmla="*/ 1913443 h 2922431"/>
                <a:gd name="connsiteX119" fmla="*/ 1000369 w 3951653"/>
                <a:gd name="connsiteY119" fmla="*/ 1732290 h 2922431"/>
                <a:gd name="connsiteX120" fmla="*/ 1660555 w 3951653"/>
                <a:gd name="connsiteY120" fmla="*/ 1553217 h 2922431"/>
                <a:gd name="connsiteX121" fmla="*/ 1738542 w 3951653"/>
                <a:gd name="connsiteY121" fmla="*/ 1603223 h 2922431"/>
                <a:gd name="connsiteX122" fmla="*/ 1717110 w 3951653"/>
                <a:gd name="connsiteY122" fmla="*/ 1715545 h 2922431"/>
                <a:gd name="connsiteX123" fmla="*/ 1617693 w 3951653"/>
                <a:gd name="connsiteY123" fmla="*/ 1644107 h 2922431"/>
                <a:gd name="connsiteX124" fmla="*/ 1660555 w 3951653"/>
                <a:gd name="connsiteY124" fmla="*/ 1553217 h 2922431"/>
                <a:gd name="connsiteX125" fmla="*/ 1119548 w 3951653"/>
                <a:gd name="connsiteY125" fmla="*/ 1458296 h 2922431"/>
                <a:gd name="connsiteX126" fmla="*/ 1104848 w 3951653"/>
                <a:gd name="connsiteY126" fmla="*/ 1759674 h 2922431"/>
                <a:gd name="connsiteX127" fmla="*/ 1161974 w 3951653"/>
                <a:gd name="connsiteY127" fmla="*/ 2055952 h 2922431"/>
                <a:gd name="connsiteX128" fmla="*/ 1176673 w 3951653"/>
                <a:gd name="connsiteY128" fmla="*/ 1754575 h 2922431"/>
                <a:gd name="connsiteX129" fmla="*/ 1119548 w 3951653"/>
                <a:gd name="connsiteY129" fmla="*/ 1458296 h 2922431"/>
                <a:gd name="connsiteX130" fmla="*/ 578603 w 3951653"/>
                <a:gd name="connsiteY130" fmla="*/ 1457544 h 2922431"/>
                <a:gd name="connsiteX131" fmla="*/ 618108 w 3951653"/>
                <a:gd name="connsiteY131" fmla="*/ 1506154 h 2922431"/>
                <a:gd name="connsiteX132" fmla="*/ 578603 w 3951653"/>
                <a:gd name="connsiteY132" fmla="*/ 1554764 h 2922431"/>
                <a:gd name="connsiteX133" fmla="*/ 539098 w 3951653"/>
                <a:gd name="connsiteY133" fmla="*/ 1506155 h 2922431"/>
                <a:gd name="connsiteX134" fmla="*/ 578603 w 3951653"/>
                <a:gd name="connsiteY134" fmla="*/ 1457544 h 2922431"/>
                <a:gd name="connsiteX135" fmla="*/ 1212801 w 3951653"/>
                <a:gd name="connsiteY135" fmla="*/ 1457091 h 2922431"/>
                <a:gd name="connsiteX136" fmla="*/ 1219094 w 3951653"/>
                <a:gd name="connsiteY136" fmla="*/ 1644295 h 2922431"/>
                <a:gd name="connsiteX137" fmla="*/ 1293097 w 3951653"/>
                <a:gd name="connsiteY137" fmla="*/ 1816367 h 2922431"/>
                <a:gd name="connsiteX138" fmla="*/ 1286804 w 3951653"/>
                <a:gd name="connsiteY138" fmla="*/ 1629164 h 2922431"/>
                <a:gd name="connsiteX139" fmla="*/ 1212801 w 3951653"/>
                <a:gd name="connsiteY139" fmla="*/ 1457091 h 2922431"/>
                <a:gd name="connsiteX140" fmla="*/ 394346 w 3951653"/>
                <a:gd name="connsiteY140" fmla="*/ 1303027 h 2922431"/>
                <a:gd name="connsiteX141" fmla="*/ 464328 w 3951653"/>
                <a:gd name="connsiteY141" fmla="*/ 1389139 h 2922431"/>
                <a:gd name="connsiteX142" fmla="*/ 394346 w 3951653"/>
                <a:gd name="connsiteY142" fmla="*/ 1475252 h 2922431"/>
                <a:gd name="connsiteX143" fmla="*/ 324364 w 3951653"/>
                <a:gd name="connsiteY143" fmla="*/ 1389139 h 2922431"/>
                <a:gd name="connsiteX144" fmla="*/ 394346 w 3951653"/>
                <a:gd name="connsiteY144" fmla="*/ 1303027 h 2922431"/>
                <a:gd name="connsiteX145" fmla="*/ 1584951 w 3951653"/>
                <a:gd name="connsiteY145" fmla="*/ 1184397 h 2922431"/>
                <a:gd name="connsiteX146" fmla="*/ 1057908 w 3951653"/>
                <a:gd name="connsiteY146" fmla="*/ 2502857 h 2922431"/>
                <a:gd name="connsiteX147" fmla="*/ 1523378 w 3951653"/>
                <a:gd name="connsiteY147" fmla="*/ 2559844 h 2922431"/>
                <a:gd name="connsiteX148" fmla="*/ 1933739 w 3951653"/>
                <a:gd name="connsiteY148" fmla="*/ 1517606 h 2922431"/>
                <a:gd name="connsiteX149" fmla="*/ 1584951 w 3951653"/>
                <a:gd name="connsiteY149" fmla="*/ 1184397 h 2922431"/>
                <a:gd name="connsiteX150" fmla="*/ 405497 w 3951653"/>
                <a:gd name="connsiteY150" fmla="*/ 1063408 h 2922431"/>
                <a:gd name="connsiteX151" fmla="*/ 438833 w 3951653"/>
                <a:gd name="connsiteY151" fmla="*/ 1168585 h 2922431"/>
                <a:gd name="connsiteX152" fmla="*/ 306496 w 3951653"/>
                <a:gd name="connsiteY152" fmla="*/ 1223354 h 2922431"/>
                <a:gd name="connsiteX153" fmla="*/ 251323 w 3951653"/>
                <a:gd name="connsiteY153" fmla="*/ 1105347 h 2922431"/>
                <a:gd name="connsiteX154" fmla="*/ 289827 w 3951653"/>
                <a:gd name="connsiteY154" fmla="*/ 1094364 h 2922431"/>
                <a:gd name="connsiteX155" fmla="*/ 405497 w 3951653"/>
                <a:gd name="connsiteY155" fmla="*/ 1063408 h 2922431"/>
                <a:gd name="connsiteX156" fmla="*/ 1358748 w 3951653"/>
                <a:gd name="connsiteY156" fmla="*/ 992093 h 2922431"/>
                <a:gd name="connsiteX157" fmla="*/ 1214732 w 3951653"/>
                <a:gd name="connsiteY157" fmla="*/ 1138002 h 2922431"/>
                <a:gd name="connsiteX158" fmla="*/ 1358747 w 3951653"/>
                <a:gd name="connsiteY158" fmla="*/ 1283911 h 2922431"/>
                <a:gd name="connsiteX159" fmla="*/ 1502763 w 3951653"/>
                <a:gd name="connsiteY159" fmla="*/ 1138003 h 2922431"/>
                <a:gd name="connsiteX160" fmla="*/ 1358748 w 3951653"/>
                <a:gd name="connsiteY160" fmla="*/ 992093 h 2922431"/>
                <a:gd name="connsiteX161" fmla="*/ 1287889 w 3951653"/>
                <a:gd name="connsiteY161" fmla="*/ 812101 h 2922431"/>
                <a:gd name="connsiteX162" fmla="*/ 1586339 w 3951653"/>
                <a:gd name="connsiteY162" fmla="*/ 926401 h 2922431"/>
                <a:gd name="connsiteX163" fmla="*/ 1586093 w 3951653"/>
                <a:gd name="connsiteY163" fmla="*/ 1014410 h 2922431"/>
                <a:gd name="connsiteX164" fmla="*/ 2054578 w 3951653"/>
                <a:gd name="connsiteY164" fmla="*/ 1474785 h 2922431"/>
                <a:gd name="connsiteX165" fmla="*/ 1597377 w 3951653"/>
                <a:gd name="connsiteY165" fmla="*/ 2671183 h 2922431"/>
                <a:gd name="connsiteX166" fmla="*/ 967214 w 3951653"/>
                <a:gd name="connsiteY166" fmla="*/ 2653602 h 2922431"/>
                <a:gd name="connsiteX167" fmla="*/ 891013 w 3951653"/>
                <a:gd name="connsiteY167" fmla="*/ 2704402 h 2922431"/>
                <a:gd name="connsiteX168" fmla="*/ 585968 w 3951653"/>
                <a:gd name="connsiteY168" fmla="*/ 2572757 h 2922431"/>
                <a:gd name="connsiteX169" fmla="*/ 1287889 w 3951653"/>
                <a:gd name="connsiteY169" fmla="*/ 812101 h 2922431"/>
                <a:gd name="connsiteX170" fmla="*/ 843388 w 3951653"/>
                <a:gd name="connsiteY170" fmla="*/ 697804 h 2922431"/>
                <a:gd name="connsiteX171" fmla="*/ 1081514 w 3951653"/>
                <a:gd name="connsiteY171" fmla="*/ 783529 h 2922431"/>
                <a:gd name="connsiteX172" fmla="*/ 1119950 w 3951653"/>
                <a:gd name="connsiteY172" fmla="*/ 731107 h 2922431"/>
                <a:gd name="connsiteX173" fmla="*/ 1221478 w 3951653"/>
                <a:gd name="connsiteY173" fmla="*/ 768758 h 2922431"/>
                <a:gd name="connsiteX174" fmla="*/ 523973 w 3951653"/>
                <a:gd name="connsiteY174" fmla="*/ 2544684 h 2922431"/>
                <a:gd name="connsiteX175" fmla="*/ 431971 w 3951653"/>
                <a:gd name="connsiteY175" fmla="*/ 2500684 h 2922431"/>
                <a:gd name="connsiteX176" fmla="*/ 433814 w 3951653"/>
                <a:gd name="connsiteY176" fmla="*/ 2434530 h 2922431"/>
                <a:gd name="connsiteX177" fmla="*/ 198863 w 3951653"/>
                <a:gd name="connsiteY177" fmla="*/ 2304353 h 2922431"/>
                <a:gd name="connsiteX178" fmla="*/ 275064 w 3951653"/>
                <a:gd name="connsiteY178" fmla="*/ 2101154 h 2922431"/>
                <a:gd name="connsiteX179" fmla="*/ 551289 w 3951653"/>
                <a:gd name="connsiteY179" fmla="*/ 2158304 h 2922431"/>
                <a:gd name="connsiteX180" fmla="*/ 976738 w 3951653"/>
                <a:gd name="connsiteY180" fmla="*/ 1075629 h 2922431"/>
                <a:gd name="connsiteX181" fmla="*/ 735438 w 3951653"/>
                <a:gd name="connsiteY181" fmla="*/ 901004 h 2922431"/>
                <a:gd name="connsiteX182" fmla="*/ 843388 w 3951653"/>
                <a:gd name="connsiteY182" fmla="*/ 697804 h 2922431"/>
                <a:gd name="connsiteX183" fmla="*/ 242980 w 3951653"/>
                <a:gd name="connsiteY183" fmla="*/ 112486 h 2922431"/>
                <a:gd name="connsiteX184" fmla="*/ 394801 w 3951653"/>
                <a:gd name="connsiteY184" fmla="*/ 224085 h 2922431"/>
                <a:gd name="connsiteX185" fmla="*/ 400738 w 3951653"/>
                <a:gd name="connsiteY185" fmla="*/ 256697 h 2922431"/>
                <a:gd name="connsiteX186" fmla="*/ 440959 w 3951653"/>
                <a:gd name="connsiteY186" fmla="*/ 226623 h 2922431"/>
                <a:gd name="connsiteX187" fmla="*/ 505094 w 3951653"/>
                <a:gd name="connsiteY187" fmla="*/ 212264 h 2922431"/>
                <a:gd name="connsiteX188" fmla="*/ 656915 w 3951653"/>
                <a:gd name="connsiteY188" fmla="*/ 323864 h 2922431"/>
                <a:gd name="connsiteX189" fmla="*/ 663539 w 3951653"/>
                <a:gd name="connsiteY189" fmla="*/ 360256 h 2922431"/>
                <a:gd name="connsiteX190" fmla="*/ 673915 w 3951653"/>
                <a:gd name="connsiteY190" fmla="*/ 343187 h 2922431"/>
                <a:gd name="connsiteX191" fmla="*/ 748170 w 3951653"/>
                <a:gd name="connsiteY191" fmla="*/ 309079 h 2922431"/>
                <a:gd name="connsiteX192" fmla="*/ 853181 w 3951653"/>
                <a:gd name="connsiteY192" fmla="*/ 425533 h 2922431"/>
                <a:gd name="connsiteX193" fmla="*/ 748169 w 3951653"/>
                <a:gd name="connsiteY193" fmla="*/ 541989 h 2922431"/>
                <a:gd name="connsiteX194" fmla="*/ 707295 w 3951653"/>
                <a:gd name="connsiteY194" fmla="*/ 532836 h 2922431"/>
                <a:gd name="connsiteX195" fmla="*/ 696429 w 3951653"/>
                <a:gd name="connsiteY195" fmla="*/ 524713 h 2922431"/>
                <a:gd name="connsiteX196" fmla="*/ 691585 w 3951653"/>
                <a:gd name="connsiteY196" fmla="*/ 551323 h 2922431"/>
                <a:gd name="connsiteX197" fmla="*/ 594826 w 3951653"/>
                <a:gd name="connsiteY197" fmla="*/ 622449 h 2922431"/>
                <a:gd name="connsiteX198" fmla="*/ 568123 w 3951653"/>
                <a:gd name="connsiteY198" fmla="*/ 616471 h 2922431"/>
                <a:gd name="connsiteX199" fmla="*/ 567828 w 3951653"/>
                <a:gd name="connsiteY199" fmla="*/ 618092 h 2922431"/>
                <a:gd name="connsiteX200" fmla="*/ 529782 w 3951653"/>
                <a:gd name="connsiteY200" fmla="*/ 669328 h 2922431"/>
                <a:gd name="connsiteX201" fmla="*/ 518483 w 3951653"/>
                <a:gd name="connsiteY201" fmla="*/ 675352 h 2922431"/>
                <a:gd name="connsiteX202" fmla="*/ 524696 w 3951653"/>
                <a:gd name="connsiteY202" fmla="*/ 685570 h 2922431"/>
                <a:gd name="connsiteX203" fmla="*/ 532948 w 3951653"/>
                <a:gd name="connsiteY203" fmla="*/ 730900 h 2922431"/>
                <a:gd name="connsiteX204" fmla="*/ 468812 w 3951653"/>
                <a:gd name="connsiteY204" fmla="*/ 838202 h 2922431"/>
                <a:gd name="connsiteX205" fmla="*/ 452434 w 3951653"/>
                <a:gd name="connsiteY205" fmla="*/ 841869 h 2922431"/>
                <a:gd name="connsiteX206" fmla="*/ 448649 w 3951653"/>
                <a:gd name="connsiteY206" fmla="*/ 862662 h 2922431"/>
                <a:gd name="connsiteX207" fmla="*/ 392765 w 3951653"/>
                <a:gd name="connsiteY207" fmla="*/ 924634 h 2922431"/>
                <a:gd name="connsiteX208" fmla="*/ 358642 w 3951653"/>
                <a:gd name="connsiteY208" fmla="*/ 932274 h 2922431"/>
                <a:gd name="connsiteX209" fmla="*/ 366018 w 3951653"/>
                <a:gd name="connsiteY209" fmla="*/ 972796 h 2922431"/>
                <a:gd name="connsiteX210" fmla="*/ 261008 w 3951653"/>
                <a:gd name="connsiteY210" fmla="*/ 1089251 h 2922431"/>
                <a:gd name="connsiteX211" fmla="*/ 155996 w 3951653"/>
                <a:gd name="connsiteY211" fmla="*/ 972797 h 2922431"/>
                <a:gd name="connsiteX212" fmla="*/ 220133 w 3951653"/>
                <a:gd name="connsiteY212" fmla="*/ 865493 h 2922431"/>
                <a:gd name="connsiteX213" fmla="*/ 254256 w 3951653"/>
                <a:gd name="connsiteY213" fmla="*/ 857853 h 2922431"/>
                <a:gd name="connsiteX214" fmla="*/ 246879 w 3951653"/>
                <a:gd name="connsiteY214" fmla="*/ 817332 h 2922431"/>
                <a:gd name="connsiteX215" fmla="*/ 311015 w 3951653"/>
                <a:gd name="connsiteY215" fmla="*/ 710029 h 2922431"/>
                <a:gd name="connsiteX216" fmla="*/ 327394 w 3951653"/>
                <a:gd name="connsiteY216" fmla="*/ 706361 h 2922431"/>
                <a:gd name="connsiteX217" fmla="*/ 331178 w 3951653"/>
                <a:gd name="connsiteY217" fmla="*/ 685570 h 2922431"/>
                <a:gd name="connsiteX218" fmla="*/ 353683 w 3951653"/>
                <a:gd name="connsiteY218" fmla="*/ 648553 h 2922431"/>
                <a:gd name="connsiteX219" fmla="*/ 380150 w 3951653"/>
                <a:gd name="connsiteY219" fmla="*/ 628764 h 2922431"/>
                <a:gd name="connsiteX220" fmla="*/ 374311 w 3951653"/>
                <a:gd name="connsiteY220" fmla="*/ 618091 h 2922431"/>
                <a:gd name="connsiteX221" fmla="*/ 373872 w 3951653"/>
                <a:gd name="connsiteY221" fmla="*/ 615681 h 2922431"/>
                <a:gd name="connsiteX222" fmla="*/ 369166 w 3951653"/>
                <a:gd name="connsiteY222" fmla="*/ 616734 h 2922431"/>
                <a:gd name="connsiteX223" fmla="*/ 323023 w 3951653"/>
                <a:gd name="connsiteY223" fmla="*/ 608997 h 2922431"/>
                <a:gd name="connsiteX224" fmla="*/ 299293 w 3951653"/>
                <a:gd name="connsiteY224" fmla="*/ 596346 h 2922431"/>
                <a:gd name="connsiteX225" fmla="*/ 298158 w 3951653"/>
                <a:gd name="connsiteY225" fmla="*/ 602581 h 2922431"/>
                <a:gd name="connsiteX226" fmla="*/ 155175 w 3951653"/>
                <a:gd name="connsiteY226" fmla="*/ 707684 h 2922431"/>
                <a:gd name="connsiteX227" fmla="*/ 0 w 3951653"/>
                <a:gd name="connsiteY227" fmla="*/ 535598 h 2922431"/>
                <a:gd name="connsiteX228" fmla="*/ 94774 w 3951653"/>
                <a:gd name="connsiteY228" fmla="*/ 377034 h 2922431"/>
                <a:gd name="connsiteX229" fmla="*/ 97290 w 3951653"/>
                <a:gd name="connsiteY229" fmla="*/ 376470 h 2922431"/>
                <a:gd name="connsiteX230" fmla="*/ 85618 w 3951653"/>
                <a:gd name="connsiteY230" fmla="*/ 349547 h 2922431"/>
                <a:gd name="connsiteX231" fmla="*/ 78211 w 3951653"/>
                <a:gd name="connsiteY231" fmla="*/ 295210 h 2922431"/>
                <a:gd name="connsiteX232" fmla="*/ 242980 w 3951653"/>
                <a:gd name="connsiteY232" fmla="*/ 112486 h 2922431"/>
                <a:gd name="connsiteX233" fmla="*/ 744717 w 3951653"/>
                <a:gd name="connsiteY233" fmla="*/ 7286 h 2922431"/>
                <a:gd name="connsiteX234" fmla="*/ 816726 w 3951653"/>
                <a:gd name="connsiteY234" fmla="*/ 95892 h 2922431"/>
                <a:gd name="connsiteX235" fmla="*/ 744717 w 3951653"/>
                <a:gd name="connsiteY235" fmla="*/ 184496 h 2922431"/>
                <a:gd name="connsiteX236" fmla="*/ 672710 w 3951653"/>
                <a:gd name="connsiteY236" fmla="*/ 95892 h 2922431"/>
                <a:gd name="connsiteX237" fmla="*/ 744717 w 3951653"/>
                <a:gd name="connsiteY237" fmla="*/ 7286 h 2922431"/>
                <a:gd name="connsiteX238" fmla="*/ 468892 w 3951653"/>
                <a:gd name="connsiteY238" fmla="*/ 0 h 2922431"/>
                <a:gd name="connsiteX239" fmla="*/ 517648 w 3951653"/>
                <a:gd name="connsiteY239" fmla="*/ 59995 h 2922431"/>
                <a:gd name="connsiteX240" fmla="*/ 468892 w 3951653"/>
                <a:gd name="connsiteY240" fmla="*/ 119990 h 2922431"/>
                <a:gd name="connsiteX241" fmla="*/ 420135 w 3951653"/>
                <a:gd name="connsiteY241" fmla="*/ 59995 h 2922431"/>
                <a:gd name="connsiteX242" fmla="*/ 468892 w 3951653"/>
                <a:gd name="connsiteY242"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002716 w 3951653"/>
                <a:gd name="connsiteY109" fmla="*/ 2294561 h 2922431"/>
                <a:gd name="connsiteX110" fmla="*/ 3730550 w 3951653"/>
                <a:gd name="connsiteY110" fmla="*/ 2281715 h 2922431"/>
                <a:gd name="connsiteX111" fmla="*/ 3951653 w 3951653"/>
                <a:gd name="connsiteY111" fmla="*/ 2395278 h 2922431"/>
                <a:gd name="connsiteX112" fmla="*/ 3814637 w 3951653"/>
                <a:gd name="connsiteY112" fmla="*/ 2485460 h 2922431"/>
                <a:gd name="connsiteX113" fmla="*/ 3649111 w 3951653"/>
                <a:gd name="connsiteY113" fmla="*/ 2468545 h 2922431"/>
                <a:gd name="connsiteX114" fmla="*/ 1000369 w 3951653"/>
                <a:gd name="connsiteY114" fmla="*/ 1732290 h 2922431"/>
                <a:gd name="connsiteX115" fmla="*/ 978800 w 3951653"/>
                <a:gd name="connsiteY115" fmla="*/ 1918355 h 2922431"/>
                <a:gd name="connsiteX116" fmla="*/ 1026437 w 3951653"/>
                <a:gd name="connsiteY116" fmla="*/ 2099505 h 2922431"/>
                <a:gd name="connsiteX117" fmla="*/ 1048005 w 3951653"/>
                <a:gd name="connsiteY117" fmla="*/ 1913443 h 2922431"/>
                <a:gd name="connsiteX118" fmla="*/ 1000369 w 3951653"/>
                <a:gd name="connsiteY118" fmla="*/ 1732290 h 2922431"/>
                <a:gd name="connsiteX119" fmla="*/ 1660555 w 3951653"/>
                <a:gd name="connsiteY119" fmla="*/ 1553217 h 2922431"/>
                <a:gd name="connsiteX120" fmla="*/ 1738542 w 3951653"/>
                <a:gd name="connsiteY120" fmla="*/ 1603223 h 2922431"/>
                <a:gd name="connsiteX121" fmla="*/ 1717110 w 3951653"/>
                <a:gd name="connsiteY121" fmla="*/ 1715545 h 2922431"/>
                <a:gd name="connsiteX122" fmla="*/ 1617693 w 3951653"/>
                <a:gd name="connsiteY122" fmla="*/ 1644107 h 2922431"/>
                <a:gd name="connsiteX123" fmla="*/ 1660555 w 3951653"/>
                <a:gd name="connsiteY123" fmla="*/ 1553217 h 2922431"/>
                <a:gd name="connsiteX124" fmla="*/ 1119548 w 3951653"/>
                <a:gd name="connsiteY124" fmla="*/ 1458296 h 2922431"/>
                <a:gd name="connsiteX125" fmla="*/ 1104848 w 3951653"/>
                <a:gd name="connsiteY125" fmla="*/ 1759674 h 2922431"/>
                <a:gd name="connsiteX126" fmla="*/ 1161974 w 3951653"/>
                <a:gd name="connsiteY126" fmla="*/ 2055952 h 2922431"/>
                <a:gd name="connsiteX127" fmla="*/ 1176673 w 3951653"/>
                <a:gd name="connsiteY127" fmla="*/ 1754575 h 2922431"/>
                <a:gd name="connsiteX128" fmla="*/ 1119548 w 3951653"/>
                <a:gd name="connsiteY128" fmla="*/ 1458296 h 2922431"/>
                <a:gd name="connsiteX129" fmla="*/ 578603 w 3951653"/>
                <a:gd name="connsiteY129" fmla="*/ 1457544 h 2922431"/>
                <a:gd name="connsiteX130" fmla="*/ 618108 w 3951653"/>
                <a:gd name="connsiteY130" fmla="*/ 1506154 h 2922431"/>
                <a:gd name="connsiteX131" fmla="*/ 578603 w 3951653"/>
                <a:gd name="connsiteY131" fmla="*/ 1554764 h 2922431"/>
                <a:gd name="connsiteX132" fmla="*/ 539098 w 3951653"/>
                <a:gd name="connsiteY132" fmla="*/ 1506155 h 2922431"/>
                <a:gd name="connsiteX133" fmla="*/ 578603 w 3951653"/>
                <a:gd name="connsiteY133" fmla="*/ 1457544 h 2922431"/>
                <a:gd name="connsiteX134" fmla="*/ 1212801 w 3951653"/>
                <a:gd name="connsiteY134" fmla="*/ 1457091 h 2922431"/>
                <a:gd name="connsiteX135" fmla="*/ 1219094 w 3951653"/>
                <a:gd name="connsiteY135" fmla="*/ 1644295 h 2922431"/>
                <a:gd name="connsiteX136" fmla="*/ 1293097 w 3951653"/>
                <a:gd name="connsiteY136" fmla="*/ 1816367 h 2922431"/>
                <a:gd name="connsiteX137" fmla="*/ 1286804 w 3951653"/>
                <a:gd name="connsiteY137" fmla="*/ 1629164 h 2922431"/>
                <a:gd name="connsiteX138" fmla="*/ 1212801 w 3951653"/>
                <a:gd name="connsiteY138" fmla="*/ 1457091 h 2922431"/>
                <a:gd name="connsiteX139" fmla="*/ 394346 w 3951653"/>
                <a:gd name="connsiteY139" fmla="*/ 1303027 h 2922431"/>
                <a:gd name="connsiteX140" fmla="*/ 464328 w 3951653"/>
                <a:gd name="connsiteY140" fmla="*/ 1389139 h 2922431"/>
                <a:gd name="connsiteX141" fmla="*/ 394346 w 3951653"/>
                <a:gd name="connsiteY141" fmla="*/ 1475252 h 2922431"/>
                <a:gd name="connsiteX142" fmla="*/ 324364 w 3951653"/>
                <a:gd name="connsiteY142" fmla="*/ 1389139 h 2922431"/>
                <a:gd name="connsiteX143" fmla="*/ 394346 w 3951653"/>
                <a:gd name="connsiteY143" fmla="*/ 1303027 h 2922431"/>
                <a:gd name="connsiteX144" fmla="*/ 1584951 w 3951653"/>
                <a:gd name="connsiteY144" fmla="*/ 1184397 h 2922431"/>
                <a:gd name="connsiteX145" fmla="*/ 1057908 w 3951653"/>
                <a:gd name="connsiteY145" fmla="*/ 2502857 h 2922431"/>
                <a:gd name="connsiteX146" fmla="*/ 1523378 w 3951653"/>
                <a:gd name="connsiteY146" fmla="*/ 2559844 h 2922431"/>
                <a:gd name="connsiteX147" fmla="*/ 1933739 w 3951653"/>
                <a:gd name="connsiteY147" fmla="*/ 1517606 h 2922431"/>
                <a:gd name="connsiteX148" fmla="*/ 1584951 w 3951653"/>
                <a:gd name="connsiteY148" fmla="*/ 1184397 h 2922431"/>
                <a:gd name="connsiteX149" fmla="*/ 405497 w 3951653"/>
                <a:gd name="connsiteY149" fmla="*/ 1063408 h 2922431"/>
                <a:gd name="connsiteX150" fmla="*/ 438833 w 3951653"/>
                <a:gd name="connsiteY150" fmla="*/ 1168585 h 2922431"/>
                <a:gd name="connsiteX151" fmla="*/ 306496 w 3951653"/>
                <a:gd name="connsiteY151" fmla="*/ 1223354 h 2922431"/>
                <a:gd name="connsiteX152" fmla="*/ 251323 w 3951653"/>
                <a:gd name="connsiteY152" fmla="*/ 1105347 h 2922431"/>
                <a:gd name="connsiteX153" fmla="*/ 289827 w 3951653"/>
                <a:gd name="connsiteY153" fmla="*/ 1094364 h 2922431"/>
                <a:gd name="connsiteX154" fmla="*/ 405497 w 3951653"/>
                <a:gd name="connsiteY154" fmla="*/ 1063408 h 2922431"/>
                <a:gd name="connsiteX155" fmla="*/ 1358748 w 3951653"/>
                <a:gd name="connsiteY155" fmla="*/ 992093 h 2922431"/>
                <a:gd name="connsiteX156" fmla="*/ 1214732 w 3951653"/>
                <a:gd name="connsiteY156" fmla="*/ 1138002 h 2922431"/>
                <a:gd name="connsiteX157" fmla="*/ 1358747 w 3951653"/>
                <a:gd name="connsiteY157" fmla="*/ 1283911 h 2922431"/>
                <a:gd name="connsiteX158" fmla="*/ 1502763 w 3951653"/>
                <a:gd name="connsiteY158" fmla="*/ 1138003 h 2922431"/>
                <a:gd name="connsiteX159" fmla="*/ 1358748 w 3951653"/>
                <a:gd name="connsiteY159" fmla="*/ 992093 h 2922431"/>
                <a:gd name="connsiteX160" fmla="*/ 1287889 w 3951653"/>
                <a:gd name="connsiteY160" fmla="*/ 812101 h 2922431"/>
                <a:gd name="connsiteX161" fmla="*/ 1586339 w 3951653"/>
                <a:gd name="connsiteY161" fmla="*/ 926401 h 2922431"/>
                <a:gd name="connsiteX162" fmla="*/ 1586093 w 3951653"/>
                <a:gd name="connsiteY162" fmla="*/ 1014410 h 2922431"/>
                <a:gd name="connsiteX163" fmla="*/ 2054578 w 3951653"/>
                <a:gd name="connsiteY163" fmla="*/ 1474785 h 2922431"/>
                <a:gd name="connsiteX164" fmla="*/ 1597377 w 3951653"/>
                <a:gd name="connsiteY164" fmla="*/ 2671183 h 2922431"/>
                <a:gd name="connsiteX165" fmla="*/ 967214 w 3951653"/>
                <a:gd name="connsiteY165" fmla="*/ 2653602 h 2922431"/>
                <a:gd name="connsiteX166" fmla="*/ 891013 w 3951653"/>
                <a:gd name="connsiteY166" fmla="*/ 2704402 h 2922431"/>
                <a:gd name="connsiteX167" fmla="*/ 585968 w 3951653"/>
                <a:gd name="connsiteY167" fmla="*/ 2572757 h 2922431"/>
                <a:gd name="connsiteX168" fmla="*/ 1287889 w 3951653"/>
                <a:gd name="connsiteY168" fmla="*/ 812101 h 2922431"/>
                <a:gd name="connsiteX169" fmla="*/ 843388 w 3951653"/>
                <a:gd name="connsiteY169" fmla="*/ 697804 h 2922431"/>
                <a:gd name="connsiteX170" fmla="*/ 1081514 w 3951653"/>
                <a:gd name="connsiteY170" fmla="*/ 783529 h 2922431"/>
                <a:gd name="connsiteX171" fmla="*/ 1119950 w 3951653"/>
                <a:gd name="connsiteY171" fmla="*/ 731107 h 2922431"/>
                <a:gd name="connsiteX172" fmla="*/ 1221478 w 3951653"/>
                <a:gd name="connsiteY172" fmla="*/ 768758 h 2922431"/>
                <a:gd name="connsiteX173" fmla="*/ 523973 w 3951653"/>
                <a:gd name="connsiteY173" fmla="*/ 2544684 h 2922431"/>
                <a:gd name="connsiteX174" fmla="*/ 431971 w 3951653"/>
                <a:gd name="connsiteY174" fmla="*/ 2500684 h 2922431"/>
                <a:gd name="connsiteX175" fmla="*/ 433814 w 3951653"/>
                <a:gd name="connsiteY175" fmla="*/ 2434530 h 2922431"/>
                <a:gd name="connsiteX176" fmla="*/ 198863 w 3951653"/>
                <a:gd name="connsiteY176" fmla="*/ 2304353 h 2922431"/>
                <a:gd name="connsiteX177" fmla="*/ 275064 w 3951653"/>
                <a:gd name="connsiteY177" fmla="*/ 2101154 h 2922431"/>
                <a:gd name="connsiteX178" fmla="*/ 551289 w 3951653"/>
                <a:gd name="connsiteY178" fmla="*/ 2158304 h 2922431"/>
                <a:gd name="connsiteX179" fmla="*/ 976738 w 3951653"/>
                <a:gd name="connsiteY179" fmla="*/ 1075629 h 2922431"/>
                <a:gd name="connsiteX180" fmla="*/ 735438 w 3951653"/>
                <a:gd name="connsiteY180" fmla="*/ 901004 h 2922431"/>
                <a:gd name="connsiteX181" fmla="*/ 843388 w 3951653"/>
                <a:gd name="connsiteY181" fmla="*/ 697804 h 2922431"/>
                <a:gd name="connsiteX182" fmla="*/ 242980 w 3951653"/>
                <a:gd name="connsiteY182" fmla="*/ 112486 h 2922431"/>
                <a:gd name="connsiteX183" fmla="*/ 394801 w 3951653"/>
                <a:gd name="connsiteY183" fmla="*/ 224085 h 2922431"/>
                <a:gd name="connsiteX184" fmla="*/ 400738 w 3951653"/>
                <a:gd name="connsiteY184" fmla="*/ 256697 h 2922431"/>
                <a:gd name="connsiteX185" fmla="*/ 440959 w 3951653"/>
                <a:gd name="connsiteY185" fmla="*/ 226623 h 2922431"/>
                <a:gd name="connsiteX186" fmla="*/ 505094 w 3951653"/>
                <a:gd name="connsiteY186" fmla="*/ 212264 h 2922431"/>
                <a:gd name="connsiteX187" fmla="*/ 656915 w 3951653"/>
                <a:gd name="connsiteY187" fmla="*/ 323864 h 2922431"/>
                <a:gd name="connsiteX188" fmla="*/ 663539 w 3951653"/>
                <a:gd name="connsiteY188" fmla="*/ 360256 h 2922431"/>
                <a:gd name="connsiteX189" fmla="*/ 673915 w 3951653"/>
                <a:gd name="connsiteY189" fmla="*/ 343187 h 2922431"/>
                <a:gd name="connsiteX190" fmla="*/ 748170 w 3951653"/>
                <a:gd name="connsiteY190" fmla="*/ 309079 h 2922431"/>
                <a:gd name="connsiteX191" fmla="*/ 853181 w 3951653"/>
                <a:gd name="connsiteY191" fmla="*/ 425533 h 2922431"/>
                <a:gd name="connsiteX192" fmla="*/ 748169 w 3951653"/>
                <a:gd name="connsiteY192" fmla="*/ 541989 h 2922431"/>
                <a:gd name="connsiteX193" fmla="*/ 707295 w 3951653"/>
                <a:gd name="connsiteY193" fmla="*/ 532836 h 2922431"/>
                <a:gd name="connsiteX194" fmla="*/ 696429 w 3951653"/>
                <a:gd name="connsiteY194" fmla="*/ 524713 h 2922431"/>
                <a:gd name="connsiteX195" fmla="*/ 691585 w 3951653"/>
                <a:gd name="connsiteY195" fmla="*/ 551323 h 2922431"/>
                <a:gd name="connsiteX196" fmla="*/ 594826 w 3951653"/>
                <a:gd name="connsiteY196" fmla="*/ 622449 h 2922431"/>
                <a:gd name="connsiteX197" fmla="*/ 568123 w 3951653"/>
                <a:gd name="connsiteY197" fmla="*/ 616471 h 2922431"/>
                <a:gd name="connsiteX198" fmla="*/ 567828 w 3951653"/>
                <a:gd name="connsiteY198" fmla="*/ 618092 h 2922431"/>
                <a:gd name="connsiteX199" fmla="*/ 529782 w 3951653"/>
                <a:gd name="connsiteY199" fmla="*/ 669328 h 2922431"/>
                <a:gd name="connsiteX200" fmla="*/ 518483 w 3951653"/>
                <a:gd name="connsiteY200" fmla="*/ 675352 h 2922431"/>
                <a:gd name="connsiteX201" fmla="*/ 524696 w 3951653"/>
                <a:gd name="connsiteY201" fmla="*/ 685570 h 2922431"/>
                <a:gd name="connsiteX202" fmla="*/ 532948 w 3951653"/>
                <a:gd name="connsiteY202" fmla="*/ 730900 h 2922431"/>
                <a:gd name="connsiteX203" fmla="*/ 468812 w 3951653"/>
                <a:gd name="connsiteY203" fmla="*/ 838202 h 2922431"/>
                <a:gd name="connsiteX204" fmla="*/ 452434 w 3951653"/>
                <a:gd name="connsiteY204" fmla="*/ 841869 h 2922431"/>
                <a:gd name="connsiteX205" fmla="*/ 448649 w 3951653"/>
                <a:gd name="connsiteY205" fmla="*/ 862662 h 2922431"/>
                <a:gd name="connsiteX206" fmla="*/ 392765 w 3951653"/>
                <a:gd name="connsiteY206" fmla="*/ 924634 h 2922431"/>
                <a:gd name="connsiteX207" fmla="*/ 358642 w 3951653"/>
                <a:gd name="connsiteY207" fmla="*/ 932274 h 2922431"/>
                <a:gd name="connsiteX208" fmla="*/ 366018 w 3951653"/>
                <a:gd name="connsiteY208" fmla="*/ 972796 h 2922431"/>
                <a:gd name="connsiteX209" fmla="*/ 261008 w 3951653"/>
                <a:gd name="connsiteY209" fmla="*/ 1089251 h 2922431"/>
                <a:gd name="connsiteX210" fmla="*/ 155996 w 3951653"/>
                <a:gd name="connsiteY210" fmla="*/ 972797 h 2922431"/>
                <a:gd name="connsiteX211" fmla="*/ 220133 w 3951653"/>
                <a:gd name="connsiteY211" fmla="*/ 865493 h 2922431"/>
                <a:gd name="connsiteX212" fmla="*/ 254256 w 3951653"/>
                <a:gd name="connsiteY212" fmla="*/ 857853 h 2922431"/>
                <a:gd name="connsiteX213" fmla="*/ 246879 w 3951653"/>
                <a:gd name="connsiteY213" fmla="*/ 817332 h 2922431"/>
                <a:gd name="connsiteX214" fmla="*/ 311015 w 3951653"/>
                <a:gd name="connsiteY214" fmla="*/ 710029 h 2922431"/>
                <a:gd name="connsiteX215" fmla="*/ 327394 w 3951653"/>
                <a:gd name="connsiteY215" fmla="*/ 706361 h 2922431"/>
                <a:gd name="connsiteX216" fmla="*/ 331178 w 3951653"/>
                <a:gd name="connsiteY216" fmla="*/ 685570 h 2922431"/>
                <a:gd name="connsiteX217" fmla="*/ 353683 w 3951653"/>
                <a:gd name="connsiteY217" fmla="*/ 648553 h 2922431"/>
                <a:gd name="connsiteX218" fmla="*/ 380150 w 3951653"/>
                <a:gd name="connsiteY218" fmla="*/ 628764 h 2922431"/>
                <a:gd name="connsiteX219" fmla="*/ 374311 w 3951653"/>
                <a:gd name="connsiteY219" fmla="*/ 618091 h 2922431"/>
                <a:gd name="connsiteX220" fmla="*/ 373872 w 3951653"/>
                <a:gd name="connsiteY220" fmla="*/ 615681 h 2922431"/>
                <a:gd name="connsiteX221" fmla="*/ 369166 w 3951653"/>
                <a:gd name="connsiteY221" fmla="*/ 616734 h 2922431"/>
                <a:gd name="connsiteX222" fmla="*/ 323023 w 3951653"/>
                <a:gd name="connsiteY222" fmla="*/ 608997 h 2922431"/>
                <a:gd name="connsiteX223" fmla="*/ 299293 w 3951653"/>
                <a:gd name="connsiteY223" fmla="*/ 596346 h 2922431"/>
                <a:gd name="connsiteX224" fmla="*/ 298158 w 3951653"/>
                <a:gd name="connsiteY224" fmla="*/ 602581 h 2922431"/>
                <a:gd name="connsiteX225" fmla="*/ 155175 w 3951653"/>
                <a:gd name="connsiteY225" fmla="*/ 707684 h 2922431"/>
                <a:gd name="connsiteX226" fmla="*/ 0 w 3951653"/>
                <a:gd name="connsiteY226" fmla="*/ 535598 h 2922431"/>
                <a:gd name="connsiteX227" fmla="*/ 94774 w 3951653"/>
                <a:gd name="connsiteY227" fmla="*/ 377034 h 2922431"/>
                <a:gd name="connsiteX228" fmla="*/ 97290 w 3951653"/>
                <a:gd name="connsiteY228" fmla="*/ 376470 h 2922431"/>
                <a:gd name="connsiteX229" fmla="*/ 85618 w 3951653"/>
                <a:gd name="connsiteY229" fmla="*/ 349547 h 2922431"/>
                <a:gd name="connsiteX230" fmla="*/ 78211 w 3951653"/>
                <a:gd name="connsiteY230" fmla="*/ 295210 h 2922431"/>
                <a:gd name="connsiteX231" fmla="*/ 242980 w 3951653"/>
                <a:gd name="connsiteY231" fmla="*/ 112486 h 2922431"/>
                <a:gd name="connsiteX232" fmla="*/ 744717 w 3951653"/>
                <a:gd name="connsiteY232" fmla="*/ 7286 h 2922431"/>
                <a:gd name="connsiteX233" fmla="*/ 816726 w 3951653"/>
                <a:gd name="connsiteY233" fmla="*/ 95892 h 2922431"/>
                <a:gd name="connsiteX234" fmla="*/ 744717 w 3951653"/>
                <a:gd name="connsiteY234" fmla="*/ 184496 h 2922431"/>
                <a:gd name="connsiteX235" fmla="*/ 672710 w 3951653"/>
                <a:gd name="connsiteY235" fmla="*/ 95892 h 2922431"/>
                <a:gd name="connsiteX236" fmla="*/ 744717 w 3951653"/>
                <a:gd name="connsiteY236" fmla="*/ 7286 h 2922431"/>
                <a:gd name="connsiteX237" fmla="*/ 468892 w 3951653"/>
                <a:gd name="connsiteY237" fmla="*/ 0 h 2922431"/>
                <a:gd name="connsiteX238" fmla="*/ 517648 w 3951653"/>
                <a:gd name="connsiteY238" fmla="*/ 59995 h 2922431"/>
                <a:gd name="connsiteX239" fmla="*/ 468892 w 3951653"/>
                <a:gd name="connsiteY239" fmla="*/ 119990 h 2922431"/>
                <a:gd name="connsiteX240" fmla="*/ 420135 w 3951653"/>
                <a:gd name="connsiteY240" fmla="*/ 59995 h 2922431"/>
                <a:gd name="connsiteX241" fmla="*/ 468892 w 3951653"/>
                <a:gd name="connsiteY24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730550 w 3951653"/>
                <a:gd name="connsiteY109" fmla="*/ 2281715 h 2922431"/>
                <a:gd name="connsiteX110" fmla="*/ 3951653 w 3951653"/>
                <a:gd name="connsiteY110" fmla="*/ 2395278 h 2922431"/>
                <a:gd name="connsiteX111" fmla="*/ 3814637 w 3951653"/>
                <a:gd name="connsiteY111" fmla="*/ 2485460 h 2922431"/>
                <a:gd name="connsiteX112" fmla="*/ 3649111 w 3951653"/>
                <a:gd name="connsiteY112" fmla="*/ 2468545 h 2922431"/>
                <a:gd name="connsiteX113" fmla="*/ 1000369 w 3951653"/>
                <a:gd name="connsiteY113" fmla="*/ 1732290 h 2922431"/>
                <a:gd name="connsiteX114" fmla="*/ 978800 w 3951653"/>
                <a:gd name="connsiteY114" fmla="*/ 1918355 h 2922431"/>
                <a:gd name="connsiteX115" fmla="*/ 1026437 w 3951653"/>
                <a:gd name="connsiteY115" fmla="*/ 2099505 h 2922431"/>
                <a:gd name="connsiteX116" fmla="*/ 1048005 w 3951653"/>
                <a:gd name="connsiteY116" fmla="*/ 1913443 h 2922431"/>
                <a:gd name="connsiteX117" fmla="*/ 1000369 w 3951653"/>
                <a:gd name="connsiteY117" fmla="*/ 1732290 h 2922431"/>
                <a:gd name="connsiteX118" fmla="*/ 1660555 w 3951653"/>
                <a:gd name="connsiteY118" fmla="*/ 1553217 h 2922431"/>
                <a:gd name="connsiteX119" fmla="*/ 1738542 w 3951653"/>
                <a:gd name="connsiteY119" fmla="*/ 1603223 h 2922431"/>
                <a:gd name="connsiteX120" fmla="*/ 1717110 w 3951653"/>
                <a:gd name="connsiteY120" fmla="*/ 1715545 h 2922431"/>
                <a:gd name="connsiteX121" fmla="*/ 1617693 w 3951653"/>
                <a:gd name="connsiteY121" fmla="*/ 1644107 h 2922431"/>
                <a:gd name="connsiteX122" fmla="*/ 1660555 w 3951653"/>
                <a:gd name="connsiteY122" fmla="*/ 1553217 h 2922431"/>
                <a:gd name="connsiteX123" fmla="*/ 1119548 w 3951653"/>
                <a:gd name="connsiteY123" fmla="*/ 1458296 h 2922431"/>
                <a:gd name="connsiteX124" fmla="*/ 1104848 w 3951653"/>
                <a:gd name="connsiteY124" fmla="*/ 1759674 h 2922431"/>
                <a:gd name="connsiteX125" fmla="*/ 1161974 w 3951653"/>
                <a:gd name="connsiteY125" fmla="*/ 2055952 h 2922431"/>
                <a:gd name="connsiteX126" fmla="*/ 1176673 w 3951653"/>
                <a:gd name="connsiteY126" fmla="*/ 1754575 h 2922431"/>
                <a:gd name="connsiteX127" fmla="*/ 1119548 w 3951653"/>
                <a:gd name="connsiteY127" fmla="*/ 1458296 h 2922431"/>
                <a:gd name="connsiteX128" fmla="*/ 578603 w 3951653"/>
                <a:gd name="connsiteY128" fmla="*/ 1457544 h 2922431"/>
                <a:gd name="connsiteX129" fmla="*/ 618108 w 3951653"/>
                <a:gd name="connsiteY129" fmla="*/ 1506154 h 2922431"/>
                <a:gd name="connsiteX130" fmla="*/ 578603 w 3951653"/>
                <a:gd name="connsiteY130" fmla="*/ 1554764 h 2922431"/>
                <a:gd name="connsiteX131" fmla="*/ 539098 w 3951653"/>
                <a:gd name="connsiteY131" fmla="*/ 1506155 h 2922431"/>
                <a:gd name="connsiteX132" fmla="*/ 578603 w 3951653"/>
                <a:gd name="connsiteY132" fmla="*/ 1457544 h 2922431"/>
                <a:gd name="connsiteX133" fmla="*/ 1212801 w 3951653"/>
                <a:gd name="connsiteY133" fmla="*/ 1457091 h 2922431"/>
                <a:gd name="connsiteX134" fmla="*/ 1219094 w 3951653"/>
                <a:gd name="connsiteY134" fmla="*/ 1644295 h 2922431"/>
                <a:gd name="connsiteX135" fmla="*/ 1293097 w 3951653"/>
                <a:gd name="connsiteY135" fmla="*/ 1816367 h 2922431"/>
                <a:gd name="connsiteX136" fmla="*/ 1286804 w 3951653"/>
                <a:gd name="connsiteY136" fmla="*/ 1629164 h 2922431"/>
                <a:gd name="connsiteX137" fmla="*/ 1212801 w 3951653"/>
                <a:gd name="connsiteY137" fmla="*/ 1457091 h 2922431"/>
                <a:gd name="connsiteX138" fmla="*/ 394346 w 3951653"/>
                <a:gd name="connsiteY138" fmla="*/ 1303027 h 2922431"/>
                <a:gd name="connsiteX139" fmla="*/ 464328 w 3951653"/>
                <a:gd name="connsiteY139" fmla="*/ 1389139 h 2922431"/>
                <a:gd name="connsiteX140" fmla="*/ 394346 w 3951653"/>
                <a:gd name="connsiteY140" fmla="*/ 1475252 h 2922431"/>
                <a:gd name="connsiteX141" fmla="*/ 324364 w 3951653"/>
                <a:gd name="connsiteY141" fmla="*/ 1389139 h 2922431"/>
                <a:gd name="connsiteX142" fmla="*/ 394346 w 3951653"/>
                <a:gd name="connsiteY142" fmla="*/ 1303027 h 2922431"/>
                <a:gd name="connsiteX143" fmla="*/ 1584951 w 3951653"/>
                <a:gd name="connsiteY143" fmla="*/ 1184397 h 2922431"/>
                <a:gd name="connsiteX144" fmla="*/ 1057908 w 3951653"/>
                <a:gd name="connsiteY144" fmla="*/ 2502857 h 2922431"/>
                <a:gd name="connsiteX145" fmla="*/ 1523378 w 3951653"/>
                <a:gd name="connsiteY145" fmla="*/ 2559844 h 2922431"/>
                <a:gd name="connsiteX146" fmla="*/ 1933739 w 3951653"/>
                <a:gd name="connsiteY146" fmla="*/ 1517606 h 2922431"/>
                <a:gd name="connsiteX147" fmla="*/ 1584951 w 3951653"/>
                <a:gd name="connsiteY147" fmla="*/ 1184397 h 2922431"/>
                <a:gd name="connsiteX148" fmla="*/ 405497 w 3951653"/>
                <a:gd name="connsiteY148" fmla="*/ 1063408 h 2922431"/>
                <a:gd name="connsiteX149" fmla="*/ 438833 w 3951653"/>
                <a:gd name="connsiteY149" fmla="*/ 1168585 h 2922431"/>
                <a:gd name="connsiteX150" fmla="*/ 306496 w 3951653"/>
                <a:gd name="connsiteY150" fmla="*/ 1223354 h 2922431"/>
                <a:gd name="connsiteX151" fmla="*/ 251323 w 3951653"/>
                <a:gd name="connsiteY151" fmla="*/ 1105347 h 2922431"/>
                <a:gd name="connsiteX152" fmla="*/ 289827 w 3951653"/>
                <a:gd name="connsiteY152" fmla="*/ 1094364 h 2922431"/>
                <a:gd name="connsiteX153" fmla="*/ 405497 w 3951653"/>
                <a:gd name="connsiteY153" fmla="*/ 1063408 h 2922431"/>
                <a:gd name="connsiteX154" fmla="*/ 1358748 w 3951653"/>
                <a:gd name="connsiteY154" fmla="*/ 992093 h 2922431"/>
                <a:gd name="connsiteX155" fmla="*/ 1214732 w 3951653"/>
                <a:gd name="connsiteY155" fmla="*/ 1138002 h 2922431"/>
                <a:gd name="connsiteX156" fmla="*/ 1358747 w 3951653"/>
                <a:gd name="connsiteY156" fmla="*/ 1283911 h 2922431"/>
                <a:gd name="connsiteX157" fmla="*/ 1502763 w 3951653"/>
                <a:gd name="connsiteY157" fmla="*/ 1138003 h 2922431"/>
                <a:gd name="connsiteX158" fmla="*/ 1358748 w 3951653"/>
                <a:gd name="connsiteY158" fmla="*/ 992093 h 2922431"/>
                <a:gd name="connsiteX159" fmla="*/ 1287889 w 3951653"/>
                <a:gd name="connsiteY159" fmla="*/ 812101 h 2922431"/>
                <a:gd name="connsiteX160" fmla="*/ 1586339 w 3951653"/>
                <a:gd name="connsiteY160" fmla="*/ 926401 h 2922431"/>
                <a:gd name="connsiteX161" fmla="*/ 1586093 w 3951653"/>
                <a:gd name="connsiteY161" fmla="*/ 1014410 h 2922431"/>
                <a:gd name="connsiteX162" fmla="*/ 2054578 w 3951653"/>
                <a:gd name="connsiteY162" fmla="*/ 1474785 h 2922431"/>
                <a:gd name="connsiteX163" fmla="*/ 1597377 w 3951653"/>
                <a:gd name="connsiteY163" fmla="*/ 2671183 h 2922431"/>
                <a:gd name="connsiteX164" fmla="*/ 967214 w 3951653"/>
                <a:gd name="connsiteY164" fmla="*/ 2653602 h 2922431"/>
                <a:gd name="connsiteX165" fmla="*/ 891013 w 3951653"/>
                <a:gd name="connsiteY165" fmla="*/ 2704402 h 2922431"/>
                <a:gd name="connsiteX166" fmla="*/ 585968 w 3951653"/>
                <a:gd name="connsiteY166" fmla="*/ 2572757 h 2922431"/>
                <a:gd name="connsiteX167" fmla="*/ 1287889 w 3951653"/>
                <a:gd name="connsiteY167" fmla="*/ 812101 h 2922431"/>
                <a:gd name="connsiteX168" fmla="*/ 843388 w 3951653"/>
                <a:gd name="connsiteY168" fmla="*/ 697804 h 2922431"/>
                <a:gd name="connsiteX169" fmla="*/ 1081514 w 3951653"/>
                <a:gd name="connsiteY169" fmla="*/ 783529 h 2922431"/>
                <a:gd name="connsiteX170" fmla="*/ 1119950 w 3951653"/>
                <a:gd name="connsiteY170" fmla="*/ 731107 h 2922431"/>
                <a:gd name="connsiteX171" fmla="*/ 1221478 w 3951653"/>
                <a:gd name="connsiteY171" fmla="*/ 768758 h 2922431"/>
                <a:gd name="connsiteX172" fmla="*/ 523973 w 3951653"/>
                <a:gd name="connsiteY172" fmla="*/ 2544684 h 2922431"/>
                <a:gd name="connsiteX173" fmla="*/ 431971 w 3951653"/>
                <a:gd name="connsiteY173" fmla="*/ 2500684 h 2922431"/>
                <a:gd name="connsiteX174" fmla="*/ 433814 w 3951653"/>
                <a:gd name="connsiteY174" fmla="*/ 2434530 h 2922431"/>
                <a:gd name="connsiteX175" fmla="*/ 198863 w 3951653"/>
                <a:gd name="connsiteY175" fmla="*/ 2304353 h 2922431"/>
                <a:gd name="connsiteX176" fmla="*/ 275064 w 3951653"/>
                <a:gd name="connsiteY176" fmla="*/ 2101154 h 2922431"/>
                <a:gd name="connsiteX177" fmla="*/ 551289 w 3951653"/>
                <a:gd name="connsiteY177" fmla="*/ 2158304 h 2922431"/>
                <a:gd name="connsiteX178" fmla="*/ 976738 w 3951653"/>
                <a:gd name="connsiteY178" fmla="*/ 1075629 h 2922431"/>
                <a:gd name="connsiteX179" fmla="*/ 735438 w 3951653"/>
                <a:gd name="connsiteY179" fmla="*/ 901004 h 2922431"/>
                <a:gd name="connsiteX180" fmla="*/ 843388 w 3951653"/>
                <a:gd name="connsiteY180" fmla="*/ 697804 h 2922431"/>
                <a:gd name="connsiteX181" fmla="*/ 242980 w 3951653"/>
                <a:gd name="connsiteY181" fmla="*/ 112486 h 2922431"/>
                <a:gd name="connsiteX182" fmla="*/ 394801 w 3951653"/>
                <a:gd name="connsiteY182" fmla="*/ 224085 h 2922431"/>
                <a:gd name="connsiteX183" fmla="*/ 400738 w 3951653"/>
                <a:gd name="connsiteY183" fmla="*/ 256697 h 2922431"/>
                <a:gd name="connsiteX184" fmla="*/ 440959 w 3951653"/>
                <a:gd name="connsiteY184" fmla="*/ 226623 h 2922431"/>
                <a:gd name="connsiteX185" fmla="*/ 505094 w 3951653"/>
                <a:gd name="connsiteY185" fmla="*/ 212264 h 2922431"/>
                <a:gd name="connsiteX186" fmla="*/ 656915 w 3951653"/>
                <a:gd name="connsiteY186" fmla="*/ 323864 h 2922431"/>
                <a:gd name="connsiteX187" fmla="*/ 663539 w 3951653"/>
                <a:gd name="connsiteY187" fmla="*/ 360256 h 2922431"/>
                <a:gd name="connsiteX188" fmla="*/ 673915 w 3951653"/>
                <a:gd name="connsiteY188" fmla="*/ 343187 h 2922431"/>
                <a:gd name="connsiteX189" fmla="*/ 748170 w 3951653"/>
                <a:gd name="connsiteY189" fmla="*/ 309079 h 2922431"/>
                <a:gd name="connsiteX190" fmla="*/ 853181 w 3951653"/>
                <a:gd name="connsiteY190" fmla="*/ 425533 h 2922431"/>
                <a:gd name="connsiteX191" fmla="*/ 748169 w 3951653"/>
                <a:gd name="connsiteY191" fmla="*/ 541989 h 2922431"/>
                <a:gd name="connsiteX192" fmla="*/ 707295 w 3951653"/>
                <a:gd name="connsiteY192" fmla="*/ 532836 h 2922431"/>
                <a:gd name="connsiteX193" fmla="*/ 696429 w 3951653"/>
                <a:gd name="connsiteY193" fmla="*/ 524713 h 2922431"/>
                <a:gd name="connsiteX194" fmla="*/ 691585 w 3951653"/>
                <a:gd name="connsiteY194" fmla="*/ 551323 h 2922431"/>
                <a:gd name="connsiteX195" fmla="*/ 594826 w 3951653"/>
                <a:gd name="connsiteY195" fmla="*/ 622449 h 2922431"/>
                <a:gd name="connsiteX196" fmla="*/ 568123 w 3951653"/>
                <a:gd name="connsiteY196" fmla="*/ 616471 h 2922431"/>
                <a:gd name="connsiteX197" fmla="*/ 567828 w 3951653"/>
                <a:gd name="connsiteY197" fmla="*/ 618092 h 2922431"/>
                <a:gd name="connsiteX198" fmla="*/ 529782 w 3951653"/>
                <a:gd name="connsiteY198" fmla="*/ 669328 h 2922431"/>
                <a:gd name="connsiteX199" fmla="*/ 518483 w 3951653"/>
                <a:gd name="connsiteY199" fmla="*/ 675352 h 2922431"/>
                <a:gd name="connsiteX200" fmla="*/ 524696 w 3951653"/>
                <a:gd name="connsiteY200" fmla="*/ 685570 h 2922431"/>
                <a:gd name="connsiteX201" fmla="*/ 532948 w 3951653"/>
                <a:gd name="connsiteY201" fmla="*/ 730900 h 2922431"/>
                <a:gd name="connsiteX202" fmla="*/ 468812 w 3951653"/>
                <a:gd name="connsiteY202" fmla="*/ 838202 h 2922431"/>
                <a:gd name="connsiteX203" fmla="*/ 452434 w 3951653"/>
                <a:gd name="connsiteY203" fmla="*/ 841869 h 2922431"/>
                <a:gd name="connsiteX204" fmla="*/ 448649 w 3951653"/>
                <a:gd name="connsiteY204" fmla="*/ 862662 h 2922431"/>
                <a:gd name="connsiteX205" fmla="*/ 392765 w 3951653"/>
                <a:gd name="connsiteY205" fmla="*/ 924634 h 2922431"/>
                <a:gd name="connsiteX206" fmla="*/ 358642 w 3951653"/>
                <a:gd name="connsiteY206" fmla="*/ 932274 h 2922431"/>
                <a:gd name="connsiteX207" fmla="*/ 366018 w 3951653"/>
                <a:gd name="connsiteY207" fmla="*/ 972796 h 2922431"/>
                <a:gd name="connsiteX208" fmla="*/ 261008 w 3951653"/>
                <a:gd name="connsiteY208" fmla="*/ 1089251 h 2922431"/>
                <a:gd name="connsiteX209" fmla="*/ 155996 w 3951653"/>
                <a:gd name="connsiteY209" fmla="*/ 972797 h 2922431"/>
                <a:gd name="connsiteX210" fmla="*/ 220133 w 3951653"/>
                <a:gd name="connsiteY210" fmla="*/ 865493 h 2922431"/>
                <a:gd name="connsiteX211" fmla="*/ 254256 w 3951653"/>
                <a:gd name="connsiteY211" fmla="*/ 857853 h 2922431"/>
                <a:gd name="connsiteX212" fmla="*/ 246879 w 3951653"/>
                <a:gd name="connsiteY212" fmla="*/ 817332 h 2922431"/>
                <a:gd name="connsiteX213" fmla="*/ 311015 w 3951653"/>
                <a:gd name="connsiteY213" fmla="*/ 710029 h 2922431"/>
                <a:gd name="connsiteX214" fmla="*/ 327394 w 3951653"/>
                <a:gd name="connsiteY214" fmla="*/ 706361 h 2922431"/>
                <a:gd name="connsiteX215" fmla="*/ 331178 w 3951653"/>
                <a:gd name="connsiteY215" fmla="*/ 685570 h 2922431"/>
                <a:gd name="connsiteX216" fmla="*/ 353683 w 3951653"/>
                <a:gd name="connsiteY216" fmla="*/ 648553 h 2922431"/>
                <a:gd name="connsiteX217" fmla="*/ 380150 w 3951653"/>
                <a:gd name="connsiteY217" fmla="*/ 628764 h 2922431"/>
                <a:gd name="connsiteX218" fmla="*/ 374311 w 3951653"/>
                <a:gd name="connsiteY218" fmla="*/ 618091 h 2922431"/>
                <a:gd name="connsiteX219" fmla="*/ 373872 w 3951653"/>
                <a:gd name="connsiteY219" fmla="*/ 615681 h 2922431"/>
                <a:gd name="connsiteX220" fmla="*/ 369166 w 3951653"/>
                <a:gd name="connsiteY220" fmla="*/ 616734 h 2922431"/>
                <a:gd name="connsiteX221" fmla="*/ 323023 w 3951653"/>
                <a:gd name="connsiteY221" fmla="*/ 608997 h 2922431"/>
                <a:gd name="connsiteX222" fmla="*/ 299293 w 3951653"/>
                <a:gd name="connsiteY222" fmla="*/ 596346 h 2922431"/>
                <a:gd name="connsiteX223" fmla="*/ 298158 w 3951653"/>
                <a:gd name="connsiteY223" fmla="*/ 602581 h 2922431"/>
                <a:gd name="connsiteX224" fmla="*/ 155175 w 3951653"/>
                <a:gd name="connsiteY224" fmla="*/ 707684 h 2922431"/>
                <a:gd name="connsiteX225" fmla="*/ 0 w 3951653"/>
                <a:gd name="connsiteY225" fmla="*/ 535598 h 2922431"/>
                <a:gd name="connsiteX226" fmla="*/ 94774 w 3951653"/>
                <a:gd name="connsiteY226" fmla="*/ 377034 h 2922431"/>
                <a:gd name="connsiteX227" fmla="*/ 97290 w 3951653"/>
                <a:gd name="connsiteY227" fmla="*/ 376470 h 2922431"/>
                <a:gd name="connsiteX228" fmla="*/ 85618 w 3951653"/>
                <a:gd name="connsiteY228" fmla="*/ 349547 h 2922431"/>
                <a:gd name="connsiteX229" fmla="*/ 78211 w 3951653"/>
                <a:gd name="connsiteY229" fmla="*/ 295210 h 2922431"/>
                <a:gd name="connsiteX230" fmla="*/ 242980 w 3951653"/>
                <a:gd name="connsiteY230" fmla="*/ 112486 h 2922431"/>
                <a:gd name="connsiteX231" fmla="*/ 744717 w 3951653"/>
                <a:gd name="connsiteY231" fmla="*/ 7286 h 2922431"/>
                <a:gd name="connsiteX232" fmla="*/ 816726 w 3951653"/>
                <a:gd name="connsiteY232" fmla="*/ 95892 h 2922431"/>
                <a:gd name="connsiteX233" fmla="*/ 744717 w 3951653"/>
                <a:gd name="connsiteY233" fmla="*/ 184496 h 2922431"/>
                <a:gd name="connsiteX234" fmla="*/ 672710 w 3951653"/>
                <a:gd name="connsiteY234" fmla="*/ 95892 h 2922431"/>
                <a:gd name="connsiteX235" fmla="*/ 744717 w 3951653"/>
                <a:gd name="connsiteY235" fmla="*/ 7286 h 2922431"/>
                <a:gd name="connsiteX236" fmla="*/ 468892 w 3951653"/>
                <a:gd name="connsiteY236" fmla="*/ 0 h 2922431"/>
                <a:gd name="connsiteX237" fmla="*/ 517648 w 3951653"/>
                <a:gd name="connsiteY237" fmla="*/ 59995 h 2922431"/>
                <a:gd name="connsiteX238" fmla="*/ 468892 w 3951653"/>
                <a:gd name="connsiteY238" fmla="*/ 119990 h 2922431"/>
                <a:gd name="connsiteX239" fmla="*/ 420135 w 3951653"/>
                <a:gd name="connsiteY239" fmla="*/ 59995 h 2922431"/>
                <a:gd name="connsiteX240" fmla="*/ 468892 w 3951653"/>
                <a:gd name="connsiteY24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814637 w 3951653"/>
                <a:gd name="connsiteY108" fmla="*/ 2485460 h 2922431"/>
                <a:gd name="connsiteX109" fmla="*/ 3730550 w 3951653"/>
                <a:gd name="connsiteY109" fmla="*/ 2281715 h 2922431"/>
                <a:gd name="connsiteX110" fmla="*/ 3951653 w 3951653"/>
                <a:gd name="connsiteY110" fmla="*/ 2395278 h 2922431"/>
                <a:gd name="connsiteX111" fmla="*/ 3814637 w 3951653"/>
                <a:gd name="connsiteY111" fmla="*/ 2485460 h 2922431"/>
                <a:gd name="connsiteX112" fmla="*/ 1000369 w 3951653"/>
                <a:gd name="connsiteY112" fmla="*/ 1732290 h 2922431"/>
                <a:gd name="connsiteX113" fmla="*/ 978800 w 3951653"/>
                <a:gd name="connsiteY113" fmla="*/ 1918355 h 2922431"/>
                <a:gd name="connsiteX114" fmla="*/ 1026437 w 3951653"/>
                <a:gd name="connsiteY114" fmla="*/ 2099505 h 2922431"/>
                <a:gd name="connsiteX115" fmla="*/ 1048005 w 3951653"/>
                <a:gd name="connsiteY115" fmla="*/ 1913443 h 2922431"/>
                <a:gd name="connsiteX116" fmla="*/ 1000369 w 3951653"/>
                <a:gd name="connsiteY116" fmla="*/ 1732290 h 2922431"/>
                <a:gd name="connsiteX117" fmla="*/ 1660555 w 3951653"/>
                <a:gd name="connsiteY117" fmla="*/ 1553217 h 2922431"/>
                <a:gd name="connsiteX118" fmla="*/ 1738542 w 3951653"/>
                <a:gd name="connsiteY118" fmla="*/ 1603223 h 2922431"/>
                <a:gd name="connsiteX119" fmla="*/ 1717110 w 3951653"/>
                <a:gd name="connsiteY119" fmla="*/ 1715545 h 2922431"/>
                <a:gd name="connsiteX120" fmla="*/ 1617693 w 3951653"/>
                <a:gd name="connsiteY120" fmla="*/ 1644107 h 2922431"/>
                <a:gd name="connsiteX121" fmla="*/ 1660555 w 3951653"/>
                <a:gd name="connsiteY121" fmla="*/ 1553217 h 2922431"/>
                <a:gd name="connsiteX122" fmla="*/ 1119548 w 3951653"/>
                <a:gd name="connsiteY122" fmla="*/ 1458296 h 2922431"/>
                <a:gd name="connsiteX123" fmla="*/ 1104848 w 3951653"/>
                <a:gd name="connsiteY123" fmla="*/ 1759674 h 2922431"/>
                <a:gd name="connsiteX124" fmla="*/ 1161974 w 3951653"/>
                <a:gd name="connsiteY124" fmla="*/ 2055952 h 2922431"/>
                <a:gd name="connsiteX125" fmla="*/ 1176673 w 3951653"/>
                <a:gd name="connsiteY125" fmla="*/ 1754575 h 2922431"/>
                <a:gd name="connsiteX126" fmla="*/ 1119548 w 3951653"/>
                <a:gd name="connsiteY126" fmla="*/ 1458296 h 2922431"/>
                <a:gd name="connsiteX127" fmla="*/ 578603 w 3951653"/>
                <a:gd name="connsiteY127" fmla="*/ 1457544 h 2922431"/>
                <a:gd name="connsiteX128" fmla="*/ 618108 w 3951653"/>
                <a:gd name="connsiteY128" fmla="*/ 1506154 h 2922431"/>
                <a:gd name="connsiteX129" fmla="*/ 578603 w 3951653"/>
                <a:gd name="connsiteY129" fmla="*/ 1554764 h 2922431"/>
                <a:gd name="connsiteX130" fmla="*/ 539098 w 3951653"/>
                <a:gd name="connsiteY130" fmla="*/ 1506155 h 2922431"/>
                <a:gd name="connsiteX131" fmla="*/ 578603 w 3951653"/>
                <a:gd name="connsiteY131" fmla="*/ 1457544 h 2922431"/>
                <a:gd name="connsiteX132" fmla="*/ 1212801 w 3951653"/>
                <a:gd name="connsiteY132" fmla="*/ 1457091 h 2922431"/>
                <a:gd name="connsiteX133" fmla="*/ 1219094 w 3951653"/>
                <a:gd name="connsiteY133" fmla="*/ 1644295 h 2922431"/>
                <a:gd name="connsiteX134" fmla="*/ 1293097 w 3951653"/>
                <a:gd name="connsiteY134" fmla="*/ 1816367 h 2922431"/>
                <a:gd name="connsiteX135" fmla="*/ 1286804 w 3951653"/>
                <a:gd name="connsiteY135" fmla="*/ 1629164 h 2922431"/>
                <a:gd name="connsiteX136" fmla="*/ 1212801 w 3951653"/>
                <a:gd name="connsiteY136" fmla="*/ 1457091 h 2922431"/>
                <a:gd name="connsiteX137" fmla="*/ 394346 w 3951653"/>
                <a:gd name="connsiteY137" fmla="*/ 1303027 h 2922431"/>
                <a:gd name="connsiteX138" fmla="*/ 464328 w 3951653"/>
                <a:gd name="connsiteY138" fmla="*/ 1389139 h 2922431"/>
                <a:gd name="connsiteX139" fmla="*/ 394346 w 3951653"/>
                <a:gd name="connsiteY139" fmla="*/ 1475252 h 2922431"/>
                <a:gd name="connsiteX140" fmla="*/ 324364 w 3951653"/>
                <a:gd name="connsiteY140" fmla="*/ 1389139 h 2922431"/>
                <a:gd name="connsiteX141" fmla="*/ 394346 w 3951653"/>
                <a:gd name="connsiteY141" fmla="*/ 1303027 h 2922431"/>
                <a:gd name="connsiteX142" fmla="*/ 1584951 w 3951653"/>
                <a:gd name="connsiteY142" fmla="*/ 1184397 h 2922431"/>
                <a:gd name="connsiteX143" fmla="*/ 1057908 w 3951653"/>
                <a:gd name="connsiteY143" fmla="*/ 2502857 h 2922431"/>
                <a:gd name="connsiteX144" fmla="*/ 1523378 w 3951653"/>
                <a:gd name="connsiteY144" fmla="*/ 2559844 h 2922431"/>
                <a:gd name="connsiteX145" fmla="*/ 1933739 w 3951653"/>
                <a:gd name="connsiteY145" fmla="*/ 1517606 h 2922431"/>
                <a:gd name="connsiteX146" fmla="*/ 1584951 w 3951653"/>
                <a:gd name="connsiteY146" fmla="*/ 1184397 h 2922431"/>
                <a:gd name="connsiteX147" fmla="*/ 405497 w 3951653"/>
                <a:gd name="connsiteY147" fmla="*/ 1063408 h 2922431"/>
                <a:gd name="connsiteX148" fmla="*/ 438833 w 3951653"/>
                <a:gd name="connsiteY148" fmla="*/ 1168585 h 2922431"/>
                <a:gd name="connsiteX149" fmla="*/ 306496 w 3951653"/>
                <a:gd name="connsiteY149" fmla="*/ 1223354 h 2922431"/>
                <a:gd name="connsiteX150" fmla="*/ 251323 w 3951653"/>
                <a:gd name="connsiteY150" fmla="*/ 1105347 h 2922431"/>
                <a:gd name="connsiteX151" fmla="*/ 289827 w 3951653"/>
                <a:gd name="connsiteY151" fmla="*/ 1094364 h 2922431"/>
                <a:gd name="connsiteX152" fmla="*/ 405497 w 3951653"/>
                <a:gd name="connsiteY152" fmla="*/ 1063408 h 2922431"/>
                <a:gd name="connsiteX153" fmla="*/ 1358748 w 3951653"/>
                <a:gd name="connsiteY153" fmla="*/ 992093 h 2922431"/>
                <a:gd name="connsiteX154" fmla="*/ 1214732 w 3951653"/>
                <a:gd name="connsiteY154" fmla="*/ 1138002 h 2922431"/>
                <a:gd name="connsiteX155" fmla="*/ 1358747 w 3951653"/>
                <a:gd name="connsiteY155" fmla="*/ 1283911 h 2922431"/>
                <a:gd name="connsiteX156" fmla="*/ 1502763 w 3951653"/>
                <a:gd name="connsiteY156" fmla="*/ 1138003 h 2922431"/>
                <a:gd name="connsiteX157" fmla="*/ 1358748 w 3951653"/>
                <a:gd name="connsiteY157" fmla="*/ 992093 h 2922431"/>
                <a:gd name="connsiteX158" fmla="*/ 1287889 w 3951653"/>
                <a:gd name="connsiteY158" fmla="*/ 812101 h 2922431"/>
                <a:gd name="connsiteX159" fmla="*/ 1586339 w 3951653"/>
                <a:gd name="connsiteY159" fmla="*/ 926401 h 2922431"/>
                <a:gd name="connsiteX160" fmla="*/ 1586093 w 3951653"/>
                <a:gd name="connsiteY160" fmla="*/ 1014410 h 2922431"/>
                <a:gd name="connsiteX161" fmla="*/ 2054578 w 3951653"/>
                <a:gd name="connsiteY161" fmla="*/ 1474785 h 2922431"/>
                <a:gd name="connsiteX162" fmla="*/ 1597377 w 3951653"/>
                <a:gd name="connsiteY162" fmla="*/ 2671183 h 2922431"/>
                <a:gd name="connsiteX163" fmla="*/ 967214 w 3951653"/>
                <a:gd name="connsiteY163" fmla="*/ 2653602 h 2922431"/>
                <a:gd name="connsiteX164" fmla="*/ 891013 w 3951653"/>
                <a:gd name="connsiteY164" fmla="*/ 2704402 h 2922431"/>
                <a:gd name="connsiteX165" fmla="*/ 585968 w 3951653"/>
                <a:gd name="connsiteY165" fmla="*/ 2572757 h 2922431"/>
                <a:gd name="connsiteX166" fmla="*/ 1287889 w 3951653"/>
                <a:gd name="connsiteY166" fmla="*/ 812101 h 2922431"/>
                <a:gd name="connsiteX167" fmla="*/ 843388 w 3951653"/>
                <a:gd name="connsiteY167" fmla="*/ 697804 h 2922431"/>
                <a:gd name="connsiteX168" fmla="*/ 1081514 w 3951653"/>
                <a:gd name="connsiteY168" fmla="*/ 783529 h 2922431"/>
                <a:gd name="connsiteX169" fmla="*/ 1119950 w 3951653"/>
                <a:gd name="connsiteY169" fmla="*/ 731107 h 2922431"/>
                <a:gd name="connsiteX170" fmla="*/ 1221478 w 3951653"/>
                <a:gd name="connsiteY170" fmla="*/ 768758 h 2922431"/>
                <a:gd name="connsiteX171" fmla="*/ 523973 w 3951653"/>
                <a:gd name="connsiteY171" fmla="*/ 2544684 h 2922431"/>
                <a:gd name="connsiteX172" fmla="*/ 431971 w 3951653"/>
                <a:gd name="connsiteY172" fmla="*/ 2500684 h 2922431"/>
                <a:gd name="connsiteX173" fmla="*/ 433814 w 3951653"/>
                <a:gd name="connsiteY173" fmla="*/ 2434530 h 2922431"/>
                <a:gd name="connsiteX174" fmla="*/ 198863 w 3951653"/>
                <a:gd name="connsiteY174" fmla="*/ 2304353 h 2922431"/>
                <a:gd name="connsiteX175" fmla="*/ 275064 w 3951653"/>
                <a:gd name="connsiteY175" fmla="*/ 2101154 h 2922431"/>
                <a:gd name="connsiteX176" fmla="*/ 551289 w 3951653"/>
                <a:gd name="connsiteY176" fmla="*/ 2158304 h 2922431"/>
                <a:gd name="connsiteX177" fmla="*/ 976738 w 3951653"/>
                <a:gd name="connsiteY177" fmla="*/ 1075629 h 2922431"/>
                <a:gd name="connsiteX178" fmla="*/ 735438 w 3951653"/>
                <a:gd name="connsiteY178" fmla="*/ 901004 h 2922431"/>
                <a:gd name="connsiteX179" fmla="*/ 843388 w 3951653"/>
                <a:gd name="connsiteY179" fmla="*/ 697804 h 2922431"/>
                <a:gd name="connsiteX180" fmla="*/ 242980 w 3951653"/>
                <a:gd name="connsiteY180" fmla="*/ 112486 h 2922431"/>
                <a:gd name="connsiteX181" fmla="*/ 394801 w 3951653"/>
                <a:gd name="connsiteY181" fmla="*/ 224085 h 2922431"/>
                <a:gd name="connsiteX182" fmla="*/ 400738 w 3951653"/>
                <a:gd name="connsiteY182" fmla="*/ 256697 h 2922431"/>
                <a:gd name="connsiteX183" fmla="*/ 440959 w 3951653"/>
                <a:gd name="connsiteY183" fmla="*/ 226623 h 2922431"/>
                <a:gd name="connsiteX184" fmla="*/ 505094 w 3951653"/>
                <a:gd name="connsiteY184" fmla="*/ 212264 h 2922431"/>
                <a:gd name="connsiteX185" fmla="*/ 656915 w 3951653"/>
                <a:gd name="connsiteY185" fmla="*/ 323864 h 2922431"/>
                <a:gd name="connsiteX186" fmla="*/ 663539 w 3951653"/>
                <a:gd name="connsiteY186" fmla="*/ 360256 h 2922431"/>
                <a:gd name="connsiteX187" fmla="*/ 673915 w 3951653"/>
                <a:gd name="connsiteY187" fmla="*/ 343187 h 2922431"/>
                <a:gd name="connsiteX188" fmla="*/ 748170 w 3951653"/>
                <a:gd name="connsiteY188" fmla="*/ 309079 h 2922431"/>
                <a:gd name="connsiteX189" fmla="*/ 853181 w 3951653"/>
                <a:gd name="connsiteY189" fmla="*/ 425533 h 2922431"/>
                <a:gd name="connsiteX190" fmla="*/ 748169 w 3951653"/>
                <a:gd name="connsiteY190" fmla="*/ 541989 h 2922431"/>
                <a:gd name="connsiteX191" fmla="*/ 707295 w 3951653"/>
                <a:gd name="connsiteY191" fmla="*/ 532836 h 2922431"/>
                <a:gd name="connsiteX192" fmla="*/ 696429 w 3951653"/>
                <a:gd name="connsiteY192" fmla="*/ 524713 h 2922431"/>
                <a:gd name="connsiteX193" fmla="*/ 691585 w 3951653"/>
                <a:gd name="connsiteY193" fmla="*/ 551323 h 2922431"/>
                <a:gd name="connsiteX194" fmla="*/ 594826 w 3951653"/>
                <a:gd name="connsiteY194" fmla="*/ 622449 h 2922431"/>
                <a:gd name="connsiteX195" fmla="*/ 568123 w 3951653"/>
                <a:gd name="connsiteY195" fmla="*/ 616471 h 2922431"/>
                <a:gd name="connsiteX196" fmla="*/ 567828 w 3951653"/>
                <a:gd name="connsiteY196" fmla="*/ 618092 h 2922431"/>
                <a:gd name="connsiteX197" fmla="*/ 529782 w 3951653"/>
                <a:gd name="connsiteY197" fmla="*/ 669328 h 2922431"/>
                <a:gd name="connsiteX198" fmla="*/ 518483 w 3951653"/>
                <a:gd name="connsiteY198" fmla="*/ 675352 h 2922431"/>
                <a:gd name="connsiteX199" fmla="*/ 524696 w 3951653"/>
                <a:gd name="connsiteY199" fmla="*/ 685570 h 2922431"/>
                <a:gd name="connsiteX200" fmla="*/ 532948 w 3951653"/>
                <a:gd name="connsiteY200" fmla="*/ 730900 h 2922431"/>
                <a:gd name="connsiteX201" fmla="*/ 468812 w 3951653"/>
                <a:gd name="connsiteY201" fmla="*/ 838202 h 2922431"/>
                <a:gd name="connsiteX202" fmla="*/ 452434 w 3951653"/>
                <a:gd name="connsiteY202" fmla="*/ 841869 h 2922431"/>
                <a:gd name="connsiteX203" fmla="*/ 448649 w 3951653"/>
                <a:gd name="connsiteY203" fmla="*/ 862662 h 2922431"/>
                <a:gd name="connsiteX204" fmla="*/ 392765 w 3951653"/>
                <a:gd name="connsiteY204" fmla="*/ 924634 h 2922431"/>
                <a:gd name="connsiteX205" fmla="*/ 358642 w 3951653"/>
                <a:gd name="connsiteY205" fmla="*/ 932274 h 2922431"/>
                <a:gd name="connsiteX206" fmla="*/ 366018 w 3951653"/>
                <a:gd name="connsiteY206" fmla="*/ 972796 h 2922431"/>
                <a:gd name="connsiteX207" fmla="*/ 261008 w 3951653"/>
                <a:gd name="connsiteY207" fmla="*/ 1089251 h 2922431"/>
                <a:gd name="connsiteX208" fmla="*/ 155996 w 3951653"/>
                <a:gd name="connsiteY208" fmla="*/ 972797 h 2922431"/>
                <a:gd name="connsiteX209" fmla="*/ 220133 w 3951653"/>
                <a:gd name="connsiteY209" fmla="*/ 865493 h 2922431"/>
                <a:gd name="connsiteX210" fmla="*/ 254256 w 3951653"/>
                <a:gd name="connsiteY210" fmla="*/ 857853 h 2922431"/>
                <a:gd name="connsiteX211" fmla="*/ 246879 w 3951653"/>
                <a:gd name="connsiteY211" fmla="*/ 817332 h 2922431"/>
                <a:gd name="connsiteX212" fmla="*/ 311015 w 3951653"/>
                <a:gd name="connsiteY212" fmla="*/ 710029 h 2922431"/>
                <a:gd name="connsiteX213" fmla="*/ 327394 w 3951653"/>
                <a:gd name="connsiteY213" fmla="*/ 706361 h 2922431"/>
                <a:gd name="connsiteX214" fmla="*/ 331178 w 3951653"/>
                <a:gd name="connsiteY214" fmla="*/ 685570 h 2922431"/>
                <a:gd name="connsiteX215" fmla="*/ 353683 w 3951653"/>
                <a:gd name="connsiteY215" fmla="*/ 648553 h 2922431"/>
                <a:gd name="connsiteX216" fmla="*/ 380150 w 3951653"/>
                <a:gd name="connsiteY216" fmla="*/ 628764 h 2922431"/>
                <a:gd name="connsiteX217" fmla="*/ 374311 w 3951653"/>
                <a:gd name="connsiteY217" fmla="*/ 618091 h 2922431"/>
                <a:gd name="connsiteX218" fmla="*/ 373872 w 3951653"/>
                <a:gd name="connsiteY218" fmla="*/ 615681 h 2922431"/>
                <a:gd name="connsiteX219" fmla="*/ 369166 w 3951653"/>
                <a:gd name="connsiteY219" fmla="*/ 616734 h 2922431"/>
                <a:gd name="connsiteX220" fmla="*/ 323023 w 3951653"/>
                <a:gd name="connsiteY220" fmla="*/ 608997 h 2922431"/>
                <a:gd name="connsiteX221" fmla="*/ 299293 w 3951653"/>
                <a:gd name="connsiteY221" fmla="*/ 596346 h 2922431"/>
                <a:gd name="connsiteX222" fmla="*/ 298158 w 3951653"/>
                <a:gd name="connsiteY222" fmla="*/ 602581 h 2922431"/>
                <a:gd name="connsiteX223" fmla="*/ 155175 w 3951653"/>
                <a:gd name="connsiteY223" fmla="*/ 707684 h 2922431"/>
                <a:gd name="connsiteX224" fmla="*/ 0 w 3951653"/>
                <a:gd name="connsiteY224" fmla="*/ 535598 h 2922431"/>
                <a:gd name="connsiteX225" fmla="*/ 94774 w 3951653"/>
                <a:gd name="connsiteY225" fmla="*/ 377034 h 2922431"/>
                <a:gd name="connsiteX226" fmla="*/ 97290 w 3951653"/>
                <a:gd name="connsiteY226" fmla="*/ 376470 h 2922431"/>
                <a:gd name="connsiteX227" fmla="*/ 85618 w 3951653"/>
                <a:gd name="connsiteY227" fmla="*/ 349547 h 2922431"/>
                <a:gd name="connsiteX228" fmla="*/ 78211 w 3951653"/>
                <a:gd name="connsiteY228" fmla="*/ 295210 h 2922431"/>
                <a:gd name="connsiteX229" fmla="*/ 242980 w 3951653"/>
                <a:gd name="connsiteY229" fmla="*/ 112486 h 2922431"/>
                <a:gd name="connsiteX230" fmla="*/ 744717 w 3951653"/>
                <a:gd name="connsiteY230" fmla="*/ 7286 h 2922431"/>
                <a:gd name="connsiteX231" fmla="*/ 816726 w 3951653"/>
                <a:gd name="connsiteY231" fmla="*/ 95892 h 2922431"/>
                <a:gd name="connsiteX232" fmla="*/ 744717 w 3951653"/>
                <a:gd name="connsiteY232" fmla="*/ 184496 h 2922431"/>
                <a:gd name="connsiteX233" fmla="*/ 672710 w 3951653"/>
                <a:gd name="connsiteY233" fmla="*/ 95892 h 2922431"/>
                <a:gd name="connsiteX234" fmla="*/ 744717 w 3951653"/>
                <a:gd name="connsiteY234" fmla="*/ 7286 h 2922431"/>
                <a:gd name="connsiteX235" fmla="*/ 468892 w 3951653"/>
                <a:gd name="connsiteY235" fmla="*/ 0 h 2922431"/>
                <a:gd name="connsiteX236" fmla="*/ 517648 w 3951653"/>
                <a:gd name="connsiteY236" fmla="*/ 59995 h 2922431"/>
                <a:gd name="connsiteX237" fmla="*/ 468892 w 3951653"/>
                <a:gd name="connsiteY237" fmla="*/ 119990 h 2922431"/>
                <a:gd name="connsiteX238" fmla="*/ 420135 w 3951653"/>
                <a:gd name="connsiteY238" fmla="*/ 59995 h 2922431"/>
                <a:gd name="connsiteX239" fmla="*/ 468892 w 3951653"/>
                <a:gd name="connsiteY23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814637 w 3951653"/>
                <a:gd name="connsiteY108" fmla="*/ 2485460 h 2922431"/>
                <a:gd name="connsiteX109" fmla="*/ 3951653 w 3951653"/>
                <a:gd name="connsiteY109" fmla="*/ 2395278 h 2922431"/>
                <a:gd name="connsiteX110" fmla="*/ 3814637 w 3951653"/>
                <a:gd name="connsiteY110" fmla="*/ 2485460 h 2922431"/>
                <a:gd name="connsiteX111" fmla="*/ 1000369 w 3951653"/>
                <a:gd name="connsiteY111" fmla="*/ 1732290 h 2922431"/>
                <a:gd name="connsiteX112" fmla="*/ 978800 w 3951653"/>
                <a:gd name="connsiteY112" fmla="*/ 1918355 h 2922431"/>
                <a:gd name="connsiteX113" fmla="*/ 1026437 w 3951653"/>
                <a:gd name="connsiteY113" fmla="*/ 2099505 h 2922431"/>
                <a:gd name="connsiteX114" fmla="*/ 1048005 w 3951653"/>
                <a:gd name="connsiteY114" fmla="*/ 1913443 h 2922431"/>
                <a:gd name="connsiteX115" fmla="*/ 1000369 w 3951653"/>
                <a:gd name="connsiteY115" fmla="*/ 1732290 h 2922431"/>
                <a:gd name="connsiteX116" fmla="*/ 1660555 w 3951653"/>
                <a:gd name="connsiteY116" fmla="*/ 1553217 h 2922431"/>
                <a:gd name="connsiteX117" fmla="*/ 1738542 w 3951653"/>
                <a:gd name="connsiteY117" fmla="*/ 1603223 h 2922431"/>
                <a:gd name="connsiteX118" fmla="*/ 1717110 w 3951653"/>
                <a:gd name="connsiteY118" fmla="*/ 1715545 h 2922431"/>
                <a:gd name="connsiteX119" fmla="*/ 1617693 w 3951653"/>
                <a:gd name="connsiteY119" fmla="*/ 1644107 h 2922431"/>
                <a:gd name="connsiteX120" fmla="*/ 1660555 w 3951653"/>
                <a:gd name="connsiteY120" fmla="*/ 1553217 h 2922431"/>
                <a:gd name="connsiteX121" fmla="*/ 1119548 w 3951653"/>
                <a:gd name="connsiteY121" fmla="*/ 1458296 h 2922431"/>
                <a:gd name="connsiteX122" fmla="*/ 1104848 w 3951653"/>
                <a:gd name="connsiteY122" fmla="*/ 1759674 h 2922431"/>
                <a:gd name="connsiteX123" fmla="*/ 1161974 w 3951653"/>
                <a:gd name="connsiteY123" fmla="*/ 2055952 h 2922431"/>
                <a:gd name="connsiteX124" fmla="*/ 1176673 w 3951653"/>
                <a:gd name="connsiteY124" fmla="*/ 1754575 h 2922431"/>
                <a:gd name="connsiteX125" fmla="*/ 1119548 w 3951653"/>
                <a:gd name="connsiteY125" fmla="*/ 1458296 h 2922431"/>
                <a:gd name="connsiteX126" fmla="*/ 578603 w 3951653"/>
                <a:gd name="connsiteY126" fmla="*/ 1457544 h 2922431"/>
                <a:gd name="connsiteX127" fmla="*/ 618108 w 3951653"/>
                <a:gd name="connsiteY127" fmla="*/ 1506154 h 2922431"/>
                <a:gd name="connsiteX128" fmla="*/ 578603 w 3951653"/>
                <a:gd name="connsiteY128" fmla="*/ 1554764 h 2922431"/>
                <a:gd name="connsiteX129" fmla="*/ 539098 w 3951653"/>
                <a:gd name="connsiteY129" fmla="*/ 1506155 h 2922431"/>
                <a:gd name="connsiteX130" fmla="*/ 578603 w 3951653"/>
                <a:gd name="connsiteY130" fmla="*/ 1457544 h 2922431"/>
                <a:gd name="connsiteX131" fmla="*/ 1212801 w 3951653"/>
                <a:gd name="connsiteY131" fmla="*/ 1457091 h 2922431"/>
                <a:gd name="connsiteX132" fmla="*/ 1219094 w 3951653"/>
                <a:gd name="connsiteY132" fmla="*/ 1644295 h 2922431"/>
                <a:gd name="connsiteX133" fmla="*/ 1293097 w 3951653"/>
                <a:gd name="connsiteY133" fmla="*/ 1816367 h 2922431"/>
                <a:gd name="connsiteX134" fmla="*/ 1286804 w 3951653"/>
                <a:gd name="connsiteY134" fmla="*/ 1629164 h 2922431"/>
                <a:gd name="connsiteX135" fmla="*/ 1212801 w 3951653"/>
                <a:gd name="connsiteY135" fmla="*/ 1457091 h 2922431"/>
                <a:gd name="connsiteX136" fmla="*/ 394346 w 3951653"/>
                <a:gd name="connsiteY136" fmla="*/ 1303027 h 2922431"/>
                <a:gd name="connsiteX137" fmla="*/ 464328 w 3951653"/>
                <a:gd name="connsiteY137" fmla="*/ 1389139 h 2922431"/>
                <a:gd name="connsiteX138" fmla="*/ 394346 w 3951653"/>
                <a:gd name="connsiteY138" fmla="*/ 1475252 h 2922431"/>
                <a:gd name="connsiteX139" fmla="*/ 324364 w 3951653"/>
                <a:gd name="connsiteY139" fmla="*/ 1389139 h 2922431"/>
                <a:gd name="connsiteX140" fmla="*/ 394346 w 3951653"/>
                <a:gd name="connsiteY140" fmla="*/ 1303027 h 2922431"/>
                <a:gd name="connsiteX141" fmla="*/ 1584951 w 3951653"/>
                <a:gd name="connsiteY141" fmla="*/ 1184397 h 2922431"/>
                <a:gd name="connsiteX142" fmla="*/ 1057908 w 3951653"/>
                <a:gd name="connsiteY142" fmla="*/ 2502857 h 2922431"/>
                <a:gd name="connsiteX143" fmla="*/ 1523378 w 3951653"/>
                <a:gd name="connsiteY143" fmla="*/ 2559844 h 2922431"/>
                <a:gd name="connsiteX144" fmla="*/ 1933739 w 3951653"/>
                <a:gd name="connsiteY144" fmla="*/ 1517606 h 2922431"/>
                <a:gd name="connsiteX145" fmla="*/ 1584951 w 3951653"/>
                <a:gd name="connsiteY145" fmla="*/ 1184397 h 2922431"/>
                <a:gd name="connsiteX146" fmla="*/ 405497 w 3951653"/>
                <a:gd name="connsiteY146" fmla="*/ 1063408 h 2922431"/>
                <a:gd name="connsiteX147" fmla="*/ 438833 w 3951653"/>
                <a:gd name="connsiteY147" fmla="*/ 1168585 h 2922431"/>
                <a:gd name="connsiteX148" fmla="*/ 306496 w 3951653"/>
                <a:gd name="connsiteY148" fmla="*/ 1223354 h 2922431"/>
                <a:gd name="connsiteX149" fmla="*/ 251323 w 3951653"/>
                <a:gd name="connsiteY149" fmla="*/ 1105347 h 2922431"/>
                <a:gd name="connsiteX150" fmla="*/ 289827 w 3951653"/>
                <a:gd name="connsiteY150" fmla="*/ 1094364 h 2922431"/>
                <a:gd name="connsiteX151" fmla="*/ 405497 w 3951653"/>
                <a:gd name="connsiteY151" fmla="*/ 1063408 h 2922431"/>
                <a:gd name="connsiteX152" fmla="*/ 1358748 w 3951653"/>
                <a:gd name="connsiteY152" fmla="*/ 992093 h 2922431"/>
                <a:gd name="connsiteX153" fmla="*/ 1214732 w 3951653"/>
                <a:gd name="connsiteY153" fmla="*/ 1138002 h 2922431"/>
                <a:gd name="connsiteX154" fmla="*/ 1358747 w 3951653"/>
                <a:gd name="connsiteY154" fmla="*/ 1283911 h 2922431"/>
                <a:gd name="connsiteX155" fmla="*/ 1502763 w 3951653"/>
                <a:gd name="connsiteY155" fmla="*/ 1138003 h 2922431"/>
                <a:gd name="connsiteX156" fmla="*/ 1358748 w 3951653"/>
                <a:gd name="connsiteY156" fmla="*/ 992093 h 2922431"/>
                <a:gd name="connsiteX157" fmla="*/ 1287889 w 3951653"/>
                <a:gd name="connsiteY157" fmla="*/ 812101 h 2922431"/>
                <a:gd name="connsiteX158" fmla="*/ 1586339 w 3951653"/>
                <a:gd name="connsiteY158" fmla="*/ 926401 h 2922431"/>
                <a:gd name="connsiteX159" fmla="*/ 1586093 w 3951653"/>
                <a:gd name="connsiteY159" fmla="*/ 1014410 h 2922431"/>
                <a:gd name="connsiteX160" fmla="*/ 2054578 w 3951653"/>
                <a:gd name="connsiteY160" fmla="*/ 1474785 h 2922431"/>
                <a:gd name="connsiteX161" fmla="*/ 1597377 w 3951653"/>
                <a:gd name="connsiteY161" fmla="*/ 2671183 h 2922431"/>
                <a:gd name="connsiteX162" fmla="*/ 967214 w 3951653"/>
                <a:gd name="connsiteY162" fmla="*/ 2653602 h 2922431"/>
                <a:gd name="connsiteX163" fmla="*/ 891013 w 3951653"/>
                <a:gd name="connsiteY163" fmla="*/ 2704402 h 2922431"/>
                <a:gd name="connsiteX164" fmla="*/ 585968 w 3951653"/>
                <a:gd name="connsiteY164" fmla="*/ 2572757 h 2922431"/>
                <a:gd name="connsiteX165" fmla="*/ 1287889 w 3951653"/>
                <a:gd name="connsiteY165" fmla="*/ 812101 h 2922431"/>
                <a:gd name="connsiteX166" fmla="*/ 843388 w 3951653"/>
                <a:gd name="connsiteY166" fmla="*/ 697804 h 2922431"/>
                <a:gd name="connsiteX167" fmla="*/ 1081514 w 3951653"/>
                <a:gd name="connsiteY167" fmla="*/ 783529 h 2922431"/>
                <a:gd name="connsiteX168" fmla="*/ 1119950 w 3951653"/>
                <a:gd name="connsiteY168" fmla="*/ 731107 h 2922431"/>
                <a:gd name="connsiteX169" fmla="*/ 1221478 w 3951653"/>
                <a:gd name="connsiteY169" fmla="*/ 768758 h 2922431"/>
                <a:gd name="connsiteX170" fmla="*/ 523973 w 3951653"/>
                <a:gd name="connsiteY170" fmla="*/ 2544684 h 2922431"/>
                <a:gd name="connsiteX171" fmla="*/ 431971 w 3951653"/>
                <a:gd name="connsiteY171" fmla="*/ 2500684 h 2922431"/>
                <a:gd name="connsiteX172" fmla="*/ 433814 w 3951653"/>
                <a:gd name="connsiteY172" fmla="*/ 2434530 h 2922431"/>
                <a:gd name="connsiteX173" fmla="*/ 198863 w 3951653"/>
                <a:gd name="connsiteY173" fmla="*/ 2304353 h 2922431"/>
                <a:gd name="connsiteX174" fmla="*/ 275064 w 3951653"/>
                <a:gd name="connsiteY174" fmla="*/ 2101154 h 2922431"/>
                <a:gd name="connsiteX175" fmla="*/ 551289 w 3951653"/>
                <a:gd name="connsiteY175" fmla="*/ 2158304 h 2922431"/>
                <a:gd name="connsiteX176" fmla="*/ 976738 w 3951653"/>
                <a:gd name="connsiteY176" fmla="*/ 1075629 h 2922431"/>
                <a:gd name="connsiteX177" fmla="*/ 735438 w 3951653"/>
                <a:gd name="connsiteY177" fmla="*/ 901004 h 2922431"/>
                <a:gd name="connsiteX178" fmla="*/ 843388 w 3951653"/>
                <a:gd name="connsiteY178" fmla="*/ 697804 h 2922431"/>
                <a:gd name="connsiteX179" fmla="*/ 242980 w 3951653"/>
                <a:gd name="connsiteY179" fmla="*/ 112486 h 2922431"/>
                <a:gd name="connsiteX180" fmla="*/ 394801 w 3951653"/>
                <a:gd name="connsiteY180" fmla="*/ 224085 h 2922431"/>
                <a:gd name="connsiteX181" fmla="*/ 400738 w 3951653"/>
                <a:gd name="connsiteY181" fmla="*/ 256697 h 2922431"/>
                <a:gd name="connsiteX182" fmla="*/ 440959 w 3951653"/>
                <a:gd name="connsiteY182" fmla="*/ 226623 h 2922431"/>
                <a:gd name="connsiteX183" fmla="*/ 505094 w 3951653"/>
                <a:gd name="connsiteY183" fmla="*/ 212264 h 2922431"/>
                <a:gd name="connsiteX184" fmla="*/ 656915 w 3951653"/>
                <a:gd name="connsiteY184" fmla="*/ 323864 h 2922431"/>
                <a:gd name="connsiteX185" fmla="*/ 663539 w 3951653"/>
                <a:gd name="connsiteY185" fmla="*/ 360256 h 2922431"/>
                <a:gd name="connsiteX186" fmla="*/ 673915 w 3951653"/>
                <a:gd name="connsiteY186" fmla="*/ 343187 h 2922431"/>
                <a:gd name="connsiteX187" fmla="*/ 748170 w 3951653"/>
                <a:gd name="connsiteY187" fmla="*/ 309079 h 2922431"/>
                <a:gd name="connsiteX188" fmla="*/ 853181 w 3951653"/>
                <a:gd name="connsiteY188" fmla="*/ 425533 h 2922431"/>
                <a:gd name="connsiteX189" fmla="*/ 748169 w 3951653"/>
                <a:gd name="connsiteY189" fmla="*/ 541989 h 2922431"/>
                <a:gd name="connsiteX190" fmla="*/ 707295 w 3951653"/>
                <a:gd name="connsiteY190" fmla="*/ 532836 h 2922431"/>
                <a:gd name="connsiteX191" fmla="*/ 696429 w 3951653"/>
                <a:gd name="connsiteY191" fmla="*/ 524713 h 2922431"/>
                <a:gd name="connsiteX192" fmla="*/ 691585 w 3951653"/>
                <a:gd name="connsiteY192" fmla="*/ 551323 h 2922431"/>
                <a:gd name="connsiteX193" fmla="*/ 594826 w 3951653"/>
                <a:gd name="connsiteY193" fmla="*/ 622449 h 2922431"/>
                <a:gd name="connsiteX194" fmla="*/ 568123 w 3951653"/>
                <a:gd name="connsiteY194" fmla="*/ 616471 h 2922431"/>
                <a:gd name="connsiteX195" fmla="*/ 567828 w 3951653"/>
                <a:gd name="connsiteY195" fmla="*/ 618092 h 2922431"/>
                <a:gd name="connsiteX196" fmla="*/ 529782 w 3951653"/>
                <a:gd name="connsiteY196" fmla="*/ 669328 h 2922431"/>
                <a:gd name="connsiteX197" fmla="*/ 518483 w 3951653"/>
                <a:gd name="connsiteY197" fmla="*/ 675352 h 2922431"/>
                <a:gd name="connsiteX198" fmla="*/ 524696 w 3951653"/>
                <a:gd name="connsiteY198" fmla="*/ 685570 h 2922431"/>
                <a:gd name="connsiteX199" fmla="*/ 532948 w 3951653"/>
                <a:gd name="connsiteY199" fmla="*/ 730900 h 2922431"/>
                <a:gd name="connsiteX200" fmla="*/ 468812 w 3951653"/>
                <a:gd name="connsiteY200" fmla="*/ 838202 h 2922431"/>
                <a:gd name="connsiteX201" fmla="*/ 452434 w 3951653"/>
                <a:gd name="connsiteY201" fmla="*/ 841869 h 2922431"/>
                <a:gd name="connsiteX202" fmla="*/ 448649 w 3951653"/>
                <a:gd name="connsiteY202" fmla="*/ 862662 h 2922431"/>
                <a:gd name="connsiteX203" fmla="*/ 392765 w 3951653"/>
                <a:gd name="connsiteY203" fmla="*/ 924634 h 2922431"/>
                <a:gd name="connsiteX204" fmla="*/ 358642 w 3951653"/>
                <a:gd name="connsiteY204" fmla="*/ 932274 h 2922431"/>
                <a:gd name="connsiteX205" fmla="*/ 366018 w 3951653"/>
                <a:gd name="connsiteY205" fmla="*/ 972796 h 2922431"/>
                <a:gd name="connsiteX206" fmla="*/ 261008 w 3951653"/>
                <a:gd name="connsiteY206" fmla="*/ 1089251 h 2922431"/>
                <a:gd name="connsiteX207" fmla="*/ 155996 w 3951653"/>
                <a:gd name="connsiteY207" fmla="*/ 972797 h 2922431"/>
                <a:gd name="connsiteX208" fmla="*/ 220133 w 3951653"/>
                <a:gd name="connsiteY208" fmla="*/ 865493 h 2922431"/>
                <a:gd name="connsiteX209" fmla="*/ 254256 w 3951653"/>
                <a:gd name="connsiteY209" fmla="*/ 857853 h 2922431"/>
                <a:gd name="connsiteX210" fmla="*/ 246879 w 3951653"/>
                <a:gd name="connsiteY210" fmla="*/ 817332 h 2922431"/>
                <a:gd name="connsiteX211" fmla="*/ 311015 w 3951653"/>
                <a:gd name="connsiteY211" fmla="*/ 710029 h 2922431"/>
                <a:gd name="connsiteX212" fmla="*/ 327394 w 3951653"/>
                <a:gd name="connsiteY212" fmla="*/ 706361 h 2922431"/>
                <a:gd name="connsiteX213" fmla="*/ 331178 w 3951653"/>
                <a:gd name="connsiteY213" fmla="*/ 685570 h 2922431"/>
                <a:gd name="connsiteX214" fmla="*/ 353683 w 3951653"/>
                <a:gd name="connsiteY214" fmla="*/ 648553 h 2922431"/>
                <a:gd name="connsiteX215" fmla="*/ 380150 w 3951653"/>
                <a:gd name="connsiteY215" fmla="*/ 628764 h 2922431"/>
                <a:gd name="connsiteX216" fmla="*/ 374311 w 3951653"/>
                <a:gd name="connsiteY216" fmla="*/ 618091 h 2922431"/>
                <a:gd name="connsiteX217" fmla="*/ 373872 w 3951653"/>
                <a:gd name="connsiteY217" fmla="*/ 615681 h 2922431"/>
                <a:gd name="connsiteX218" fmla="*/ 369166 w 3951653"/>
                <a:gd name="connsiteY218" fmla="*/ 616734 h 2922431"/>
                <a:gd name="connsiteX219" fmla="*/ 323023 w 3951653"/>
                <a:gd name="connsiteY219" fmla="*/ 608997 h 2922431"/>
                <a:gd name="connsiteX220" fmla="*/ 299293 w 3951653"/>
                <a:gd name="connsiteY220" fmla="*/ 596346 h 2922431"/>
                <a:gd name="connsiteX221" fmla="*/ 298158 w 3951653"/>
                <a:gd name="connsiteY221" fmla="*/ 602581 h 2922431"/>
                <a:gd name="connsiteX222" fmla="*/ 155175 w 3951653"/>
                <a:gd name="connsiteY222" fmla="*/ 707684 h 2922431"/>
                <a:gd name="connsiteX223" fmla="*/ 0 w 3951653"/>
                <a:gd name="connsiteY223" fmla="*/ 535598 h 2922431"/>
                <a:gd name="connsiteX224" fmla="*/ 94774 w 3951653"/>
                <a:gd name="connsiteY224" fmla="*/ 377034 h 2922431"/>
                <a:gd name="connsiteX225" fmla="*/ 97290 w 3951653"/>
                <a:gd name="connsiteY225" fmla="*/ 376470 h 2922431"/>
                <a:gd name="connsiteX226" fmla="*/ 85618 w 3951653"/>
                <a:gd name="connsiteY226" fmla="*/ 349547 h 2922431"/>
                <a:gd name="connsiteX227" fmla="*/ 78211 w 3951653"/>
                <a:gd name="connsiteY227" fmla="*/ 295210 h 2922431"/>
                <a:gd name="connsiteX228" fmla="*/ 242980 w 3951653"/>
                <a:gd name="connsiteY228" fmla="*/ 112486 h 2922431"/>
                <a:gd name="connsiteX229" fmla="*/ 744717 w 3951653"/>
                <a:gd name="connsiteY229" fmla="*/ 7286 h 2922431"/>
                <a:gd name="connsiteX230" fmla="*/ 816726 w 3951653"/>
                <a:gd name="connsiteY230" fmla="*/ 95892 h 2922431"/>
                <a:gd name="connsiteX231" fmla="*/ 744717 w 3951653"/>
                <a:gd name="connsiteY231" fmla="*/ 184496 h 2922431"/>
                <a:gd name="connsiteX232" fmla="*/ 672710 w 3951653"/>
                <a:gd name="connsiteY232" fmla="*/ 95892 h 2922431"/>
                <a:gd name="connsiteX233" fmla="*/ 744717 w 3951653"/>
                <a:gd name="connsiteY233" fmla="*/ 7286 h 2922431"/>
                <a:gd name="connsiteX234" fmla="*/ 468892 w 3951653"/>
                <a:gd name="connsiteY234" fmla="*/ 0 h 2922431"/>
                <a:gd name="connsiteX235" fmla="*/ 517648 w 3951653"/>
                <a:gd name="connsiteY235" fmla="*/ 59995 h 2922431"/>
                <a:gd name="connsiteX236" fmla="*/ 468892 w 3951653"/>
                <a:gd name="connsiteY236" fmla="*/ 119990 h 2922431"/>
                <a:gd name="connsiteX237" fmla="*/ 420135 w 3951653"/>
                <a:gd name="connsiteY237" fmla="*/ 59995 h 2922431"/>
                <a:gd name="connsiteX238" fmla="*/ 468892 w 3951653"/>
                <a:gd name="connsiteY238" fmla="*/ 0 h 2922431"/>
                <a:gd name="connsiteX0" fmla="*/ 1713862 w 3070637"/>
                <a:gd name="connsiteY0" fmla="*/ 2875404 h 2922431"/>
                <a:gd name="connsiteX1" fmla="*/ 1745090 w 3070637"/>
                <a:gd name="connsiteY1" fmla="*/ 2879029 h 2922431"/>
                <a:gd name="connsiteX2" fmla="*/ 1745090 w 3070637"/>
                <a:gd name="connsiteY2" fmla="*/ 2904429 h 2922431"/>
                <a:gd name="connsiteX3" fmla="*/ 1726039 w 3070637"/>
                <a:gd name="connsiteY3" fmla="*/ 2910779 h 2922431"/>
                <a:gd name="connsiteX4" fmla="*/ 1710164 w 3070637"/>
                <a:gd name="connsiteY4" fmla="*/ 2913954 h 2922431"/>
                <a:gd name="connsiteX5" fmla="*/ 1706989 w 3070637"/>
                <a:gd name="connsiteY5" fmla="*/ 2879029 h 2922431"/>
                <a:gd name="connsiteX6" fmla="*/ 1713862 w 3070637"/>
                <a:gd name="connsiteY6" fmla="*/ 2875404 h 2922431"/>
                <a:gd name="connsiteX7" fmla="*/ 837039 w 3070637"/>
                <a:gd name="connsiteY7" fmla="*/ 2847279 h 2922431"/>
                <a:gd name="connsiteX8" fmla="*/ 852914 w 3070637"/>
                <a:gd name="connsiteY8" fmla="*/ 2850454 h 2922431"/>
                <a:gd name="connsiteX9" fmla="*/ 862439 w 3070637"/>
                <a:gd name="connsiteY9" fmla="*/ 2856804 h 2922431"/>
                <a:gd name="connsiteX10" fmla="*/ 852914 w 3070637"/>
                <a:gd name="connsiteY10" fmla="*/ 2859979 h 2922431"/>
                <a:gd name="connsiteX11" fmla="*/ 830690 w 3070637"/>
                <a:gd name="connsiteY11" fmla="*/ 2856804 h 2922431"/>
                <a:gd name="connsiteX12" fmla="*/ 837039 w 3070637"/>
                <a:gd name="connsiteY12" fmla="*/ 2847279 h 2922431"/>
                <a:gd name="connsiteX13" fmla="*/ 1177138 w 3070637"/>
                <a:gd name="connsiteY13" fmla="*/ 2801962 h 2922431"/>
                <a:gd name="connsiteX14" fmla="*/ 1183114 w 3070637"/>
                <a:gd name="connsiteY14" fmla="*/ 2809179 h 2922431"/>
                <a:gd name="connsiteX15" fmla="*/ 1186290 w 3070637"/>
                <a:gd name="connsiteY15" fmla="*/ 2821879 h 2922431"/>
                <a:gd name="connsiteX16" fmla="*/ 1138665 w 3070637"/>
                <a:gd name="connsiteY16" fmla="*/ 2837754 h 2922431"/>
                <a:gd name="connsiteX17" fmla="*/ 1129140 w 3070637"/>
                <a:gd name="connsiteY17" fmla="*/ 2812354 h 2922431"/>
                <a:gd name="connsiteX18" fmla="*/ 1167240 w 3070637"/>
                <a:gd name="connsiteY18" fmla="*/ 2809179 h 2922431"/>
                <a:gd name="connsiteX19" fmla="*/ 1177138 w 3070637"/>
                <a:gd name="connsiteY19" fmla="*/ 2801962 h 2922431"/>
                <a:gd name="connsiteX20" fmla="*/ 1511059 w 3070637"/>
                <a:gd name="connsiteY20" fmla="*/ 2787227 h 2922431"/>
                <a:gd name="connsiteX21" fmla="*/ 1517371 w 3070637"/>
                <a:gd name="connsiteY21" fmla="*/ 2789109 h 2922431"/>
                <a:gd name="connsiteX22" fmla="*/ 1529189 w 3070637"/>
                <a:gd name="connsiteY22" fmla="*/ 2793304 h 2922431"/>
                <a:gd name="connsiteX23" fmla="*/ 1538714 w 3070637"/>
                <a:gd name="connsiteY23" fmla="*/ 2799654 h 2922431"/>
                <a:gd name="connsiteX24" fmla="*/ 1548240 w 3070637"/>
                <a:gd name="connsiteY24" fmla="*/ 2802829 h 2922431"/>
                <a:gd name="connsiteX25" fmla="*/ 1538714 w 3070637"/>
                <a:gd name="connsiteY25" fmla="*/ 2809178 h 2922431"/>
                <a:gd name="connsiteX26" fmla="*/ 1484740 w 3070637"/>
                <a:gd name="connsiteY26" fmla="*/ 2812353 h 2922431"/>
                <a:gd name="connsiteX27" fmla="*/ 1481565 w 3070637"/>
                <a:gd name="connsiteY27" fmla="*/ 2802828 h 2922431"/>
                <a:gd name="connsiteX28" fmla="*/ 1492344 w 3070637"/>
                <a:gd name="connsiteY28" fmla="*/ 2789503 h 2922431"/>
                <a:gd name="connsiteX29" fmla="*/ 1511059 w 3070637"/>
                <a:gd name="connsiteY29" fmla="*/ 2787227 h 2922431"/>
                <a:gd name="connsiteX30" fmla="*/ 1510140 w 3070637"/>
                <a:gd name="connsiteY30" fmla="*/ 2786954 h 2922431"/>
                <a:gd name="connsiteX31" fmla="*/ 1513315 w 3070637"/>
                <a:gd name="connsiteY31" fmla="*/ 2786954 h 2922431"/>
                <a:gd name="connsiteX32" fmla="*/ 1511059 w 3070637"/>
                <a:gd name="connsiteY32" fmla="*/ 2787227 h 2922431"/>
                <a:gd name="connsiteX33" fmla="*/ 1510140 w 3070637"/>
                <a:gd name="connsiteY33" fmla="*/ 2786954 h 2922431"/>
                <a:gd name="connsiteX34" fmla="*/ 129015 w 3070637"/>
                <a:gd name="connsiteY34" fmla="*/ 2758379 h 2922431"/>
                <a:gd name="connsiteX35" fmla="*/ 144890 w 3070637"/>
                <a:gd name="connsiteY35" fmla="*/ 2771079 h 2922431"/>
                <a:gd name="connsiteX36" fmla="*/ 167114 w 3070637"/>
                <a:gd name="connsiteY36" fmla="*/ 2780604 h 2922431"/>
                <a:gd name="connsiteX37" fmla="*/ 173465 w 3070637"/>
                <a:gd name="connsiteY37" fmla="*/ 2799654 h 2922431"/>
                <a:gd name="connsiteX38" fmla="*/ 182990 w 3070637"/>
                <a:gd name="connsiteY38" fmla="*/ 2809179 h 2922431"/>
                <a:gd name="connsiteX39" fmla="*/ 205215 w 3070637"/>
                <a:gd name="connsiteY39" fmla="*/ 2847279 h 2922431"/>
                <a:gd name="connsiteX40" fmla="*/ 208389 w 3070637"/>
                <a:gd name="connsiteY40" fmla="*/ 2869504 h 2922431"/>
                <a:gd name="connsiteX41" fmla="*/ 148065 w 3070637"/>
                <a:gd name="connsiteY41" fmla="*/ 2875853 h 2922431"/>
                <a:gd name="connsiteX42" fmla="*/ 129015 w 3070637"/>
                <a:gd name="connsiteY42" fmla="*/ 2872679 h 2922431"/>
                <a:gd name="connsiteX43" fmla="*/ 94090 w 3070637"/>
                <a:gd name="connsiteY43" fmla="*/ 2863154 h 2922431"/>
                <a:gd name="connsiteX44" fmla="*/ 75039 w 3070637"/>
                <a:gd name="connsiteY44" fmla="*/ 2850454 h 2922431"/>
                <a:gd name="connsiteX45" fmla="*/ 78215 w 3070637"/>
                <a:gd name="connsiteY45" fmla="*/ 2840928 h 2922431"/>
                <a:gd name="connsiteX46" fmla="*/ 94090 w 3070637"/>
                <a:gd name="connsiteY46" fmla="*/ 2821879 h 2922431"/>
                <a:gd name="connsiteX47" fmla="*/ 106790 w 3070637"/>
                <a:gd name="connsiteY47" fmla="*/ 2802829 h 2922431"/>
                <a:gd name="connsiteX48" fmla="*/ 116315 w 3070637"/>
                <a:gd name="connsiteY48" fmla="*/ 2799654 h 2922431"/>
                <a:gd name="connsiteX49" fmla="*/ 122665 w 3070637"/>
                <a:gd name="connsiteY49" fmla="*/ 2790129 h 2922431"/>
                <a:gd name="connsiteX50" fmla="*/ 129015 w 3070637"/>
                <a:gd name="connsiteY50" fmla="*/ 2758379 h 2922431"/>
                <a:gd name="connsiteX51" fmla="*/ 506840 w 3070637"/>
                <a:gd name="connsiteY51" fmla="*/ 2656778 h 2922431"/>
                <a:gd name="connsiteX52" fmla="*/ 516365 w 3070637"/>
                <a:gd name="connsiteY52" fmla="*/ 2685354 h 2922431"/>
                <a:gd name="connsiteX53" fmla="*/ 525890 w 3070637"/>
                <a:gd name="connsiteY53" fmla="*/ 2704404 h 2922431"/>
                <a:gd name="connsiteX54" fmla="*/ 513190 w 3070637"/>
                <a:gd name="connsiteY54" fmla="*/ 2704404 h 2922431"/>
                <a:gd name="connsiteX55" fmla="*/ 500490 w 3070637"/>
                <a:gd name="connsiteY55" fmla="*/ 2710754 h 2922431"/>
                <a:gd name="connsiteX56" fmla="*/ 487790 w 3070637"/>
                <a:gd name="connsiteY56" fmla="*/ 2682178 h 2922431"/>
                <a:gd name="connsiteX57" fmla="*/ 497315 w 3070637"/>
                <a:gd name="connsiteY57" fmla="*/ 2659954 h 2922431"/>
                <a:gd name="connsiteX58" fmla="*/ 506840 w 3070637"/>
                <a:gd name="connsiteY58" fmla="*/ 2656778 h 2922431"/>
                <a:gd name="connsiteX59" fmla="*/ 259189 w 3070637"/>
                <a:gd name="connsiteY59" fmla="*/ 2609154 h 2922431"/>
                <a:gd name="connsiteX60" fmla="*/ 348090 w 3070637"/>
                <a:gd name="connsiteY60" fmla="*/ 2612329 h 2922431"/>
                <a:gd name="connsiteX61" fmla="*/ 357615 w 3070637"/>
                <a:gd name="connsiteY61" fmla="*/ 2647254 h 2922431"/>
                <a:gd name="connsiteX62" fmla="*/ 354440 w 3070637"/>
                <a:gd name="connsiteY62" fmla="*/ 2672654 h 2922431"/>
                <a:gd name="connsiteX63" fmla="*/ 344915 w 3070637"/>
                <a:gd name="connsiteY63" fmla="*/ 2679004 h 2922431"/>
                <a:gd name="connsiteX64" fmla="*/ 338565 w 3070637"/>
                <a:gd name="connsiteY64" fmla="*/ 2688528 h 2922431"/>
                <a:gd name="connsiteX65" fmla="*/ 329039 w 3070637"/>
                <a:gd name="connsiteY65" fmla="*/ 2698054 h 2922431"/>
                <a:gd name="connsiteX66" fmla="*/ 313165 w 3070637"/>
                <a:gd name="connsiteY66" fmla="*/ 2713929 h 2922431"/>
                <a:gd name="connsiteX67" fmla="*/ 300465 w 3070637"/>
                <a:gd name="connsiteY67" fmla="*/ 2710754 h 2922431"/>
                <a:gd name="connsiteX68" fmla="*/ 290940 w 3070637"/>
                <a:gd name="connsiteY68" fmla="*/ 2707579 h 2922431"/>
                <a:gd name="connsiteX69" fmla="*/ 287764 w 3070637"/>
                <a:gd name="connsiteY69" fmla="*/ 2691704 h 2922431"/>
                <a:gd name="connsiteX70" fmla="*/ 281415 w 3070637"/>
                <a:gd name="connsiteY70" fmla="*/ 2682179 h 2922431"/>
                <a:gd name="connsiteX71" fmla="*/ 275064 w 3070637"/>
                <a:gd name="connsiteY71" fmla="*/ 2650429 h 2922431"/>
                <a:gd name="connsiteX72" fmla="*/ 259190 w 3070637"/>
                <a:gd name="connsiteY72" fmla="*/ 2628204 h 2922431"/>
                <a:gd name="connsiteX73" fmla="*/ 256014 w 3070637"/>
                <a:gd name="connsiteY73" fmla="*/ 2618679 h 2922431"/>
                <a:gd name="connsiteX74" fmla="*/ 259189 w 3070637"/>
                <a:gd name="connsiteY74" fmla="*/ 2609154 h 2922431"/>
                <a:gd name="connsiteX75" fmla="*/ 117632 w 3070637"/>
                <a:gd name="connsiteY75" fmla="*/ 2460152 h 2922431"/>
                <a:gd name="connsiteX76" fmla="*/ 132190 w 3070637"/>
                <a:gd name="connsiteY76" fmla="*/ 2501204 h 2922431"/>
                <a:gd name="connsiteX77" fmla="*/ 122665 w 3070637"/>
                <a:gd name="connsiteY77" fmla="*/ 2504379 h 2922431"/>
                <a:gd name="connsiteX78" fmla="*/ 100440 w 3070637"/>
                <a:gd name="connsiteY78" fmla="*/ 2507554 h 2922431"/>
                <a:gd name="connsiteX79" fmla="*/ 97265 w 3070637"/>
                <a:gd name="connsiteY79" fmla="*/ 2475803 h 2922431"/>
                <a:gd name="connsiteX80" fmla="*/ 117632 w 3070637"/>
                <a:gd name="connsiteY80" fmla="*/ 2460152 h 2922431"/>
                <a:gd name="connsiteX81" fmla="*/ 2814525 w 3070637"/>
                <a:gd name="connsiteY81" fmla="*/ 2447403 h 2922431"/>
                <a:gd name="connsiteX82" fmla="*/ 2889404 w 3070637"/>
                <a:gd name="connsiteY82" fmla="*/ 2450919 h 2922431"/>
                <a:gd name="connsiteX83" fmla="*/ 2731773 w 3070637"/>
                <a:gd name="connsiteY83" fmla="*/ 2528352 h 2922431"/>
                <a:gd name="connsiteX84" fmla="*/ 3029296 w 3070637"/>
                <a:gd name="connsiteY84" fmla="*/ 2629540 h 2922431"/>
                <a:gd name="connsiteX85" fmla="*/ 2774061 w 3070637"/>
                <a:gd name="connsiteY85" fmla="*/ 2807752 h 2922431"/>
                <a:gd name="connsiteX86" fmla="*/ 3070636 w 3070637"/>
                <a:gd name="connsiteY86" fmla="*/ 2848529 h 2922431"/>
                <a:gd name="connsiteX87" fmla="*/ 2309830 w 3070637"/>
                <a:gd name="connsiteY87" fmla="*/ 2845509 h 2922431"/>
                <a:gd name="connsiteX88" fmla="*/ 2869208 w 3070637"/>
                <a:gd name="connsiteY88" fmla="*/ 2638602 h 2922431"/>
                <a:gd name="connsiteX89" fmla="*/ 2617925 w 3070637"/>
                <a:gd name="connsiteY89" fmla="*/ 2502268 h 2922431"/>
                <a:gd name="connsiteX90" fmla="*/ 2814525 w 3070637"/>
                <a:gd name="connsiteY90" fmla="*/ 2447403 h 2922431"/>
                <a:gd name="connsiteX91" fmla="*/ 860273 w 3070637"/>
                <a:gd name="connsiteY91" fmla="*/ 2249394 h 2922431"/>
                <a:gd name="connsiteX92" fmla="*/ 716257 w 3070637"/>
                <a:gd name="connsiteY92" fmla="*/ 2395303 h 2922431"/>
                <a:gd name="connsiteX93" fmla="*/ 860273 w 3070637"/>
                <a:gd name="connsiteY93" fmla="*/ 2541212 h 2922431"/>
                <a:gd name="connsiteX94" fmla="*/ 1004289 w 3070637"/>
                <a:gd name="connsiteY94" fmla="*/ 2395303 h 2922431"/>
                <a:gd name="connsiteX95" fmla="*/ 860273 w 3070637"/>
                <a:gd name="connsiteY95" fmla="*/ 2249394 h 2922431"/>
                <a:gd name="connsiteX96" fmla="*/ 1599382 w 3070637"/>
                <a:gd name="connsiteY96" fmla="*/ 1876398 h 2922431"/>
                <a:gd name="connsiteX97" fmla="*/ 1616049 w 3070637"/>
                <a:gd name="connsiteY97" fmla="*/ 1950619 h 2922431"/>
                <a:gd name="connsiteX98" fmla="*/ 1548006 w 3070637"/>
                <a:gd name="connsiteY98" fmla="*/ 2003007 h 2922431"/>
                <a:gd name="connsiteX99" fmla="*/ 1493239 w 3070637"/>
                <a:gd name="connsiteY99" fmla="*/ 1890685 h 2922431"/>
                <a:gd name="connsiteX100" fmla="*/ 1599382 w 3070637"/>
                <a:gd name="connsiteY100" fmla="*/ 1876398 h 2922431"/>
                <a:gd name="connsiteX101" fmla="*/ 1732390 w 3070637"/>
                <a:gd name="connsiteY101" fmla="*/ 1863029 h 2922431"/>
                <a:gd name="connsiteX102" fmla="*/ 1738740 w 3070637"/>
                <a:gd name="connsiteY102" fmla="*/ 1869378 h 2922431"/>
                <a:gd name="connsiteX103" fmla="*/ 1732390 w 3070637"/>
                <a:gd name="connsiteY103" fmla="*/ 1901128 h 2922431"/>
                <a:gd name="connsiteX104" fmla="*/ 1710165 w 3070637"/>
                <a:gd name="connsiteY104" fmla="*/ 1897953 h 2922431"/>
                <a:gd name="connsiteX105" fmla="*/ 1694289 w 3070637"/>
                <a:gd name="connsiteY105" fmla="*/ 1872553 h 2922431"/>
                <a:gd name="connsiteX106" fmla="*/ 1713340 w 3070637"/>
                <a:gd name="connsiteY106" fmla="*/ 1866203 h 2922431"/>
                <a:gd name="connsiteX107" fmla="*/ 1732390 w 3070637"/>
                <a:gd name="connsiteY107" fmla="*/ 1863029 h 2922431"/>
                <a:gd name="connsiteX108" fmla="*/ 1000369 w 3070637"/>
                <a:gd name="connsiteY108" fmla="*/ 1732290 h 2922431"/>
                <a:gd name="connsiteX109" fmla="*/ 978800 w 3070637"/>
                <a:gd name="connsiteY109" fmla="*/ 1918355 h 2922431"/>
                <a:gd name="connsiteX110" fmla="*/ 1026437 w 3070637"/>
                <a:gd name="connsiteY110" fmla="*/ 2099505 h 2922431"/>
                <a:gd name="connsiteX111" fmla="*/ 1048005 w 3070637"/>
                <a:gd name="connsiteY111" fmla="*/ 1913443 h 2922431"/>
                <a:gd name="connsiteX112" fmla="*/ 1000369 w 3070637"/>
                <a:gd name="connsiteY112" fmla="*/ 1732290 h 2922431"/>
                <a:gd name="connsiteX113" fmla="*/ 1660555 w 3070637"/>
                <a:gd name="connsiteY113" fmla="*/ 1553217 h 2922431"/>
                <a:gd name="connsiteX114" fmla="*/ 1738542 w 3070637"/>
                <a:gd name="connsiteY114" fmla="*/ 1603223 h 2922431"/>
                <a:gd name="connsiteX115" fmla="*/ 1717110 w 3070637"/>
                <a:gd name="connsiteY115" fmla="*/ 1715545 h 2922431"/>
                <a:gd name="connsiteX116" fmla="*/ 1617693 w 3070637"/>
                <a:gd name="connsiteY116" fmla="*/ 1644107 h 2922431"/>
                <a:gd name="connsiteX117" fmla="*/ 1660555 w 3070637"/>
                <a:gd name="connsiteY117" fmla="*/ 1553217 h 2922431"/>
                <a:gd name="connsiteX118" fmla="*/ 1119548 w 3070637"/>
                <a:gd name="connsiteY118" fmla="*/ 1458296 h 2922431"/>
                <a:gd name="connsiteX119" fmla="*/ 1104848 w 3070637"/>
                <a:gd name="connsiteY119" fmla="*/ 1759674 h 2922431"/>
                <a:gd name="connsiteX120" fmla="*/ 1161974 w 3070637"/>
                <a:gd name="connsiteY120" fmla="*/ 2055952 h 2922431"/>
                <a:gd name="connsiteX121" fmla="*/ 1176673 w 3070637"/>
                <a:gd name="connsiteY121" fmla="*/ 1754575 h 2922431"/>
                <a:gd name="connsiteX122" fmla="*/ 1119548 w 3070637"/>
                <a:gd name="connsiteY122" fmla="*/ 1458296 h 2922431"/>
                <a:gd name="connsiteX123" fmla="*/ 578603 w 3070637"/>
                <a:gd name="connsiteY123" fmla="*/ 1457544 h 2922431"/>
                <a:gd name="connsiteX124" fmla="*/ 618108 w 3070637"/>
                <a:gd name="connsiteY124" fmla="*/ 1506154 h 2922431"/>
                <a:gd name="connsiteX125" fmla="*/ 578603 w 3070637"/>
                <a:gd name="connsiteY125" fmla="*/ 1554764 h 2922431"/>
                <a:gd name="connsiteX126" fmla="*/ 539098 w 3070637"/>
                <a:gd name="connsiteY126" fmla="*/ 1506155 h 2922431"/>
                <a:gd name="connsiteX127" fmla="*/ 578603 w 3070637"/>
                <a:gd name="connsiteY127" fmla="*/ 1457544 h 2922431"/>
                <a:gd name="connsiteX128" fmla="*/ 1212801 w 3070637"/>
                <a:gd name="connsiteY128" fmla="*/ 1457091 h 2922431"/>
                <a:gd name="connsiteX129" fmla="*/ 1219094 w 3070637"/>
                <a:gd name="connsiteY129" fmla="*/ 1644295 h 2922431"/>
                <a:gd name="connsiteX130" fmla="*/ 1293097 w 3070637"/>
                <a:gd name="connsiteY130" fmla="*/ 1816367 h 2922431"/>
                <a:gd name="connsiteX131" fmla="*/ 1286804 w 3070637"/>
                <a:gd name="connsiteY131" fmla="*/ 1629164 h 2922431"/>
                <a:gd name="connsiteX132" fmla="*/ 1212801 w 3070637"/>
                <a:gd name="connsiteY132" fmla="*/ 1457091 h 2922431"/>
                <a:gd name="connsiteX133" fmla="*/ 394346 w 3070637"/>
                <a:gd name="connsiteY133" fmla="*/ 1303027 h 2922431"/>
                <a:gd name="connsiteX134" fmla="*/ 464328 w 3070637"/>
                <a:gd name="connsiteY134" fmla="*/ 1389139 h 2922431"/>
                <a:gd name="connsiteX135" fmla="*/ 394346 w 3070637"/>
                <a:gd name="connsiteY135" fmla="*/ 1475252 h 2922431"/>
                <a:gd name="connsiteX136" fmla="*/ 324364 w 3070637"/>
                <a:gd name="connsiteY136" fmla="*/ 1389139 h 2922431"/>
                <a:gd name="connsiteX137" fmla="*/ 394346 w 3070637"/>
                <a:gd name="connsiteY137" fmla="*/ 1303027 h 2922431"/>
                <a:gd name="connsiteX138" fmla="*/ 1584951 w 3070637"/>
                <a:gd name="connsiteY138" fmla="*/ 1184397 h 2922431"/>
                <a:gd name="connsiteX139" fmla="*/ 1057908 w 3070637"/>
                <a:gd name="connsiteY139" fmla="*/ 2502857 h 2922431"/>
                <a:gd name="connsiteX140" fmla="*/ 1523378 w 3070637"/>
                <a:gd name="connsiteY140" fmla="*/ 2559844 h 2922431"/>
                <a:gd name="connsiteX141" fmla="*/ 1933739 w 3070637"/>
                <a:gd name="connsiteY141" fmla="*/ 1517606 h 2922431"/>
                <a:gd name="connsiteX142" fmla="*/ 1584951 w 3070637"/>
                <a:gd name="connsiteY142" fmla="*/ 1184397 h 2922431"/>
                <a:gd name="connsiteX143" fmla="*/ 405497 w 3070637"/>
                <a:gd name="connsiteY143" fmla="*/ 1063408 h 2922431"/>
                <a:gd name="connsiteX144" fmla="*/ 438833 w 3070637"/>
                <a:gd name="connsiteY144" fmla="*/ 1168585 h 2922431"/>
                <a:gd name="connsiteX145" fmla="*/ 306496 w 3070637"/>
                <a:gd name="connsiteY145" fmla="*/ 1223354 h 2922431"/>
                <a:gd name="connsiteX146" fmla="*/ 251323 w 3070637"/>
                <a:gd name="connsiteY146" fmla="*/ 1105347 h 2922431"/>
                <a:gd name="connsiteX147" fmla="*/ 289827 w 3070637"/>
                <a:gd name="connsiteY147" fmla="*/ 1094364 h 2922431"/>
                <a:gd name="connsiteX148" fmla="*/ 405497 w 3070637"/>
                <a:gd name="connsiteY148" fmla="*/ 1063408 h 2922431"/>
                <a:gd name="connsiteX149" fmla="*/ 1358748 w 3070637"/>
                <a:gd name="connsiteY149" fmla="*/ 992093 h 2922431"/>
                <a:gd name="connsiteX150" fmla="*/ 1214732 w 3070637"/>
                <a:gd name="connsiteY150" fmla="*/ 1138002 h 2922431"/>
                <a:gd name="connsiteX151" fmla="*/ 1358747 w 3070637"/>
                <a:gd name="connsiteY151" fmla="*/ 1283911 h 2922431"/>
                <a:gd name="connsiteX152" fmla="*/ 1502763 w 3070637"/>
                <a:gd name="connsiteY152" fmla="*/ 1138003 h 2922431"/>
                <a:gd name="connsiteX153" fmla="*/ 1358748 w 3070637"/>
                <a:gd name="connsiteY153" fmla="*/ 992093 h 2922431"/>
                <a:gd name="connsiteX154" fmla="*/ 1287889 w 3070637"/>
                <a:gd name="connsiteY154" fmla="*/ 812101 h 2922431"/>
                <a:gd name="connsiteX155" fmla="*/ 1586339 w 3070637"/>
                <a:gd name="connsiteY155" fmla="*/ 926401 h 2922431"/>
                <a:gd name="connsiteX156" fmla="*/ 1586093 w 3070637"/>
                <a:gd name="connsiteY156" fmla="*/ 1014410 h 2922431"/>
                <a:gd name="connsiteX157" fmla="*/ 2054578 w 3070637"/>
                <a:gd name="connsiteY157" fmla="*/ 1474785 h 2922431"/>
                <a:gd name="connsiteX158" fmla="*/ 1597377 w 3070637"/>
                <a:gd name="connsiteY158" fmla="*/ 2671183 h 2922431"/>
                <a:gd name="connsiteX159" fmla="*/ 967214 w 3070637"/>
                <a:gd name="connsiteY159" fmla="*/ 2653602 h 2922431"/>
                <a:gd name="connsiteX160" fmla="*/ 891013 w 3070637"/>
                <a:gd name="connsiteY160" fmla="*/ 2704402 h 2922431"/>
                <a:gd name="connsiteX161" fmla="*/ 585968 w 3070637"/>
                <a:gd name="connsiteY161" fmla="*/ 2572757 h 2922431"/>
                <a:gd name="connsiteX162" fmla="*/ 1287889 w 3070637"/>
                <a:gd name="connsiteY162" fmla="*/ 812101 h 2922431"/>
                <a:gd name="connsiteX163" fmla="*/ 843388 w 3070637"/>
                <a:gd name="connsiteY163" fmla="*/ 697804 h 2922431"/>
                <a:gd name="connsiteX164" fmla="*/ 1081514 w 3070637"/>
                <a:gd name="connsiteY164" fmla="*/ 783529 h 2922431"/>
                <a:gd name="connsiteX165" fmla="*/ 1119950 w 3070637"/>
                <a:gd name="connsiteY165" fmla="*/ 731107 h 2922431"/>
                <a:gd name="connsiteX166" fmla="*/ 1221478 w 3070637"/>
                <a:gd name="connsiteY166" fmla="*/ 768758 h 2922431"/>
                <a:gd name="connsiteX167" fmla="*/ 523973 w 3070637"/>
                <a:gd name="connsiteY167" fmla="*/ 2544684 h 2922431"/>
                <a:gd name="connsiteX168" fmla="*/ 431971 w 3070637"/>
                <a:gd name="connsiteY168" fmla="*/ 2500684 h 2922431"/>
                <a:gd name="connsiteX169" fmla="*/ 433814 w 3070637"/>
                <a:gd name="connsiteY169" fmla="*/ 2434530 h 2922431"/>
                <a:gd name="connsiteX170" fmla="*/ 198863 w 3070637"/>
                <a:gd name="connsiteY170" fmla="*/ 2304353 h 2922431"/>
                <a:gd name="connsiteX171" fmla="*/ 275064 w 3070637"/>
                <a:gd name="connsiteY171" fmla="*/ 2101154 h 2922431"/>
                <a:gd name="connsiteX172" fmla="*/ 551289 w 3070637"/>
                <a:gd name="connsiteY172" fmla="*/ 2158304 h 2922431"/>
                <a:gd name="connsiteX173" fmla="*/ 976738 w 3070637"/>
                <a:gd name="connsiteY173" fmla="*/ 1075629 h 2922431"/>
                <a:gd name="connsiteX174" fmla="*/ 735438 w 3070637"/>
                <a:gd name="connsiteY174" fmla="*/ 901004 h 2922431"/>
                <a:gd name="connsiteX175" fmla="*/ 843388 w 3070637"/>
                <a:gd name="connsiteY175" fmla="*/ 697804 h 2922431"/>
                <a:gd name="connsiteX176" fmla="*/ 242980 w 3070637"/>
                <a:gd name="connsiteY176" fmla="*/ 112486 h 2922431"/>
                <a:gd name="connsiteX177" fmla="*/ 394801 w 3070637"/>
                <a:gd name="connsiteY177" fmla="*/ 224085 h 2922431"/>
                <a:gd name="connsiteX178" fmla="*/ 400738 w 3070637"/>
                <a:gd name="connsiteY178" fmla="*/ 256697 h 2922431"/>
                <a:gd name="connsiteX179" fmla="*/ 440959 w 3070637"/>
                <a:gd name="connsiteY179" fmla="*/ 226623 h 2922431"/>
                <a:gd name="connsiteX180" fmla="*/ 505094 w 3070637"/>
                <a:gd name="connsiteY180" fmla="*/ 212264 h 2922431"/>
                <a:gd name="connsiteX181" fmla="*/ 656915 w 3070637"/>
                <a:gd name="connsiteY181" fmla="*/ 323864 h 2922431"/>
                <a:gd name="connsiteX182" fmla="*/ 663539 w 3070637"/>
                <a:gd name="connsiteY182" fmla="*/ 360256 h 2922431"/>
                <a:gd name="connsiteX183" fmla="*/ 673915 w 3070637"/>
                <a:gd name="connsiteY183" fmla="*/ 343187 h 2922431"/>
                <a:gd name="connsiteX184" fmla="*/ 748170 w 3070637"/>
                <a:gd name="connsiteY184" fmla="*/ 309079 h 2922431"/>
                <a:gd name="connsiteX185" fmla="*/ 853181 w 3070637"/>
                <a:gd name="connsiteY185" fmla="*/ 425533 h 2922431"/>
                <a:gd name="connsiteX186" fmla="*/ 748169 w 3070637"/>
                <a:gd name="connsiteY186" fmla="*/ 541989 h 2922431"/>
                <a:gd name="connsiteX187" fmla="*/ 707295 w 3070637"/>
                <a:gd name="connsiteY187" fmla="*/ 532836 h 2922431"/>
                <a:gd name="connsiteX188" fmla="*/ 696429 w 3070637"/>
                <a:gd name="connsiteY188" fmla="*/ 524713 h 2922431"/>
                <a:gd name="connsiteX189" fmla="*/ 691585 w 3070637"/>
                <a:gd name="connsiteY189" fmla="*/ 551323 h 2922431"/>
                <a:gd name="connsiteX190" fmla="*/ 594826 w 3070637"/>
                <a:gd name="connsiteY190" fmla="*/ 622449 h 2922431"/>
                <a:gd name="connsiteX191" fmla="*/ 568123 w 3070637"/>
                <a:gd name="connsiteY191" fmla="*/ 616471 h 2922431"/>
                <a:gd name="connsiteX192" fmla="*/ 567828 w 3070637"/>
                <a:gd name="connsiteY192" fmla="*/ 618092 h 2922431"/>
                <a:gd name="connsiteX193" fmla="*/ 529782 w 3070637"/>
                <a:gd name="connsiteY193" fmla="*/ 669328 h 2922431"/>
                <a:gd name="connsiteX194" fmla="*/ 518483 w 3070637"/>
                <a:gd name="connsiteY194" fmla="*/ 675352 h 2922431"/>
                <a:gd name="connsiteX195" fmla="*/ 524696 w 3070637"/>
                <a:gd name="connsiteY195" fmla="*/ 685570 h 2922431"/>
                <a:gd name="connsiteX196" fmla="*/ 532948 w 3070637"/>
                <a:gd name="connsiteY196" fmla="*/ 730900 h 2922431"/>
                <a:gd name="connsiteX197" fmla="*/ 468812 w 3070637"/>
                <a:gd name="connsiteY197" fmla="*/ 838202 h 2922431"/>
                <a:gd name="connsiteX198" fmla="*/ 452434 w 3070637"/>
                <a:gd name="connsiteY198" fmla="*/ 841869 h 2922431"/>
                <a:gd name="connsiteX199" fmla="*/ 448649 w 3070637"/>
                <a:gd name="connsiteY199" fmla="*/ 862662 h 2922431"/>
                <a:gd name="connsiteX200" fmla="*/ 392765 w 3070637"/>
                <a:gd name="connsiteY200" fmla="*/ 924634 h 2922431"/>
                <a:gd name="connsiteX201" fmla="*/ 358642 w 3070637"/>
                <a:gd name="connsiteY201" fmla="*/ 932274 h 2922431"/>
                <a:gd name="connsiteX202" fmla="*/ 366018 w 3070637"/>
                <a:gd name="connsiteY202" fmla="*/ 972796 h 2922431"/>
                <a:gd name="connsiteX203" fmla="*/ 261008 w 3070637"/>
                <a:gd name="connsiteY203" fmla="*/ 1089251 h 2922431"/>
                <a:gd name="connsiteX204" fmla="*/ 155996 w 3070637"/>
                <a:gd name="connsiteY204" fmla="*/ 972797 h 2922431"/>
                <a:gd name="connsiteX205" fmla="*/ 220133 w 3070637"/>
                <a:gd name="connsiteY205" fmla="*/ 865493 h 2922431"/>
                <a:gd name="connsiteX206" fmla="*/ 254256 w 3070637"/>
                <a:gd name="connsiteY206" fmla="*/ 857853 h 2922431"/>
                <a:gd name="connsiteX207" fmla="*/ 246879 w 3070637"/>
                <a:gd name="connsiteY207" fmla="*/ 817332 h 2922431"/>
                <a:gd name="connsiteX208" fmla="*/ 311015 w 3070637"/>
                <a:gd name="connsiteY208" fmla="*/ 710029 h 2922431"/>
                <a:gd name="connsiteX209" fmla="*/ 327394 w 3070637"/>
                <a:gd name="connsiteY209" fmla="*/ 706361 h 2922431"/>
                <a:gd name="connsiteX210" fmla="*/ 331178 w 3070637"/>
                <a:gd name="connsiteY210" fmla="*/ 685570 h 2922431"/>
                <a:gd name="connsiteX211" fmla="*/ 353683 w 3070637"/>
                <a:gd name="connsiteY211" fmla="*/ 648553 h 2922431"/>
                <a:gd name="connsiteX212" fmla="*/ 380150 w 3070637"/>
                <a:gd name="connsiteY212" fmla="*/ 628764 h 2922431"/>
                <a:gd name="connsiteX213" fmla="*/ 374311 w 3070637"/>
                <a:gd name="connsiteY213" fmla="*/ 618091 h 2922431"/>
                <a:gd name="connsiteX214" fmla="*/ 373872 w 3070637"/>
                <a:gd name="connsiteY214" fmla="*/ 615681 h 2922431"/>
                <a:gd name="connsiteX215" fmla="*/ 369166 w 3070637"/>
                <a:gd name="connsiteY215" fmla="*/ 616734 h 2922431"/>
                <a:gd name="connsiteX216" fmla="*/ 323023 w 3070637"/>
                <a:gd name="connsiteY216" fmla="*/ 608997 h 2922431"/>
                <a:gd name="connsiteX217" fmla="*/ 299293 w 3070637"/>
                <a:gd name="connsiteY217" fmla="*/ 596346 h 2922431"/>
                <a:gd name="connsiteX218" fmla="*/ 298158 w 3070637"/>
                <a:gd name="connsiteY218" fmla="*/ 602581 h 2922431"/>
                <a:gd name="connsiteX219" fmla="*/ 155175 w 3070637"/>
                <a:gd name="connsiteY219" fmla="*/ 707684 h 2922431"/>
                <a:gd name="connsiteX220" fmla="*/ 0 w 3070637"/>
                <a:gd name="connsiteY220" fmla="*/ 535598 h 2922431"/>
                <a:gd name="connsiteX221" fmla="*/ 94774 w 3070637"/>
                <a:gd name="connsiteY221" fmla="*/ 377034 h 2922431"/>
                <a:gd name="connsiteX222" fmla="*/ 97290 w 3070637"/>
                <a:gd name="connsiteY222" fmla="*/ 376470 h 2922431"/>
                <a:gd name="connsiteX223" fmla="*/ 85618 w 3070637"/>
                <a:gd name="connsiteY223" fmla="*/ 349547 h 2922431"/>
                <a:gd name="connsiteX224" fmla="*/ 78211 w 3070637"/>
                <a:gd name="connsiteY224" fmla="*/ 295210 h 2922431"/>
                <a:gd name="connsiteX225" fmla="*/ 242980 w 3070637"/>
                <a:gd name="connsiteY225" fmla="*/ 112486 h 2922431"/>
                <a:gd name="connsiteX226" fmla="*/ 744717 w 3070637"/>
                <a:gd name="connsiteY226" fmla="*/ 7286 h 2922431"/>
                <a:gd name="connsiteX227" fmla="*/ 816726 w 3070637"/>
                <a:gd name="connsiteY227" fmla="*/ 95892 h 2922431"/>
                <a:gd name="connsiteX228" fmla="*/ 744717 w 3070637"/>
                <a:gd name="connsiteY228" fmla="*/ 184496 h 2922431"/>
                <a:gd name="connsiteX229" fmla="*/ 672710 w 3070637"/>
                <a:gd name="connsiteY229" fmla="*/ 95892 h 2922431"/>
                <a:gd name="connsiteX230" fmla="*/ 744717 w 3070637"/>
                <a:gd name="connsiteY230" fmla="*/ 7286 h 2922431"/>
                <a:gd name="connsiteX231" fmla="*/ 468892 w 3070637"/>
                <a:gd name="connsiteY231" fmla="*/ 0 h 2922431"/>
                <a:gd name="connsiteX232" fmla="*/ 517648 w 3070637"/>
                <a:gd name="connsiteY232" fmla="*/ 59995 h 2922431"/>
                <a:gd name="connsiteX233" fmla="*/ 468892 w 3070637"/>
                <a:gd name="connsiteY233" fmla="*/ 119990 h 2922431"/>
                <a:gd name="connsiteX234" fmla="*/ 420135 w 3070637"/>
                <a:gd name="connsiteY234" fmla="*/ 59995 h 2922431"/>
                <a:gd name="connsiteX235" fmla="*/ 468892 w 3070637"/>
                <a:gd name="connsiteY235" fmla="*/ 0 h 292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070637" h="2922431">
                  <a:moveTo>
                    <a:pt x="1713862" y="2875404"/>
                  </a:moveTo>
                  <a:cubicBezTo>
                    <a:pt x="1723694" y="2874196"/>
                    <a:pt x="1740327" y="2879029"/>
                    <a:pt x="1745090" y="2879029"/>
                  </a:cubicBezTo>
                  <a:cubicBezTo>
                    <a:pt x="1751657" y="2889975"/>
                    <a:pt x="1748274" y="2894876"/>
                    <a:pt x="1745090" y="2904429"/>
                  </a:cubicBezTo>
                  <a:cubicBezTo>
                    <a:pt x="1745090" y="2904429"/>
                    <a:pt x="1732498" y="2909018"/>
                    <a:pt x="1726039" y="2910779"/>
                  </a:cubicBezTo>
                  <a:cubicBezTo>
                    <a:pt x="1720833" y="2912199"/>
                    <a:pt x="1715456" y="2912896"/>
                    <a:pt x="1710164" y="2913954"/>
                  </a:cubicBezTo>
                  <a:cubicBezTo>
                    <a:pt x="1709106" y="2902312"/>
                    <a:pt x="1701761" y="2889485"/>
                    <a:pt x="1706989" y="2879029"/>
                  </a:cubicBezTo>
                  <a:cubicBezTo>
                    <a:pt x="1708063" y="2876881"/>
                    <a:pt x="1710585" y="2875807"/>
                    <a:pt x="1713862" y="2875404"/>
                  </a:cubicBezTo>
                  <a:close/>
                  <a:moveTo>
                    <a:pt x="837039" y="2847279"/>
                  </a:moveTo>
                  <a:cubicBezTo>
                    <a:pt x="840744" y="2846221"/>
                    <a:pt x="847861" y="2848559"/>
                    <a:pt x="852914" y="2850454"/>
                  </a:cubicBezTo>
                  <a:cubicBezTo>
                    <a:pt x="856487" y="2851794"/>
                    <a:pt x="862439" y="2852988"/>
                    <a:pt x="862439" y="2856804"/>
                  </a:cubicBezTo>
                  <a:cubicBezTo>
                    <a:pt x="862440" y="2860150"/>
                    <a:pt x="856090" y="2858921"/>
                    <a:pt x="852914" y="2859979"/>
                  </a:cubicBezTo>
                  <a:cubicBezTo>
                    <a:pt x="845506" y="2858921"/>
                    <a:pt x="837529" y="2859843"/>
                    <a:pt x="830690" y="2856804"/>
                  </a:cubicBezTo>
                  <a:cubicBezTo>
                    <a:pt x="827203" y="2855254"/>
                    <a:pt x="833336" y="2848336"/>
                    <a:pt x="837039" y="2847279"/>
                  </a:cubicBezTo>
                  <a:close/>
                  <a:moveTo>
                    <a:pt x="1177138" y="2801962"/>
                  </a:moveTo>
                  <a:cubicBezTo>
                    <a:pt x="1178453" y="2802797"/>
                    <a:pt x="1180293" y="2804946"/>
                    <a:pt x="1183114" y="2809179"/>
                  </a:cubicBezTo>
                  <a:cubicBezTo>
                    <a:pt x="1185535" y="2812810"/>
                    <a:pt x="1186290" y="2817515"/>
                    <a:pt x="1186290" y="2821879"/>
                  </a:cubicBezTo>
                  <a:cubicBezTo>
                    <a:pt x="1186289" y="2848505"/>
                    <a:pt x="1164394" y="2835916"/>
                    <a:pt x="1138665" y="2837754"/>
                  </a:cubicBezTo>
                  <a:cubicBezTo>
                    <a:pt x="1135736" y="2833362"/>
                    <a:pt x="1123990" y="2818362"/>
                    <a:pt x="1129140" y="2812354"/>
                  </a:cubicBezTo>
                  <a:cubicBezTo>
                    <a:pt x="1138882" y="2800987"/>
                    <a:pt x="1158243" y="2809708"/>
                    <a:pt x="1167240" y="2809179"/>
                  </a:cubicBezTo>
                  <a:cubicBezTo>
                    <a:pt x="1173986" y="2808782"/>
                    <a:pt x="1173194" y="2799458"/>
                    <a:pt x="1177138" y="2801962"/>
                  </a:cubicBezTo>
                  <a:close/>
                  <a:moveTo>
                    <a:pt x="1511059" y="2787227"/>
                  </a:moveTo>
                  <a:lnTo>
                    <a:pt x="1517371" y="2789109"/>
                  </a:lnTo>
                  <a:cubicBezTo>
                    <a:pt x="1521368" y="2790357"/>
                    <a:pt x="1526131" y="2791945"/>
                    <a:pt x="1529189" y="2793304"/>
                  </a:cubicBezTo>
                  <a:cubicBezTo>
                    <a:pt x="1532676" y="2794854"/>
                    <a:pt x="1535301" y="2797947"/>
                    <a:pt x="1538714" y="2799654"/>
                  </a:cubicBezTo>
                  <a:cubicBezTo>
                    <a:pt x="1541707" y="2801151"/>
                    <a:pt x="1548239" y="2799482"/>
                    <a:pt x="1548240" y="2802829"/>
                  </a:cubicBezTo>
                  <a:cubicBezTo>
                    <a:pt x="1548239" y="2806645"/>
                    <a:pt x="1542488" y="2808613"/>
                    <a:pt x="1538714" y="2809178"/>
                  </a:cubicBezTo>
                  <a:cubicBezTo>
                    <a:pt x="1520892" y="2811853"/>
                    <a:pt x="1502732" y="2811296"/>
                    <a:pt x="1484740" y="2812353"/>
                  </a:cubicBezTo>
                  <a:cubicBezTo>
                    <a:pt x="1483681" y="2809179"/>
                    <a:pt x="1481565" y="2806176"/>
                    <a:pt x="1481565" y="2802828"/>
                  </a:cubicBezTo>
                  <a:cubicBezTo>
                    <a:pt x="1481564" y="2794134"/>
                    <a:pt x="1486105" y="2790920"/>
                    <a:pt x="1492344" y="2789503"/>
                  </a:cubicBezTo>
                  <a:lnTo>
                    <a:pt x="1511059" y="2787227"/>
                  </a:lnTo>
                  <a:close/>
                  <a:moveTo>
                    <a:pt x="1510140" y="2786954"/>
                  </a:moveTo>
                  <a:lnTo>
                    <a:pt x="1513315" y="2786954"/>
                  </a:lnTo>
                  <a:lnTo>
                    <a:pt x="1511059" y="2787227"/>
                  </a:lnTo>
                  <a:lnTo>
                    <a:pt x="1510140" y="2786954"/>
                  </a:lnTo>
                  <a:close/>
                  <a:moveTo>
                    <a:pt x="129015" y="2758379"/>
                  </a:moveTo>
                  <a:cubicBezTo>
                    <a:pt x="132718" y="2755204"/>
                    <a:pt x="134616" y="2760806"/>
                    <a:pt x="144890" y="2771079"/>
                  </a:cubicBezTo>
                  <a:cubicBezTo>
                    <a:pt x="150891" y="2772579"/>
                    <a:pt x="163054" y="2774107"/>
                    <a:pt x="167114" y="2780604"/>
                  </a:cubicBezTo>
                  <a:cubicBezTo>
                    <a:pt x="170663" y="2786280"/>
                    <a:pt x="171348" y="2793304"/>
                    <a:pt x="173465" y="2799654"/>
                  </a:cubicBezTo>
                  <a:lnTo>
                    <a:pt x="182990" y="2809179"/>
                  </a:lnTo>
                  <a:cubicBezTo>
                    <a:pt x="206002" y="2832191"/>
                    <a:pt x="200987" y="2819794"/>
                    <a:pt x="205215" y="2847279"/>
                  </a:cubicBezTo>
                  <a:cubicBezTo>
                    <a:pt x="206353" y="2854676"/>
                    <a:pt x="215083" y="2866157"/>
                    <a:pt x="208389" y="2869504"/>
                  </a:cubicBezTo>
                  <a:cubicBezTo>
                    <a:pt x="190305" y="2878545"/>
                    <a:pt x="168173" y="2873737"/>
                    <a:pt x="148065" y="2875853"/>
                  </a:cubicBezTo>
                  <a:lnTo>
                    <a:pt x="129015" y="2872679"/>
                  </a:lnTo>
                  <a:cubicBezTo>
                    <a:pt x="114692" y="2870292"/>
                    <a:pt x="106402" y="2867258"/>
                    <a:pt x="94090" y="2863154"/>
                  </a:cubicBezTo>
                  <a:cubicBezTo>
                    <a:pt x="86850" y="2860741"/>
                    <a:pt x="81390" y="2854687"/>
                    <a:pt x="75039" y="2850454"/>
                  </a:cubicBezTo>
                  <a:cubicBezTo>
                    <a:pt x="76097" y="2847278"/>
                    <a:pt x="76718" y="2843922"/>
                    <a:pt x="78215" y="2840928"/>
                  </a:cubicBezTo>
                  <a:cubicBezTo>
                    <a:pt x="82635" y="2832088"/>
                    <a:pt x="87068" y="2828901"/>
                    <a:pt x="94090" y="2821879"/>
                  </a:cubicBezTo>
                  <a:cubicBezTo>
                    <a:pt x="99485" y="2816483"/>
                    <a:pt x="102557" y="2809179"/>
                    <a:pt x="106790" y="2802829"/>
                  </a:cubicBezTo>
                  <a:cubicBezTo>
                    <a:pt x="109965" y="2801771"/>
                    <a:pt x="113701" y="2801744"/>
                    <a:pt x="116315" y="2799654"/>
                  </a:cubicBezTo>
                  <a:cubicBezTo>
                    <a:pt x="119295" y="2797270"/>
                    <a:pt x="121161" y="2793636"/>
                    <a:pt x="122665" y="2790129"/>
                  </a:cubicBezTo>
                  <a:cubicBezTo>
                    <a:pt x="125248" y="2784101"/>
                    <a:pt x="125311" y="2761553"/>
                    <a:pt x="129015" y="2758379"/>
                  </a:cubicBezTo>
                  <a:close/>
                  <a:moveTo>
                    <a:pt x="506840" y="2656778"/>
                  </a:moveTo>
                  <a:cubicBezTo>
                    <a:pt x="506840" y="2656778"/>
                    <a:pt x="512636" y="2676032"/>
                    <a:pt x="516365" y="2685354"/>
                  </a:cubicBezTo>
                  <a:cubicBezTo>
                    <a:pt x="519002" y="2691946"/>
                    <a:pt x="526419" y="2701229"/>
                    <a:pt x="525890" y="2704404"/>
                  </a:cubicBezTo>
                  <a:cubicBezTo>
                    <a:pt x="525360" y="2707579"/>
                    <a:pt x="516838" y="2693459"/>
                    <a:pt x="513190" y="2704404"/>
                  </a:cubicBezTo>
                  <a:cubicBezTo>
                    <a:pt x="508956" y="2706520"/>
                    <a:pt x="505222" y="2710753"/>
                    <a:pt x="500490" y="2710754"/>
                  </a:cubicBezTo>
                  <a:cubicBezTo>
                    <a:pt x="486238" y="2710754"/>
                    <a:pt x="488563" y="2687586"/>
                    <a:pt x="487790" y="2682178"/>
                  </a:cubicBezTo>
                  <a:cubicBezTo>
                    <a:pt x="489687" y="2676487"/>
                    <a:pt x="493392" y="2663877"/>
                    <a:pt x="497315" y="2659954"/>
                  </a:cubicBezTo>
                  <a:cubicBezTo>
                    <a:pt x="499681" y="2657587"/>
                    <a:pt x="503665" y="2657837"/>
                    <a:pt x="506840" y="2656778"/>
                  </a:cubicBezTo>
                  <a:close/>
                  <a:moveTo>
                    <a:pt x="259189" y="2609154"/>
                  </a:moveTo>
                  <a:cubicBezTo>
                    <a:pt x="288771" y="2607113"/>
                    <a:pt x="318456" y="2611271"/>
                    <a:pt x="348090" y="2612329"/>
                  </a:cubicBezTo>
                  <a:cubicBezTo>
                    <a:pt x="356146" y="2636499"/>
                    <a:pt x="353127" y="2624815"/>
                    <a:pt x="357615" y="2647254"/>
                  </a:cubicBezTo>
                  <a:cubicBezTo>
                    <a:pt x="356557" y="2655721"/>
                    <a:pt x="357608" y="2664731"/>
                    <a:pt x="354440" y="2672654"/>
                  </a:cubicBezTo>
                  <a:cubicBezTo>
                    <a:pt x="353023" y="2676197"/>
                    <a:pt x="347613" y="2676305"/>
                    <a:pt x="344915" y="2679004"/>
                  </a:cubicBezTo>
                  <a:cubicBezTo>
                    <a:pt x="342217" y="2681701"/>
                    <a:pt x="341008" y="2685598"/>
                    <a:pt x="338565" y="2688528"/>
                  </a:cubicBezTo>
                  <a:cubicBezTo>
                    <a:pt x="335689" y="2691978"/>
                    <a:pt x="331915" y="2694605"/>
                    <a:pt x="329039" y="2698054"/>
                  </a:cubicBezTo>
                  <a:cubicBezTo>
                    <a:pt x="315811" y="2713928"/>
                    <a:pt x="330626" y="2702286"/>
                    <a:pt x="313165" y="2713929"/>
                  </a:cubicBezTo>
                  <a:cubicBezTo>
                    <a:pt x="308932" y="2712871"/>
                    <a:pt x="303258" y="2714106"/>
                    <a:pt x="300465" y="2710754"/>
                  </a:cubicBezTo>
                  <a:cubicBezTo>
                    <a:pt x="286371" y="2693841"/>
                    <a:pt x="293057" y="2710753"/>
                    <a:pt x="290940" y="2707579"/>
                  </a:cubicBezTo>
                  <a:cubicBezTo>
                    <a:pt x="288823" y="2704404"/>
                    <a:pt x="289660" y="2696757"/>
                    <a:pt x="287764" y="2691704"/>
                  </a:cubicBezTo>
                  <a:cubicBezTo>
                    <a:pt x="286424" y="2688131"/>
                    <a:pt x="282622" y="2685799"/>
                    <a:pt x="281415" y="2682179"/>
                  </a:cubicBezTo>
                  <a:cubicBezTo>
                    <a:pt x="277475" y="2670361"/>
                    <a:pt x="279833" y="2661554"/>
                    <a:pt x="275064" y="2650429"/>
                  </a:cubicBezTo>
                  <a:cubicBezTo>
                    <a:pt x="273517" y="2646818"/>
                    <a:pt x="260274" y="2629650"/>
                    <a:pt x="259190" y="2628204"/>
                  </a:cubicBezTo>
                  <a:cubicBezTo>
                    <a:pt x="258132" y="2625029"/>
                    <a:pt x="256015" y="2622026"/>
                    <a:pt x="256014" y="2618679"/>
                  </a:cubicBezTo>
                  <a:cubicBezTo>
                    <a:pt x="256015" y="2615332"/>
                    <a:pt x="255851" y="2609384"/>
                    <a:pt x="259189" y="2609154"/>
                  </a:cubicBezTo>
                  <a:close/>
                  <a:moveTo>
                    <a:pt x="117632" y="2460152"/>
                  </a:moveTo>
                  <a:cubicBezTo>
                    <a:pt x="131631" y="2459863"/>
                    <a:pt x="129015" y="2497632"/>
                    <a:pt x="132190" y="2501204"/>
                  </a:cubicBezTo>
                  <a:cubicBezTo>
                    <a:pt x="136422" y="2505966"/>
                    <a:pt x="126152" y="2502828"/>
                    <a:pt x="122665" y="2504379"/>
                  </a:cubicBezTo>
                  <a:cubicBezTo>
                    <a:pt x="115826" y="2507418"/>
                    <a:pt x="107848" y="2506496"/>
                    <a:pt x="100440" y="2507554"/>
                  </a:cubicBezTo>
                  <a:cubicBezTo>
                    <a:pt x="99382" y="2496970"/>
                    <a:pt x="90530" y="2484035"/>
                    <a:pt x="97265" y="2475803"/>
                  </a:cubicBezTo>
                  <a:cubicBezTo>
                    <a:pt x="106454" y="2464574"/>
                    <a:pt x="112966" y="2460248"/>
                    <a:pt x="117632" y="2460152"/>
                  </a:cubicBezTo>
                  <a:close/>
                  <a:moveTo>
                    <a:pt x="2814525" y="2447403"/>
                  </a:moveTo>
                  <a:cubicBezTo>
                    <a:pt x="2840193" y="2447678"/>
                    <a:pt x="2865648" y="2449157"/>
                    <a:pt x="2889404" y="2450919"/>
                  </a:cubicBezTo>
                  <a:cubicBezTo>
                    <a:pt x="2866059" y="2478241"/>
                    <a:pt x="2727933" y="2499521"/>
                    <a:pt x="2731773" y="2528352"/>
                  </a:cubicBezTo>
                  <a:cubicBezTo>
                    <a:pt x="2780102" y="2539427"/>
                    <a:pt x="2979457" y="2529359"/>
                    <a:pt x="3029296" y="2629540"/>
                  </a:cubicBezTo>
                  <a:cubicBezTo>
                    <a:pt x="3023255" y="2712605"/>
                    <a:pt x="2786143" y="2753382"/>
                    <a:pt x="2774061" y="2807752"/>
                  </a:cubicBezTo>
                  <a:cubicBezTo>
                    <a:pt x="2859327" y="2833427"/>
                    <a:pt x="3054843" y="2810773"/>
                    <a:pt x="3070636" y="2848529"/>
                  </a:cubicBezTo>
                  <a:cubicBezTo>
                    <a:pt x="2884996" y="2978916"/>
                    <a:pt x="2299134" y="2909947"/>
                    <a:pt x="2309830" y="2845509"/>
                  </a:cubicBezTo>
                  <a:cubicBezTo>
                    <a:pt x="2345262" y="2736769"/>
                    <a:pt x="2764303" y="2699013"/>
                    <a:pt x="2869208" y="2638602"/>
                  </a:cubicBezTo>
                  <a:cubicBezTo>
                    <a:pt x="2763800" y="2603729"/>
                    <a:pt x="2585898" y="2558285"/>
                    <a:pt x="2617925" y="2502268"/>
                  </a:cubicBezTo>
                  <a:cubicBezTo>
                    <a:pt x="2658610" y="2456583"/>
                    <a:pt x="2737523" y="2446577"/>
                    <a:pt x="2814525" y="2447403"/>
                  </a:cubicBezTo>
                  <a:close/>
                  <a:moveTo>
                    <a:pt x="860273" y="2249394"/>
                  </a:moveTo>
                  <a:cubicBezTo>
                    <a:pt x="780734" y="2249393"/>
                    <a:pt x="716256" y="2314719"/>
                    <a:pt x="716257" y="2395303"/>
                  </a:cubicBezTo>
                  <a:cubicBezTo>
                    <a:pt x="716257" y="2475886"/>
                    <a:pt x="780735" y="2541211"/>
                    <a:pt x="860273" y="2541212"/>
                  </a:cubicBezTo>
                  <a:cubicBezTo>
                    <a:pt x="939811" y="2541212"/>
                    <a:pt x="1004290" y="2475886"/>
                    <a:pt x="1004289" y="2395303"/>
                  </a:cubicBezTo>
                  <a:cubicBezTo>
                    <a:pt x="1004289" y="2314720"/>
                    <a:pt x="939811" y="2249393"/>
                    <a:pt x="860273" y="2249394"/>
                  </a:cubicBezTo>
                  <a:close/>
                  <a:moveTo>
                    <a:pt x="1599382" y="1876398"/>
                  </a:moveTo>
                  <a:lnTo>
                    <a:pt x="1616049" y="1950619"/>
                  </a:lnTo>
                  <a:lnTo>
                    <a:pt x="1548006" y="2003007"/>
                  </a:lnTo>
                  <a:lnTo>
                    <a:pt x="1493239" y="1890685"/>
                  </a:lnTo>
                  <a:lnTo>
                    <a:pt x="1599382" y="1876398"/>
                  </a:lnTo>
                  <a:close/>
                  <a:moveTo>
                    <a:pt x="1732390" y="1863029"/>
                  </a:moveTo>
                  <a:cubicBezTo>
                    <a:pt x="1736623" y="1863557"/>
                    <a:pt x="1737173" y="1865305"/>
                    <a:pt x="1738740" y="1869378"/>
                  </a:cubicBezTo>
                  <a:cubicBezTo>
                    <a:pt x="1759209" y="1922599"/>
                    <a:pt x="1747434" y="1911158"/>
                    <a:pt x="1732390" y="1901128"/>
                  </a:cubicBezTo>
                  <a:cubicBezTo>
                    <a:pt x="1724981" y="1900070"/>
                    <a:pt x="1717333" y="1900103"/>
                    <a:pt x="1710165" y="1897953"/>
                  </a:cubicBezTo>
                  <a:cubicBezTo>
                    <a:pt x="1697121" y="1894040"/>
                    <a:pt x="1698250" y="1884436"/>
                    <a:pt x="1694289" y="1872553"/>
                  </a:cubicBezTo>
                  <a:cubicBezTo>
                    <a:pt x="1694289" y="1872553"/>
                    <a:pt x="1706845" y="1867826"/>
                    <a:pt x="1713340" y="1866203"/>
                  </a:cubicBezTo>
                  <a:cubicBezTo>
                    <a:pt x="1719584" y="1864643"/>
                    <a:pt x="1728157" y="1862500"/>
                    <a:pt x="1732390" y="1863029"/>
                  </a:cubicBezTo>
                  <a:close/>
                  <a:moveTo>
                    <a:pt x="1000369" y="1732290"/>
                  </a:moveTo>
                  <a:cubicBezTo>
                    <a:pt x="981257" y="1733647"/>
                    <a:pt x="971602" y="1816951"/>
                    <a:pt x="978800" y="1918355"/>
                  </a:cubicBezTo>
                  <a:cubicBezTo>
                    <a:pt x="985998" y="2019759"/>
                    <a:pt x="1007325" y="2100864"/>
                    <a:pt x="1026437" y="2099505"/>
                  </a:cubicBezTo>
                  <a:cubicBezTo>
                    <a:pt x="1045547" y="2098149"/>
                    <a:pt x="1055203" y="2014846"/>
                    <a:pt x="1048005" y="1913443"/>
                  </a:cubicBezTo>
                  <a:cubicBezTo>
                    <a:pt x="1040806" y="1812038"/>
                    <a:pt x="1019480" y="1730934"/>
                    <a:pt x="1000369" y="1732290"/>
                  </a:cubicBezTo>
                  <a:close/>
                  <a:moveTo>
                    <a:pt x="1660555" y="1553217"/>
                  </a:moveTo>
                  <a:cubicBezTo>
                    <a:pt x="1686550" y="1569886"/>
                    <a:pt x="1683970" y="1607986"/>
                    <a:pt x="1738542" y="1603223"/>
                  </a:cubicBezTo>
                  <a:cubicBezTo>
                    <a:pt x="1690916" y="1664476"/>
                    <a:pt x="1724253" y="1678104"/>
                    <a:pt x="1717110" y="1715545"/>
                  </a:cubicBezTo>
                  <a:cubicBezTo>
                    <a:pt x="1674446" y="1660775"/>
                    <a:pt x="1650831" y="1667921"/>
                    <a:pt x="1617693" y="1644107"/>
                  </a:cubicBezTo>
                  <a:cubicBezTo>
                    <a:pt x="1670079" y="1618572"/>
                    <a:pt x="1646267" y="1583514"/>
                    <a:pt x="1660555" y="1553217"/>
                  </a:cubicBezTo>
                  <a:close/>
                  <a:moveTo>
                    <a:pt x="1119548" y="1458296"/>
                  </a:moveTo>
                  <a:cubicBezTo>
                    <a:pt x="1099714" y="1459705"/>
                    <a:pt x="1093132" y="1594637"/>
                    <a:pt x="1104848" y="1759674"/>
                  </a:cubicBezTo>
                  <a:cubicBezTo>
                    <a:pt x="1116563" y="1924712"/>
                    <a:pt x="1142139" y="2057361"/>
                    <a:pt x="1161974" y="2055952"/>
                  </a:cubicBezTo>
                  <a:cubicBezTo>
                    <a:pt x="1181807" y="2054544"/>
                    <a:pt x="1188389" y="1919613"/>
                    <a:pt x="1176673" y="1754575"/>
                  </a:cubicBezTo>
                  <a:cubicBezTo>
                    <a:pt x="1164959" y="1589537"/>
                    <a:pt x="1139382" y="1456889"/>
                    <a:pt x="1119548" y="1458296"/>
                  </a:cubicBezTo>
                  <a:close/>
                  <a:moveTo>
                    <a:pt x="578603" y="1457544"/>
                  </a:moveTo>
                  <a:cubicBezTo>
                    <a:pt x="600421" y="1457545"/>
                    <a:pt x="618108" y="1479308"/>
                    <a:pt x="618108" y="1506154"/>
                  </a:cubicBezTo>
                  <a:cubicBezTo>
                    <a:pt x="618108" y="1533002"/>
                    <a:pt x="600421" y="1554764"/>
                    <a:pt x="578603" y="1554764"/>
                  </a:cubicBezTo>
                  <a:cubicBezTo>
                    <a:pt x="556785" y="1554764"/>
                    <a:pt x="539098" y="1533001"/>
                    <a:pt x="539098" y="1506155"/>
                  </a:cubicBezTo>
                  <a:cubicBezTo>
                    <a:pt x="539098" y="1479307"/>
                    <a:pt x="556784" y="1457544"/>
                    <a:pt x="578603" y="1457544"/>
                  </a:cubicBezTo>
                  <a:close/>
                  <a:moveTo>
                    <a:pt x="1212801" y="1457091"/>
                  </a:moveTo>
                  <a:cubicBezTo>
                    <a:pt x="1194103" y="1461270"/>
                    <a:pt x="1196921" y="1545084"/>
                    <a:pt x="1219094" y="1644295"/>
                  </a:cubicBezTo>
                  <a:cubicBezTo>
                    <a:pt x="1241266" y="1743507"/>
                    <a:pt x="1274400" y="1820546"/>
                    <a:pt x="1293097" y="1816367"/>
                  </a:cubicBezTo>
                  <a:cubicBezTo>
                    <a:pt x="1311794" y="1812189"/>
                    <a:pt x="1308977" y="1728374"/>
                    <a:pt x="1286804" y="1629164"/>
                  </a:cubicBezTo>
                  <a:cubicBezTo>
                    <a:pt x="1264630" y="1529952"/>
                    <a:pt x="1231498" y="1452912"/>
                    <a:pt x="1212801" y="1457091"/>
                  </a:cubicBezTo>
                  <a:close/>
                  <a:moveTo>
                    <a:pt x="394346" y="1303027"/>
                  </a:moveTo>
                  <a:cubicBezTo>
                    <a:pt x="432995" y="1303027"/>
                    <a:pt x="464328" y="1341581"/>
                    <a:pt x="464328" y="1389139"/>
                  </a:cubicBezTo>
                  <a:cubicBezTo>
                    <a:pt x="464327" y="1436698"/>
                    <a:pt x="432995" y="1475251"/>
                    <a:pt x="394346" y="1475252"/>
                  </a:cubicBezTo>
                  <a:cubicBezTo>
                    <a:pt x="355696" y="1475252"/>
                    <a:pt x="324364" y="1436697"/>
                    <a:pt x="324364" y="1389139"/>
                  </a:cubicBezTo>
                  <a:cubicBezTo>
                    <a:pt x="324364" y="1341581"/>
                    <a:pt x="355696" y="1303028"/>
                    <a:pt x="394346" y="1303027"/>
                  </a:cubicBezTo>
                  <a:close/>
                  <a:moveTo>
                    <a:pt x="1584951" y="1184397"/>
                  </a:moveTo>
                  <a:cubicBezTo>
                    <a:pt x="1473561" y="1672303"/>
                    <a:pt x="1307408" y="2095915"/>
                    <a:pt x="1057908" y="2502857"/>
                  </a:cubicBezTo>
                  <a:cubicBezTo>
                    <a:pt x="1067809" y="2564715"/>
                    <a:pt x="1308691" y="2538466"/>
                    <a:pt x="1523378" y="2559844"/>
                  </a:cubicBezTo>
                  <a:cubicBezTo>
                    <a:pt x="1817328" y="2152900"/>
                    <a:pt x="1863627" y="1874545"/>
                    <a:pt x="1933739" y="1517606"/>
                  </a:cubicBezTo>
                  <a:lnTo>
                    <a:pt x="1584951" y="1184397"/>
                  </a:lnTo>
                  <a:close/>
                  <a:moveTo>
                    <a:pt x="405497" y="1063408"/>
                  </a:moveTo>
                  <a:cubicBezTo>
                    <a:pt x="416609" y="1098467"/>
                    <a:pt x="434864" y="1126383"/>
                    <a:pt x="438833" y="1168585"/>
                  </a:cubicBezTo>
                  <a:cubicBezTo>
                    <a:pt x="406627" y="1198747"/>
                    <a:pt x="417283" y="1250343"/>
                    <a:pt x="306496" y="1223354"/>
                  </a:cubicBezTo>
                  <a:cubicBezTo>
                    <a:pt x="270482" y="1218371"/>
                    <a:pt x="277913" y="1131609"/>
                    <a:pt x="251323" y="1105347"/>
                  </a:cubicBezTo>
                  <a:cubicBezTo>
                    <a:pt x="248545" y="1081467"/>
                    <a:pt x="271275" y="1109291"/>
                    <a:pt x="289827" y="1094364"/>
                  </a:cubicBezTo>
                  <a:cubicBezTo>
                    <a:pt x="321241" y="1119764"/>
                    <a:pt x="352652" y="1130877"/>
                    <a:pt x="405497" y="1063408"/>
                  </a:cubicBezTo>
                  <a:close/>
                  <a:moveTo>
                    <a:pt x="1358748" y="992093"/>
                  </a:moveTo>
                  <a:cubicBezTo>
                    <a:pt x="1279210" y="992094"/>
                    <a:pt x="1214732" y="1057419"/>
                    <a:pt x="1214732" y="1138002"/>
                  </a:cubicBezTo>
                  <a:cubicBezTo>
                    <a:pt x="1214732" y="1218585"/>
                    <a:pt x="1279209" y="1283912"/>
                    <a:pt x="1358747" y="1283911"/>
                  </a:cubicBezTo>
                  <a:cubicBezTo>
                    <a:pt x="1438285" y="1283911"/>
                    <a:pt x="1502763" y="1218585"/>
                    <a:pt x="1502763" y="1138003"/>
                  </a:cubicBezTo>
                  <a:cubicBezTo>
                    <a:pt x="1502764" y="1057420"/>
                    <a:pt x="1438286" y="992093"/>
                    <a:pt x="1358748" y="992093"/>
                  </a:cubicBezTo>
                  <a:close/>
                  <a:moveTo>
                    <a:pt x="1287889" y="812101"/>
                  </a:moveTo>
                  <a:cubicBezTo>
                    <a:pt x="1469434" y="879550"/>
                    <a:pt x="1425514" y="864108"/>
                    <a:pt x="1586339" y="926401"/>
                  </a:cubicBezTo>
                  <a:cubicBezTo>
                    <a:pt x="1586256" y="955737"/>
                    <a:pt x="1586173" y="985074"/>
                    <a:pt x="1586093" y="1014410"/>
                  </a:cubicBezTo>
                  <a:lnTo>
                    <a:pt x="2054578" y="1474785"/>
                  </a:lnTo>
                  <a:cubicBezTo>
                    <a:pt x="2006953" y="1911684"/>
                    <a:pt x="1819629" y="2354934"/>
                    <a:pt x="1597377" y="2671183"/>
                  </a:cubicBezTo>
                  <a:lnTo>
                    <a:pt x="967214" y="2653602"/>
                  </a:lnTo>
                  <a:cubicBezTo>
                    <a:pt x="911398" y="2674483"/>
                    <a:pt x="915396" y="2673955"/>
                    <a:pt x="891013" y="2704402"/>
                  </a:cubicBezTo>
                  <a:lnTo>
                    <a:pt x="585968" y="2572757"/>
                  </a:lnTo>
                  <a:cubicBezTo>
                    <a:pt x="678848" y="2360806"/>
                    <a:pt x="1157143" y="1144702"/>
                    <a:pt x="1287889" y="812101"/>
                  </a:cubicBezTo>
                  <a:close/>
                  <a:moveTo>
                    <a:pt x="843388" y="697804"/>
                  </a:moveTo>
                  <a:cubicBezTo>
                    <a:pt x="879371" y="699921"/>
                    <a:pt x="1045531" y="781412"/>
                    <a:pt x="1081514" y="783529"/>
                  </a:cubicBezTo>
                  <a:lnTo>
                    <a:pt x="1119950" y="731107"/>
                  </a:lnTo>
                  <a:lnTo>
                    <a:pt x="1221478" y="768758"/>
                  </a:lnTo>
                  <a:lnTo>
                    <a:pt x="523973" y="2544684"/>
                  </a:lnTo>
                  <a:lnTo>
                    <a:pt x="431971" y="2500684"/>
                  </a:lnTo>
                  <a:cubicBezTo>
                    <a:pt x="439994" y="2480749"/>
                    <a:pt x="425791" y="2454465"/>
                    <a:pt x="433814" y="2434530"/>
                  </a:cubicBezTo>
                  <a:cubicBezTo>
                    <a:pt x="440164" y="2413363"/>
                    <a:pt x="230613" y="2347744"/>
                    <a:pt x="198863" y="2304353"/>
                  </a:cubicBezTo>
                  <a:cubicBezTo>
                    <a:pt x="218971" y="2227094"/>
                    <a:pt x="239080" y="2168888"/>
                    <a:pt x="275064" y="2101154"/>
                  </a:cubicBezTo>
                  <a:cubicBezTo>
                    <a:pt x="301522" y="2052471"/>
                    <a:pt x="524830" y="2206988"/>
                    <a:pt x="551289" y="2158304"/>
                  </a:cubicBezTo>
                  <a:cubicBezTo>
                    <a:pt x="671938" y="1793179"/>
                    <a:pt x="856088" y="1440754"/>
                    <a:pt x="976738" y="1075629"/>
                  </a:cubicBezTo>
                  <a:cubicBezTo>
                    <a:pt x="986263" y="1017421"/>
                    <a:pt x="760838" y="959212"/>
                    <a:pt x="735438" y="901004"/>
                  </a:cubicBezTo>
                  <a:cubicBezTo>
                    <a:pt x="784121" y="815279"/>
                    <a:pt x="778830" y="742254"/>
                    <a:pt x="843388" y="697804"/>
                  </a:cubicBezTo>
                  <a:close/>
                  <a:moveTo>
                    <a:pt x="242980" y="112486"/>
                  </a:moveTo>
                  <a:cubicBezTo>
                    <a:pt x="311230" y="112485"/>
                    <a:pt x="369786" y="158504"/>
                    <a:pt x="394801" y="224085"/>
                  </a:cubicBezTo>
                  <a:lnTo>
                    <a:pt x="400738" y="256697"/>
                  </a:lnTo>
                  <a:lnTo>
                    <a:pt x="440959" y="226623"/>
                  </a:lnTo>
                  <a:cubicBezTo>
                    <a:pt x="460671" y="217377"/>
                    <a:pt x="482344" y="212265"/>
                    <a:pt x="505094" y="212264"/>
                  </a:cubicBezTo>
                  <a:cubicBezTo>
                    <a:pt x="573342" y="212264"/>
                    <a:pt x="631901" y="258283"/>
                    <a:pt x="656915" y="323864"/>
                  </a:cubicBezTo>
                  <a:lnTo>
                    <a:pt x="663539" y="360256"/>
                  </a:lnTo>
                  <a:lnTo>
                    <a:pt x="673915" y="343187"/>
                  </a:lnTo>
                  <a:cubicBezTo>
                    <a:pt x="692919" y="322113"/>
                    <a:pt x="719171" y="309078"/>
                    <a:pt x="748170" y="309079"/>
                  </a:cubicBezTo>
                  <a:cubicBezTo>
                    <a:pt x="806165" y="309078"/>
                    <a:pt x="853181" y="361217"/>
                    <a:pt x="853181" y="425533"/>
                  </a:cubicBezTo>
                  <a:cubicBezTo>
                    <a:pt x="853180" y="489849"/>
                    <a:pt x="806166" y="541989"/>
                    <a:pt x="748169" y="541989"/>
                  </a:cubicBezTo>
                  <a:cubicBezTo>
                    <a:pt x="733670" y="541989"/>
                    <a:pt x="719858" y="538729"/>
                    <a:pt x="707295" y="532836"/>
                  </a:cubicBezTo>
                  <a:lnTo>
                    <a:pt x="696429" y="524713"/>
                  </a:lnTo>
                  <a:lnTo>
                    <a:pt x="691585" y="551323"/>
                  </a:lnTo>
                  <a:cubicBezTo>
                    <a:pt x="675643" y="593121"/>
                    <a:pt x="638323" y="622449"/>
                    <a:pt x="594826" y="622449"/>
                  </a:cubicBezTo>
                  <a:lnTo>
                    <a:pt x="568123" y="616471"/>
                  </a:lnTo>
                  <a:cubicBezTo>
                    <a:pt x="568025" y="617011"/>
                    <a:pt x="567926" y="617552"/>
                    <a:pt x="567828" y="618092"/>
                  </a:cubicBezTo>
                  <a:cubicBezTo>
                    <a:pt x="559856" y="638990"/>
                    <a:pt x="546542" y="656772"/>
                    <a:pt x="529782" y="669328"/>
                  </a:cubicBezTo>
                  <a:lnTo>
                    <a:pt x="518483" y="675352"/>
                  </a:lnTo>
                  <a:lnTo>
                    <a:pt x="524696" y="685570"/>
                  </a:lnTo>
                  <a:cubicBezTo>
                    <a:pt x="530010" y="699502"/>
                    <a:pt x="532948" y="714821"/>
                    <a:pt x="532948" y="730900"/>
                  </a:cubicBezTo>
                  <a:cubicBezTo>
                    <a:pt x="532948" y="779136"/>
                    <a:pt x="506502" y="820524"/>
                    <a:pt x="468812" y="838202"/>
                  </a:cubicBezTo>
                  <a:lnTo>
                    <a:pt x="452434" y="841869"/>
                  </a:lnTo>
                  <a:lnTo>
                    <a:pt x="448649" y="862662"/>
                  </a:lnTo>
                  <a:cubicBezTo>
                    <a:pt x="438021" y="890525"/>
                    <a:pt x="417892" y="912849"/>
                    <a:pt x="392765" y="924634"/>
                  </a:cubicBezTo>
                  <a:lnTo>
                    <a:pt x="358642" y="932274"/>
                  </a:lnTo>
                  <a:lnTo>
                    <a:pt x="366018" y="972796"/>
                  </a:lnTo>
                  <a:cubicBezTo>
                    <a:pt x="366019" y="1037112"/>
                    <a:pt x="319003" y="1089252"/>
                    <a:pt x="261008" y="1089251"/>
                  </a:cubicBezTo>
                  <a:cubicBezTo>
                    <a:pt x="203012" y="1089251"/>
                    <a:pt x="155996" y="1037112"/>
                    <a:pt x="155996" y="972797"/>
                  </a:cubicBezTo>
                  <a:cubicBezTo>
                    <a:pt x="155997" y="924559"/>
                    <a:pt x="182443" y="883172"/>
                    <a:pt x="220133" y="865493"/>
                  </a:cubicBezTo>
                  <a:lnTo>
                    <a:pt x="254256" y="857853"/>
                  </a:lnTo>
                  <a:lnTo>
                    <a:pt x="246879" y="817332"/>
                  </a:lnTo>
                  <a:cubicBezTo>
                    <a:pt x="246879" y="769095"/>
                    <a:pt x="273325" y="727707"/>
                    <a:pt x="311015" y="710029"/>
                  </a:cubicBezTo>
                  <a:lnTo>
                    <a:pt x="327394" y="706361"/>
                  </a:lnTo>
                  <a:lnTo>
                    <a:pt x="331178" y="685570"/>
                  </a:lnTo>
                  <a:cubicBezTo>
                    <a:pt x="336493" y="671637"/>
                    <a:pt x="344181" y="659091"/>
                    <a:pt x="353683" y="648553"/>
                  </a:cubicBezTo>
                  <a:lnTo>
                    <a:pt x="380150" y="628764"/>
                  </a:lnTo>
                  <a:lnTo>
                    <a:pt x="374311" y="618091"/>
                  </a:lnTo>
                  <a:cubicBezTo>
                    <a:pt x="374165" y="617288"/>
                    <a:pt x="374018" y="616484"/>
                    <a:pt x="373872" y="615681"/>
                  </a:cubicBezTo>
                  <a:lnTo>
                    <a:pt x="369166" y="616734"/>
                  </a:lnTo>
                  <a:cubicBezTo>
                    <a:pt x="353098" y="616734"/>
                    <a:pt x="337599" y="614025"/>
                    <a:pt x="323023" y="608997"/>
                  </a:cubicBezTo>
                  <a:lnTo>
                    <a:pt x="299293" y="596346"/>
                  </a:lnTo>
                  <a:lnTo>
                    <a:pt x="298158" y="602581"/>
                  </a:lnTo>
                  <a:cubicBezTo>
                    <a:pt x="274601" y="664346"/>
                    <a:pt x="219452" y="707684"/>
                    <a:pt x="155175" y="707684"/>
                  </a:cubicBezTo>
                  <a:cubicBezTo>
                    <a:pt x="69475" y="707684"/>
                    <a:pt x="0" y="630638"/>
                    <a:pt x="0" y="535598"/>
                  </a:cubicBezTo>
                  <a:cubicBezTo>
                    <a:pt x="0" y="464316"/>
                    <a:pt x="39078" y="403158"/>
                    <a:pt x="94774" y="377034"/>
                  </a:cubicBezTo>
                  <a:lnTo>
                    <a:pt x="97290" y="376470"/>
                  </a:lnTo>
                  <a:lnTo>
                    <a:pt x="85618" y="349547"/>
                  </a:lnTo>
                  <a:cubicBezTo>
                    <a:pt x="80804" y="332383"/>
                    <a:pt x="78211" y="314132"/>
                    <a:pt x="78211" y="295210"/>
                  </a:cubicBezTo>
                  <a:cubicBezTo>
                    <a:pt x="78211" y="194295"/>
                    <a:pt x="151981" y="112485"/>
                    <a:pt x="242980" y="112486"/>
                  </a:cubicBezTo>
                  <a:close/>
                  <a:moveTo>
                    <a:pt x="744717" y="7286"/>
                  </a:moveTo>
                  <a:cubicBezTo>
                    <a:pt x="784487" y="7286"/>
                    <a:pt x="816725" y="46957"/>
                    <a:pt x="816726" y="95892"/>
                  </a:cubicBezTo>
                  <a:cubicBezTo>
                    <a:pt x="816725" y="144826"/>
                    <a:pt x="784486" y="184497"/>
                    <a:pt x="744717" y="184496"/>
                  </a:cubicBezTo>
                  <a:cubicBezTo>
                    <a:pt x="704949" y="184496"/>
                    <a:pt x="672710" y="144827"/>
                    <a:pt x="672710" y="95892"/>
                  </a:cubicBezTo>
                  <a:cubicBezTo>
                    <a:pt x="672710" y="46956"/>
                    <a:pt x="704949" y="7287"/>
                    <a:pt x="744717" y="7286"/>
                  </a:cubicBezTo>
                  <a:close/>
                  <a:moveTo>
                    <a:pt x="468892" y="0"/>
                  </a:moveTo>
                  <a:cubicBezTo>
                    <a:pt x="495820" y="0"/>
                    <a:pt x="517649" y="26862"/>
                    <a:pt x="517648" y="59995"/>
                  </a:cubicBezTo>
                  <a:cubicBezTo>
                    <a:pt x="517649" y="93129"/>
                    <a:pt x="495820" y="119991"/>
                    <a:pt x="468892" y="119990"/>
                  </a:cubicBezTo>
                  <a:cubicBezTo>
                    <a:pt x="441963" y="119990"/>
                    <a:pt x="420134" y="93130"/>
                    <a:pt x="420135" y="59995"/>
                  </a:cubicBezTo>
                  <a:cubicBezTo>
                    <a:pt x="420135" y="26861"/>
                    <a:pt x="441963" y="1"/>
                    <a:pt x="46889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endParaRPr lang="x-none" dirty="0">
                <a:latin typeface="Times New Roman" panose="02020603050405020304" pitchFamily="18" charset="0"/>
                <a:cs typeface="Times New Roman" panose="02020603050405020304" pitchFamily="18" charset="0"/>
              </a:endParaRPr>
            </a:p>
          </p:txBody>
        </p:sp>
      </p:grpSp>
      <p:cxnSp>
        <p:nvCxnSpPr>
          <p:cNvPr id="590" name="Прямая соединительная линия 589">
            <a:extLst>
              <a:ext uri="{FF2B5EF4-FFF2-40B4-BE49-F238E27FC236}">
                <a16:creationId xmlns:a16="http://schemas.microsoft.com/office/drawing/2014/main" id="{ED5C96E0-0A92-4011-88AD-070074396E9B}"/>
              </a:ext>
            </a:extLst>
          </p:cNvPr>
          <p:cNvCxnSpPr/>
          <p:nvPr/>
        </p:nvCxnSpPr>
        <p:spPr>
          <a:xfrm>
            <a:off x="753767" y="3749754"/>
            <a:ext cx="678948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grpSp>
        <p:nvGrpSpPr>
          <p:cNvPr id="1209" name="Группа 1208">
            <a:extLst>
              <a:ext uri="{FF2B5EF4-FFF2-40B4-BE49-F238E27FC236}">
                <a16:creationId xmlns:a16="http://schemas.microsoft.com/office/drawing/2014/main" id="{BFE01319-E43B-4277-9E62-0ADE00F38BCE}"/>
              </a:ext>
            </a:extLst>
          </p:cNvPr>
          <p:cNvGrpSpPr/>
          <p:nvPr/>
        </p:nvGrpSpPr>
        <p:grpSpPr>
          <a:xfrm>
            <a:off x="4747944" y="1420614"/>
            <a:ext cx="392847" cy="416266"/>
            <a:chOff x="4883132" y="1420614"/>
            <a:chExt cx="392847" cy="416266"/>
          </a:xfrm>
        </p:grpSpPr>
        <p:pic>
          <p:nvPicPr>
            <p:cNvPr id="1140" name="Рисунок 1139">
              <a:extLst>
                <a:ext uri="{FF2B5EF4-FFF2-40B4-BE49-F238E27FC236}">
                  <a16:creationId xmlns:a16="http://schemas.microsoft.com/office/drawing/2014/main" id="{1D1D18EB-9F11-4E4C-B15D-03D92BF4B70C}"/>
                </a:ext>
              </a:extLst>
            </p:cNvPr>
            <p:cNvPicPr>
              <a:picLocks noChangeAspect="1"/>
            </p:cNvPicPr>
            <p:nvPr/>
          </p:nvPicPr>
          <p:blipFill>
            <a:blip r:embed="rId10" cstate="print">
              <a:extLst>
                <a:ext uri="{96DAC541-7B7A-43D3-8B79-37D633B846F1}">
                  <asvg:svgBlip xmlns:asvg="http://schemas.microsoft.com/office/drawing/2016/SVG/main" r:embed="rId11"/>
                </a:ext>
              </a:extLst>
            </a:blip>
            <a:stretch>
              <a:fillRect/>
            </a:stretch>
          </p:blipFill>
          <p:spPr>
            <a:xfrm>
              <a:off x="4883132" y="1424993"/>
              <a:ext cx="209488" cy="407509"/>
            </a:xfrm>
            <a:prstGeom prst="rect">
              <a:avLst/>
            </a:prstGeom>
          </p:spPr>
        </p:pic>
        <p:pic>
          <p:nvPicPr>
            <p:cNvPr id="592" name="Рисунок 591">
              <a:extLst>
                <a:ext uri="{FF2B5EF4-FFF2-40B4-BE49-F238E27FC236}">
                  <a16:creationId xmlns:a16="http://schemas.microsoft.com/office/drawing/2014/main" id="{FA94132F-6FAC-4A75-9438-9DE79EC25861}"/>
                </a:ext>
              </a:extLst>
            </p:cNvPr>
            <p:cNvPicPr>
              <a:picLocks noChangeAspect="1"/>
            </p:cNvPicPr>
            <p:nvPr/>
          </p:nvPicPr>
          <p:blipFill>
            <a:blip r:embed="rId12" cstate="print">
              <a:extLst>
                <a:ext uri="{96DAC541-7B7A-43D3-8B79-37D633B846F1}">
                  <asvg:svgBlip xmlns:asvg="http://schemas.microsoft.com/office/drawing/2016/SVG/main" r:embed="rId13"/>
                </a:ext>
              </a:extLst>
            </a:blip>
            <a:stretch>
              <a:fillRect/>
            </a:stretch>
          </p:blipFill>
          <p:spPr>
            <a:xfrm>
              <a:off x="5096465" y="1420614"/>
              <a:ext cx="179514" cy="416266"/>
            </a:xfrm>
            <a:prstGeom prst="rect">
              <a:avLst/>
            </a:prstGeom>
          </p:spPr>
        </p:pic>
      </p:grpSp>
      <p:grpSp>
        <p:nvGrpSpPr>
          <p:cNvPr id="609" name="Группа 608">
            <a:extLst>
              <a:ext uri="{FF2B5EF4-FFF2-40B4-BE49-F238E27FC236}">
                <a16:creationId xmlns:a16="http://schemas.microsoft.com/office/drawing/2014/main" id="{50698954-2BC2-44B6-BA8C-454FE1763994}"/>
              </a:ext>
            </a:extLst>
          </p:cNvPr>
          <p:cNvGrpSpPr>
            <a:grpSpLocks noChangeAspect="1"/>
          </p:cNvGrpSpPr>
          <p:nvPr/>
        </p:nvGrpSpPr>
        <p:grpSpPr>
          <a:xfrm>
            <a:off x="4791356" y="382273"/>
            <a:ext cx="306022" cy="358087"/>
            <a:chOff x="-3663004" y="2283577"/>
            <a:chExt cx="1679526" cy="1965271"/>
          </a:xfrm>
        </p:grpSpPr>
        <p:sp>
          <p:nvSpPr>
            <p:cNvPr id="1158" name="Прямоугольник 593">
              <a:extLst>
                <a:ext uri="{FF2B5EF4-FFF2-40B4-BE49-F238E27FC236}">
                  <a16:creationId xmlns:a16="http://schemas.microsoft.com/office/drawing/2014/main" id="{3C21699F-AEE8-4831-8D99-6AD054544BBB}"/>
                </a:ext>
              </a:extLst>
            </p:cNvPr>
            <p:cNvSpPr/>
            <p:nvPr/>
          </p:nvSpPr>
          <p:spPr>
            <a:xfrm>
              <a:off x="-2862736" y="2283577"/>
              <a:ext cx="468267" cy="230185"/>
            </a:xfrm>
            <a:custGeom>
              <a:avLst/>
              <a:gdLst>
                <a:gd name="connsiteX0" fmla="*/ 0 w 225380"/>
                <a:gd name="connsiteY0" fmla="*/ 0 h 200821"/>
                <a:gd name="connsiteX1" fmla="*/ 225380 w 225380"/>
                <a:gd name="connsiteY1" fmla="*/ 0 h 200821"/>
                <a:gd name="connsiteX2" fmla="*/ 225380 w 225380"/>
                <a:gd name="connsiteY2" fmla="*/ 200821 h 200821"/>
                <a:gd name="connsiteX3" fmla="*/ 0 w 225380"/>
                <a:gd name="connsiteY3" fmla="*/ 200821 h 200821"/>
                <a:gd name="connsiteX4" fmla="*/ 0 w 225380"/>
                <a:gd name="connsiteY4" fmla="*/ 0 h 200821"/>
                <a:gd name="connsiteX0" fmla="*/ 0 w 744492"/>
                <a:gd name="connsiteY0" fmla="*/ 0 h 200821"/>
                <a:gd name="connsiteX1" fmla="*/ 744492 w 744492"/>
                <a:gd name="connsiteY1" fmla="*/ 78581 h 200821"/>
                <a:gd name="connsiteX2" fmla="*/ 225380 w 744492"/>
                <a:gd name="connsiteY2" fmla="*/ 200821 h 200821"/>
                <a:gd name="connsiteX3" fmla="*/ 0 w 744492"/>
                <a:gd name="connsiteY3" fmla="*/ 200821 h 200821"/>
                <a:gd name="connsiteX4" fmla="*/ 0 w 744492"/>
                <a:gd name="connsiteY4" fmla="*/ 0 h 200821"/>
                <a:gd name="connsiteX0" fmla="*/ 276225 w 744492"/>
                <a:gd name="connsiteY0" fmla="*/ 0 h 193678"/>
                <a:gd name="connsiteX1" fmla="*/ 744492 w 744492"/>
                <a:gd name="connsiteY1" fmla="*/ 71438 h 193678"/>
                <a:gd name="connsiteX2" fmla="*/ 225380 w 744492"/>
                <a:gd name="connsiteY2" fmla="*/ 193678 h 193678"/>
                <a:gd name="connsiteX3" fmla="*/ 0 w 744492"/>
                <a:gd name="connsiteY3" fmla="*/ 193678 h 193678"/>
                <a:gd name="connsiteX4" fmla="*/ 276225 w 744492"/>
                <a:gd name="connsiteY4" fmla="*/ 0 h 193678"/>
                <a:gd name="connsiteX0" fmla="*/ 50845 w 519112"/>
                <a:gd name="connsiteY0" fmla="*/ 139697 h 333375"/>
                <a:gd name="connsiteX1" fmla="*/ 519112 w 519112"/>
                <a:gd name="connsiteY1" fmla="*/ 211135 h 333375"/>
                <a:gd name="connsiteX2" fmla="*/ 0 w 519112"/>
                <a:gd name="connsiteY2" fmla="*/ 333375 h 333375"/>
                <a:gd name="connsiteX3" fmla="*/ 193720 w 519112"/>
                <a:gd name="connsiteY3" fmla="*/ 0 h 333375"/>
                <a:gd name="connsiteX4" fmla="*/ 50845 w 519112"/>
                <a:gd name="connsiteY4" fmla="*/ 139697 h 333375"/>
                <a:gd name="connsiteX0" fmla="*/ 0 w 468267"/>
                <a:gd name="connsiteY0" fmla="*/ 139697 h 211135"/>
                <a:gd name="connsiteX1" fmla="*/ 468267 w 468267"/>
                <a:gd name="connsiteY1" fmla="*/ 211135 h 211135"/>
                <a:gd name="connsiteX2" fmla="*/ 353968 w 468267"/>
                <a:gd name="connsiteY2" fmla="*/ 11906 h 211135"/>
                <a:gd name="connsiteX3" fmla="*/ 142875 w 468267"/>
                <a:gd name="connsiteY3" fmla="*/ 0 h 211135"/>
                <a:gd name="connsiteX4" fmla="*/ 0 w 468267"/>
                <a:gd name="connsiteY4" fmla="*/ 139697 h 211135"/>
                <a:gd name="connsiteX0" fmla="*/ 0 w 468267"/>
                <a:gd name="connsiteY0" fmla="*/ 139697 h 211135"/>
                <a:gd name="connsiteX1" fmla="*/ 468267 w 468267"/>
                <a:gd name="connsiteY1" fmla="*/ 211135 h 211135"/>
                <a:gd name="connsiteX2" fmla="*/ 142875 w 468267"/>
                <a:gd name="connsiteY2" fmla="*/ 0 h 211135"/>
                <a:gd name="connsiteX3" fmla="*/ 0 w 468267"/>
                <a:gd name="connsiteY3" fmla="*/ 139697 h 21113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8"/>
                <a:gd name="connsiteY0" fmla="*/ 158747 h 230185"/>
                <a:gd name="connsiteX1" fmla="*/ 468267 w 468268"/>
                <a:gd name="connsiteY1" fmla="*/ 230185 h 230185"/>
                <a:gd name="connsiteX2" fmla="*/ 240506 w 468268"/>
                <a:gd name="connsiteY2" fmla="*/ 0 h 230185"/>
                <a:gd name="connsiteX3" fmla="*/ 0 w 468268"/>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Lst>
              <a:ahLst/>
              <a:cxnLst>
                <a:cxn ang="0">
                  <a:pos x="connsiteX0" y="connsiteY0"/>
                </a:cxn>
                <a:cxn ang="0">
                  <a:pos x="connsiteX1" y="connsiteY1"/>
                </a:cxn>
                <a:cxn ang="0">
                  <a:pos x="connsiteX2" y="connsiteY2"/>
                </a:cxn>
                <a:cxn ang="0">
                  <a:pos x="connsiteX3" y="connsiteY3"/>
                </a:cxn>
              </a:cxnLst>
              <a:rect l="l" t="t" r="r" b="b"/>
              <a:pathLst>
                <a:path w="468267" h="230185">
                  <a:moveTo>
                    <a:pt x="0" y="158747"/>
                  </a:moveTo>
                  <a:lnTo>
                    <a:pt x="468267" y="230185"/>
                  </a:lnTo>
                  <a:cubicBezTo>
                    <a:pt x="466165" y="179651"/>
                    <a:pt x="430726" y="19578"/>
                    <a:pt x="240506" y="0"/>
                  </a:cubicBezTo>
                  <a:cubicBezTo>
                    <a:pt x="62706" y="10053"/>
                    <a:pt x="27781" y="115356"/>
                    <a:pt x="0" y="158747"/>
                  </a:cubicBezTo>
                  <a:close/>
                </a:path>
              </a:pathLst>
            </a:custGeom>
            <a:solidFill>
              <a:srgbClr val="0C183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59" name="Прямоугольник 594">
              <a:extLst>
                <a:ext uri="{FF2B5EF4-FFF2-40B4-BE49-F238E27FC236}">
                  <a16:creationId xmlns:a16="http://schemas.microsoft.com/office/drawing/2014/main" id="{0C28A603-A217-44EE-841B-FD17D00A5D8F}"/>
                </a:ext>
              </a:extLst>
            </p:cNvPr>
            <p:cNvSpPr/>
            <p:nvPr/>
          </p:nvSpPr>
          <p:spPr>
            <a:xfrm>
              <a:off x="-2866671" y="2478044"/>
              <a:ext cx="474815" cy="359835"/>
            </a:xfrm>
            <a:custGeom>
              <a:avLst/>
              <a:gdLst>
                <a:gd name="connsiteX0" fmla="*/ 0 w 377183"/>
                <a:gd name="connsiteY0" fmla="*/ 0 h 122240"/>
                <a:gd name="connsiteX1" fmla="*/ 377183 w 377183"/>
                <a:gd name="connsiteY1" fmla="*/ 0 h 122240"/>
                <a:gd name="connsiteX2" fmla="*/ 377183 w 377183"/>
                <a:gd name="connsiteY2" fmla="*/ 122240 h 122240"/>
                <a:gd name="connsiteX3" fmla="*/ 0 w 377183"/>
                <a:gd name="connsiteY3" fmla="*/ 122240 h 122240"/>
                <a:gd name="connsiteX4" fmla="*/ 0 w 377183"/>
                <a:gd name="connsiteY4" fmla="*/ 0 h 122240"/>
                <a:gd name="connsiteX0" fmla="*/ 0 w 751040"/>
                <a:gd name="connsiteY0" fmla="*/ 0 h 122240"/>
                <a:gd name="connsiteX1" fmla="*/ 751040 w 751040"/>
                <a:gd name="connsiteY1" fmla="*/ 33338 h 122240"/>
                <a:gd name="connsiteX2" fmla="*/ 377183 w 751040"/>
                <a:gd name="connsiteY2" fmla="*/ 122240 h 122240"/>
                <a:gd name="connsiteX3" fmla="*/ 0 w 751040"/>
                <a:gd name="connsiteY3" fmla="*/ 122240 h 122240"/>
                <a:gd name="connsiteX4" fmla="*/ 0 w 751040"/>
                <a:gd name="connsiteY4" fmla="*/ 0 h 122240"/>
                <a:gd name="connsiteX0" fmla="*/ 0 w 751040"/>
                <a:gd name="connsiteY0" fmla="*/ 0 h 122240"/>
                <a:gd name="connsiteX1" fmla="*/ 751040 w 751040"/>
                <a:gd name="connsiteY1" fmla="*/ 33338 h 122240"/>
                <a:gd name="connsiteX2" fmla="*/ 693889 w 751040"/>
                <a:gd name="connsiteY2" fmla="*/ 88903 h 122240"/>
                <a:gd name="connsiteX3" fmla="*/ 0 w 751040"/>
                <a:gd name="connsiteY3" fmla="*/ 122240 h 122240"/>
                <a:gd name="connsiteX4" fmla="*/ 0 w 751040"/>
                <a:gd name="connsiteY4" fmla="*/ 0 h 122240"/>
                <a:gd name="connsiteX0" fmla="*/ 0 w 751040"/>
                <a:gd name="connsiteY0" fmla="*/ 0 h 122240"/>
                <a:gd name="connsiteX1" fmla="*/ 751040 w 751040"/>
                <a:gd name="connsiteY1" fmla="*/ 33338 h 122240"/>
                <a:gd name="connsiteX2" fmla="*/ 693889 w 751040"/>
                <a:gd name="connsiteY2" fmla="*/ 88903 h 122240"/>
                <a:gd name="connsiteX3" fmla="*/ 512684 w 751040"/>
                <a:gd name="connsiteY3" fmla="*/ 76466 h 122240"/>
                <a:gd name="connsiteX4" fmla="*/ 0 w 751040"/>
                <a:gd name="connsiteY4" fmla="*/ 122240 h 122240"/>
                <a:gd name="connsiteX5" fmla="*/ 0 w 751040"/>
                <a:gd name="connsiteY5" fmla="*/ 0 h 122240"/>
                <a:gd name="connsiteX0" fmla="*/ 0 w 751040"/>
                <a:gd name="connsiteY0" fmla="*/ 0 h 321735"/>
                <a:gd name="connsiteX1" fmla="*/ 751040 w 751040"/>
                <a:gd name="connsiteY1" fmla="*/ 33338 h 321735"/>
                <a:gd name="connsiteX2" fmla="*/ 693889 w 751040"/>
                <a:gd name="connsiteY2" fmla="*/ 88903 h 321735"/>
                <a:gd name="connsiteX3" fmla="*/ 512684 w 751040"/>
                <a:gd name="connsiteY3" fmla="*/ 76466 h 321735"/>
                <a:gd name="connsiteX4" fmla="*/ 548402 w 751040"/>
                <a:gd name="connsiteY4" fmla="*/ 321735 h 321735"/>
                <a:gd name="connsiteX5" fmla="*/ 0 w 751040"/>
                <a:gd name="connsiteY5" fmla="*/ 122240 h 321735"/>
                <a:gd name="connsiteX6" fmla="*/ 0 w 751040"/>
                <a:gd name="connsiteY6" fmla="*/ 0 h 321735"/>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0 w 751040"/>
                <a:gd name="connsiteY6" fmla="*/ 122240 h 331816"/>
                <a:gd name="connsiteX7" fmla="*/ 0 w 751040"/>
                <a:gd name="connsiteY7" fmla="*/ 0 h 331816"/>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457915 w 751040"/>
                <a:gd name="connsiteY6" fmla="*/ 66940 h 331816"/>
                <a:gd name="connsiteX7" fmla="*/ 0 w 751040"/>
                <a:gd name="connsiteY7" fmla="*/ 122240 h 331816"/>
                <a:gd name="connsiteX8" fmla="*/ 0 w 751040"/>
                <a:gd name="connsiteY8" fmla="*/ 0 h 331816"/>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457915 w 751040"/>
                <a:gd name="connsiteY6" fmla="*/ 66940 h 331816"/>
                <a:gd name="connsiteX7" fmla="*/ 328613 w 751040"/>
                <a:gd name="connsiteY7" fmla="*/ 60328 h 331816"/>
                <a:gd name="connsiteX8" fmla="*/ 0 w 751040"/>
                <a:gd name="connsiteY8" fmla="*/ 0 h 331816"/>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29315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29315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73245"/>
                <a:gd name="connsiteX1" fmla="*/ 474815 w 474815"/>
                <a:gd name="connsiteY1" fmla="*/ 69056 h 373245"/>
                <a:gd name="connsiteX2" fmla="*/ 417664 w 474815"/>
                <a:gd name="connsiteY2" fmla="*/ 124621 h 373245"/>
                <a:gd name="connsiteX3" fmla="*/ 229315 w 474815"/>
                <a:gd name="connsiteY3" fmla="*/ 112184 h 373245"/>
                <a:gd name="connsiteX4" fmla="*/ 281702 w 474815"/>
                <a:gd name="connsiteY4" fmla="*/ 359834 h 373245"/>
                <a:gd name="connsiteX5" fmla="*/ 124540 w 474815"/>
                <a:gd name="connsiteY5" fmla="*/ 357453 h 373245"/>
                <a:gd name="connsiteX6" fmla="*/ 181690 w 474815"/>
                <a:gd name="connsiteY6" fmla="*/ 102658 h 373245"/>
                <a:gd name="connsiteX7" fmla="*/ 52388 w 474815"/>
                <a:gd name="connsiteY7" fmla="*/ 96046 h 373245"/>
                <a:gd name="connsiteX8" fmla="*/ 0 w 474815"/>
                <a:gd name="connsiteY8" fmla="*/ 0 h 373245"/>
                <a:gd name="connsiteX0" fmla="*/ 0 w 474815"/>
                <a:gd name="connsiteY0" fmla="*/ 0 h 371534"/>
                <a:gd name="connsiteX1" fmla="*/ 474815 w 474815"/>
                <a:gd name="connsiteY1" fmla="*/ 69056 h 371534"/>
                <a:gd name="connsiteX2" fmla="*/ 417664 w 474815"/>
                <a:gd name="connsiteY2" fmla="*/ 124621 h 371534"/>
                <a:gd name="connsiteX3" fmla="*/ 229315 w 474815"/>
                <a:gd name="connsiteY3" fmla="*/ 112184 h 371534"/>
                <a:gd name="connsiteX4" fmla="*/ 281702 w 474815"/>
                <a:gd name="connsiteY4" fmla="*/ 359834 h 371534"/>
                <a:gd name="connsiteX5" fmla="*/ 229315 w 474815"/>
                <a:gd name="connsiteY5" fmla="*/ 355072 h 371534"/>
                <a:gd name="connsiteX6" fmla="*/ 181690 w 474815"/>
                <a:gd name="connsiteY6" fmla="*/ 102658 h 371534"/>
                <a:gd name="connsiteX7" fmla="*/ 52388 w 474815"/>
                <a:gd name="connsiteY7" fmla="*/ 96046 h 371534"/>
                <a:gd name="connsiteX8" fmla="*/ 0 w 474815"/>
                <a:gd name="connsiteY8" fmla="*/ 0 h 371534"/>
                <a:gd name="connsiteX0" fmla="*/ 0 w 474815"/>
                <a:gd name="connsiteY0" fmla="*/ 0 h 359834"/>
                <a:gd name="connsiteX1" fmla="*/ 474815 w 474815"/>
                <a:gd name="connsiteY1" fmla="*/ 69056 h 359834"/>
                <a:gd name="connsiteX2" fmla="*/ 417664 w 474815"/>
                <a:gd name="connsiteY2" fmla="*/ 124621 h 359834"/>
                <a:gd name="connsiteX3" fmla="*/ 229315 w 474815"/>
                <a:gd name="connsiteY3" fmla="*/ 112184 h 359834"/>
                <a:gd name="connsiteX4" fmla="*/ 281702 w 474815"/>
                <a:gd name="connsiteY4" fmla="*/ 359834 h 359834"/>
                <a:gd name="connsiteX5" fmla="*/ 229315 w 474815"/>
                <a:gd name="connsiteY5" fmla="*/ 355072 h 359834"/>
                <a:gd name="connsiteX6" fmla="*/ 181690 w 474815"/>
                <a:gd name="connsiteY6" fmla="*/ 102658 h 359834"/>
                <a:gd name="connsiteX7" fmla="*/ 52388 w 474815"/>
                <a:gd name="connsiteY7" fmla="*/ 96046 h 359834"/>
                <a:gd name="connsiteX8" fmla="*/ 0 w 474815"/>
                <a:gd name="connsiteY8" fmla="*/ 0 h 359834"/>
                <a:gd name="connsiteX0" fmla="*/ 0 w 474815"/>
                <a:gd name="connsiteY0" fmla="*/ 0 h 360293"/>
                <a:gd name="connsiteX1" fmla="*/ 474815 w 474815"/>
                <a:gd name="connsiteY1" fmla="*/ 69056 h 360293"/>
                <a:gd name="connsiteX2" fmla="*/ 417664 w 474815"/>
                <a:gd name="connsiteY2" fmla="*/ 124621 h 360293"/>
                <a:gd name="connsiteX3" fmla="*/ 229315 w 474815"/>
                <a:gd name="connsiteY3" fmla="*/ 112184 h 360293"/>
                <a:gd name="connsiteX4" fmla="*/ 281702 w 474815"/>
                <a:gd name="connsiteY4" fmla="*/ 359834 h 360293"/>
                <a:gd name="connsiteX5" fmla="*/ 243603 w 474815"/>
                <a:gd name="connsiteY5" fmla="*/ 359835 h 360293"/>
                <a:gd name="connsiteX6" fmla="*/ 181690 w 474815"/>
                <a:gd name="connsiteY6" fmla="*/ 102658 h 360293"/>
                <a:gd name="connsiteX7" fmla="*/ 52388 w 474815"/>
                <a:gd name="connsiteY7" fmla="*/ 96046 h 360293"/>
                <a:gd name="connsiteX8" fmla="*/ 0 w 474815"/>
                <a:gd name="connsiteY8" fmla="*/ 0 h 36029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59972"/>
                <a:gd name="connsiteX1" fmla="*/ 474815 w 474815"/>
                <a:gd name="connsiteY1" fmla="*/ 69056 h 359972"/>
                <a:gd name="connsiteX2" fmla="*/ 417664 w 474815"/>
                <a:gd name="connsiteY2" fmla="*/ 124621 h 359972"/>
                <a:gd name="connsiteX3" fmla="*/ 229315 w 474815"/>
                <a:gd name="connsiteY3" fmla="*/ 112184 h 359972"/>
                <a:gd name="connsiteX4" fmla="*/ 322184 w 474815"/>
                <a:gd name="connsiteY4" fmla="*/ 350308 h 359972"/>
                <a:gd name="connsiteX5" fmla="*/ 243603 w 474815"/>
                <a:gd name="connsiteY5" fmla="*/ 359835 h 359972"/>
                <a:gd name="connsiteX6" fmla="*/ 181690 w 474815"/>
                <a:gd name="connsiteY6" fmla="*/ 102658 h 359972"/>
                <a:gd name="connsiteX7" fmla="*/ 52388 w 474815"/>
                <a:gd name="connsiteY7" fmla="*/ 96046 h 359972"/>
                <a:gd name="connsiteX8" fmla="*/ 0 w 474815"/>
                <a:gd name="connsiteY8" fmla="*/ 0 h 359972"/>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322184 w 474815"/>
                <a:gd name="connsiteY4" fmla="*/ 350308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815" h="359835">
                  <a:moveTo>
                    <a:pt x="0" y="0"/>
                  </a:moveTo>
                  <a:lnTo>
                    <a:pt x="474815" y="69056"/>
                  </a:lnTo>
                  <a:lnTo>
                    <a:pt x="417664" y="124621"/>
                  </a:lnTo>
                  <a:cubicBezTo>
                    <a:pt x="295349" y="114125"/>
                    <a:pt x="337342" y="120299"/>
                    <a:pt x="229315" y="112184"/>
                  </a:cubicBezTo>
                  <a:cubicBezTo>
                    <a:pt x="253127" y="217752"/>
                    <a:pt x="253128" y="251882"/>
                    <a:pt x="279321" y="355070"/>
                  </a:cubicBezTo>
                  <a:cubicBezTo>
                    <a:pt x="243602" y="353482"/>
                    <a:pt x="267416" y="354279"/>
                    <a:pt x="243603" y="359835"/>
                  </a:cubicBezTo>
                  <a:cubicBezTo>
                    <a:pt x="226140" y="274903"/>
                    <a:pt x="215823" y="187590"/>
                    <a:pt x="198359" y="102658"/>
                  </a:cubicBezTo>
                  <a:lnTo>
                    <a:pt x="52388" y="96046"/>
                  </a:lnTo>
                  <a:cubicBezTo>
                    <a:pt x="15875" y="90225"/>
                    <a:pt x="795" y="51065"/>
                    <a:pt x="0" y="0"/>
                  </a:cubicBezTo>
                  <a:close/>
                </a:path>
              </a:pathLst>
            </a:custGeom>
            <a:solidFill>
              <a:srgbClr val="0C183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0" name="Прямоугольник 596">
              <a:extLst>
                <a:ext uri="{FF2B5EF4-FFF2-40B4-BE49-F238E27FC236}">
                  <a16:creationId xmlns:a16="http://schemas.microsoft.com/office/drawing/2014/main" id="{3D4335C8-6AAA-469A-A4C4-014C7B811069}"/>
                </a:ext>
              </a:extLst>
            </p:cNvPr>
            <p:cNvSpPr/>
            <p:nvPr/>
          </p:nvSpPr>
          <p:spPr>
            <a:xfrm>
              <a:off x="-2842237" y="2603454"/>
              <a:ext cx="181069" cy="236476"/>
            </a:xfrm>
            <a:custGeom>
              <a:avLst/>
              <a:gdLst>
                <a:gd name="connsiteX0" fmla="*/ 0 w 146249"/>
                <a:gd name="connsiteY0" fmla="*/ 0 h 219807"/>
                <a:gd name="connsiteX1" fmla="*/ 146249 w 146249"/>
                <a:gd name="connsiteY1" fmla="*/ 0 h 219807"/>
                <a:gd name="connsiteX2" fmla="*/ 146249 w 146249"/>
                <a:gd name="connsiteY2" fmla="*/ 219807 h 219807"/>
                <a:gd name="connsiteX3" fmla="*/ 0 w 146249"/>
                <a:gd name="connsiteY3" fmla="*/ 219807 h 219807"/>
                <a:gd name="connsiteX4" fmla="*/ 0 w 146249"/>
                <a:gd name="connsiteY4" fmla="*/ 0 h 219807"/>
                <a:gd name="connsiteX0" fmla="*/ 7143 w 146249"/>
                <a:gd name="connsiteY0" fmla="*/ 0 h 231713"/>
                <a:gd name="connsiteX1" fmla="*/ 146249 w 146249"/>
                <a:gd name="connsiteY1" fmla="*/ 11906 h 231713"/>
                <a:gd name="connsiteX2" fmla="*/ 146249 w 146249"/>
                <a:gd name="connsiteY2" fmla="*/ 231713 h 231713"/>
                <a:gd name="connsiteX3" fmla="*/ 0 w 146249"/>
                <a:gd name="connsiteY3" fmla="*/ 231713 h 231713"/>
                <a:gd name="connsiteX4" fmla="*/ 7143 w 146249"/>
                <a:gd name="connsiteY4" fmla="*/ 0 h 231713"/>
                <a:gd name="connsiteX0" fmla="*/ 7143 w 186730"/>
                <a:gd name="connsiteY0" fmla="*/ 0 h 236476"/>
                <a:gd name="connsiteX1" fmla="*/ 146249 w 186730"/>
                <a:gd name="connsiteY1" fmla="*/ 11906 h 236476"/>
                <a:gd name="connsiteX2" fmla="*/ 186730 w 186730"/>
                <a:gd name="connsiteY2" fmla="*/ 236476 h 236476"/>
                <a:gd name="connsiteX3" fmla="*/ 0 w 186730"/>
                <a:gd name="connsiteY3" fmla="*/ 231713 h 236476"/>
                <a:gd name="connsiteX4" fmla="*/ 7143 w 186730"/>
                <a:gd name="connsiteY4"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1482 w 181069"/>
                <a:gd name="connsiteY0" fmla="*/ 0 h 236476"/>
                <a:gd name="connsiteX1" fmla="*/ 140588 w 181069"/>
                <a:gd name="connsiteY1" fmla="*/ 11906 h 236476"/>
                <a:gd name="connsiteX2" fmla="*/ 181069 w 181069"/>
                <a:gd name="connsiteY2" fmla="*/ 236476 h 236476"/>
                <a:gd name="connsiteX3" fmla="*/ 1482 w 181069"/>
                <a:gd name="connsiteY3" fmla="*/ 0 h 236476"/>
              </a:gdLst>
              <a:ahLst/>
              <a:cxnLst>
                <a:cxn ang="0">
                  <a:pos x="connsiteX0" y="connsiteY0"/>
                </a:cxn>
                <a:cxn ang="0">
                  <a:pos x="connsiteX1" y="connsiteY1"/>
                </a:cxn>
                <a:cxn ang="0">
                  <a:pos x="connsiteX2" y="connsiteY2"/>
                </a:cxn>
                <a:cxn ang="0">
                  <a:pos x="connsiteX3" y="connsiteY3"/>
                </a:cxn>
              </a:cxnLst>
              <a:rect l="l" t="t" r="r" b="b"/>
              <a:pathLst>
                <a:path w="181069" h="236476">
                  <a:moveTo>
                    <a:pt x="1482" y="0"/>
                  </a:moveTo>
                  <a:lnTo>
                    <a:pt x="140588" y="11906"/>
                  </a:lnTo>
                  <a:lnTo>
                    <a:pt x="181069" y="236476"/>
                  </a:lnTo>
                  <a:cubicBezTo>
                    <a:pt x="4525" y="207658"/>
                    <a:pt x="-5331" y="90732"/>
                    <a:pt x="1482" y="0"/>
                  </a:cubicBez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1" name="Прямоугольник 596">
              <a:extLst>
                <a:ext uri="{FF2B5EF4-FFF2-40B4-BE49-F238E27FC236}">
                  <a16:creationId xmlns:a16="http://schemas.microsoft.com/office/drawing/2014/main" id="{4CDDFD89-17E3-46CD-8DF7-6C749F1B680A}"/>
                </a:ext>
              </a:extLst>
            </p:cNvPr>
            <p:cNvSpPr/>
            <p:nvPr/>
          </p:nvSpPr>
          <p:spPr>
            <a:xfrm>
              <a:off x="-2603732" y="2617741"/>
              <a:ext cx="139848" cy="198376"/>
            </a:xfrm>
            <a:custGeom>
              <a:avLst/>
              <a:gdLst>
                <a:gd name="connsiteX0" fmla="*/ 0 w 146249"/>
                <a:gd name="connsiteY0" fmla="*/ 0 h 219807"/>
                <a:gd name="connsiteX1" fmla="*/ 146249 w 146249"/>
                <a:gd name="connsiteY1" fmla="*/ 0 h 219807"/>
                <a:gd name="connsiteX2" fmla="*/ 146249 w 146249"/>
                <a:gd name="connsiteY2" fmla="*/ 219807 h 219807"/>
                <a:gd name="connsiteX3" fmla="*/ 0 w 146249"/>
                <a:gd name="connsiteY3" fmla="*/ 219807 h 219807"/>
                <a:gd name="connsiteX4" fmla="*/ 0 w 146249"/>
                <a:gd name="connsiteY4" fmla="*/ 0 h 219807"/>
                <a:gd name="connsiteX0" fmla="*/ 7143 w 146249"/>
                <a:gd name="connsiteY0" fmla="*/ 0 h 231713"/>
                <a:gd name="connsiteX1" fmla="*/ 146249 w 146249"/>
                <a:gd name="connsiteY1" fmla="*/ 11906 h 231713"/>
                <a:gd name="connsiteX2" fmla="*/ 146249 w 146249"/>
                <a:gd name="connsiteY2" fmla="*/ 231713 h 231713"/>
                <a:gd name="connsiteX3" fmla="*/ 0 w 146249"/>
                <a:gd name="connsiteY3" fmla="*/ 231713 h 231713"/>
                <a:gd name="connsiteX4" fmla="*/ 7143 w 146249"/>
                <a:gd name="connsiteY4" fmla="*/ 0 h 231713"/>
                <a:gd name="connsiteX0" fmla="*/ 7143 w 186730"/>
                <a:gd name="connsiteY0" fmla="*/ 0 h 236476"/>
                <a:gd name="connsiteX1" fmla="*/ 146249 w 186730"/>
                <a:gd name="connsiteY1" fmla="*/ 11906 h 236476"/>
                <a:gd name="connsiteX2" fmla="*/ 186730 w 186730"/>
                <a:gd name="connsiteY2" fmla="*/ 236476 h 236476"/>
                <a:gd name="connsiteX3" fmla="*/ 0 w 186730"/>
                <a:gd name="connsiteY3" fmla="*/ 231713 h 236476"/>
                <a:gd name="connsiteX4" fmla="*/ 7143 w 186730"/>
                <a:gd name="connsiteY4"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1482 w 181069"/>
                <a:gd name="connsiteY0" fmla="*/ 0 h 236476"/>
                <a:gd name="connsiteX1" fmla="*/ 140588 w 181069"/>
                <a:gd name="connsiteY1" fmla="*/ 11906 h 236476"/>
                <a:gd name="connsiteX2" fmla="*/ 181069 w 181069"/>
                <a:gd name="connsiteY2" fmla="*/ 236476 h 236476"/>
                <a:gd name="connsiteX3" fmla="*/ 1482 w 181069"/>
                <a:gd name="connsiteY3" fmla="*/ 0 h 236476"/>
                <a:gd name="connsiteX0" fmla="*/ 43893 w 182999"/>
                <a:gd name="connsiteY0" fmla="*/ 0 h 195995"/>
                <a:gd name="connsiteX1" fmla="*/ 182999 w 182999"/>
                <a:gd name="connsiteY1" fmla="*/ 11906 h 195995"/>
                <a:gd name="connsiteX2" fmla="*/ 97274 w 182999"/>
                <a:gd name="connsiteY2" fmla="*/ 195995 h 195995"/>
                <a:gd name="connsiteX3" fmla="*/ 43893 w 182999"/>
                <a:gd name="connsiteY3" fmla="*/ 0 h 195995"/>
                <a:gd name="connsiteX0" fmla="*/ 43893 w 182999"/>
                <a:gd name="connsiteY0" fmla="*/ 0 h 195995"/>
                <a:gd name="connsiteX1" fmla="*/ 182999 w 182999"/>
                <a:gd name="connsiteY1" fmla="*/ 11906 h 195995"/>
                <a:gd name="connsiteX2" fmla="*/ 97274 w 182999"/>
                <a:gd name="connsiteY2" fmla="*/ 195995 h 195995"/>
                <a:gd name="connsiteX3" fmla="*/ 43893 w 182999"/>
                <a:gd name="connsiteY3" fmla="*/ 0 h 195995"/>
                <a:gd name="connsiteX0" fmla="*/ 34787 w 173893"/>
                <a:gd name="connsiteY0" fmla="*/ 0 h 195995"/>
                <a:gd name="connsiteX1" fmla="*/ 173893 w 173893"/>
                <a:gd name="connsiteY1" fmla="*/ 11906 h 195995"/>
                <a:gd name="connsiteX2" fmla="*/ 88168 w 173893"/>
                <a:gd name="connsiteY2" fmla="*/ 195995 h 195995"/>
                <a:gd name="connsiteX3" fmla="*/ 34787 w 173893"/>
                <a:gd name="connsiteY3" fmla="*/ 0 h 195995"/>
                <a:gd name="connsiteX0" fmla="*/ 0 w 139106"/>
                <a:gd name="connsiteY0" fmla="*/ 0 h 195995"/>
                <a:gd name="connsiteX1" fmla="*/ 139106 w 139106"/>
                <a:gd name="connsiteY1" fmla="*/ 11906 h 195995"/>
                <a:gd name="connsiteX2" fmla="*/ 53381 w 139106"/>
                <a:gd name="connsiteY2" fmla="*/ 195995 h 195995"/>
                <a:gd name="connsiteX3" fmla="*/ 0 w 139106"/>
                <a:gd name="connsiteY3" fmla="*/ 0 h 195995"/>
                <a:gd name="connsiteX0" fmla="*/ 0 w 139106"/>
                <a:gd name="connsiteY0" fmla="*/ 0 h 200757"/>
                <a:gd name="connsiteX1" fmla="*/ 139106 w 139106"/>
                <a:gd name="connsiteY1" fmla="*/ 11906 h 200757"/>
                <a:gd name="connsiteX2" fmla="*/ 53381 w 139106"/>
                <a:gd name="connsiteY2" fmla="*/ 200757 h 200757"/>
                <a:gd name="connsiteX3" fmla="*/ 0 w 139106"/>
                <a:gd name="connsiteY3" fmla="*/ 0 h 200757"/>
                <a:gd name="connsiteX0" fmla="*/ 0 w 139106"/>
                <a:gd name="connsiteY0" fmla="*/ 0 h 200757"/>
                <a:gd name="connsiteX1" fmla="*/ 139106 w 139106"/>
                <a:gd name="connsiteY1" fmla="*/ 11906 h 200757"/>
                <a:gd name="connsiteX2" fmla="*/ 53381 w 139106"/>
                <a:gd name="connsiteY2" fmla="*/ 200757 h 200757"/>
                <a:gd name="connsiteX3" fmla="*/ 0 w 139106"/>
                <a:gd name="connsiteY3" fmla="*/ 0 h 200757"/>
                <a:gd name="connsiteX0" fmla="*/ 0 w 139106"/>
                <a:gd name="connsiteY0" fmla="*/ 0 h 207901"/>
                <a:gd name="connsiteX1" fmla="*/ 139106 w 139106"/>
                <a:gd name="connsiteY1" fmla="*/ 11906 h 207901"/>
                <a:gd name="connsiteX2" fmla="*/ 39093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39093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43856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43856 w 139106"/>
                <a:gd name="connsiteY2" fmla="*/ 207901 h 207901"/>
                <a:gd name="connsiteX3" fmla="*/ 0 w 139106"/>
                <a:gd name="connsiteY3" fmla="*/ 0 h 207901"/>
                <a:gd name="connsiteX0" fmla="*/ 0 w 140092"/>
                <a:gd name="connsiteY0" fmla="*/ 0 h 207901"/>
                <a:gd name="connsiteX1" fmla="*/ 139106 w 140092"/>
                <a:gd name="connsiteY1" fmla="*/ 11906 h 207901"/>
                <a:gd name="connsiteX2" fmla="*/ 43856 w 140092"/>
                <a:gd name="connsiteY2" fmla="*/ 207901 h 207901"/>
                <a:gd name="connsiteX3" fmla="*/ 0 w 140092"/>
                <a:gd name="connsiteY3" fmla="*/ 0 h 207901"/>
                <a:gd name="connsiteX0" fmla="*/ 0 w 140210"/>
                <a:gd name="connsiteY0" fmla="*/ 0 h 198376"/>
                <a:gd name="connsiteX1" fmla="*/ 139106 w 140210"/>
                <a:gd name="connsiteY1" fmla="*/ 11906 h 198376"/>
                <a:gd name="connsiteX2" fmla="*/ 46237 w 140210"/>
                <a:gd name="connsiteY2" fmla="*/ 198376 h 198376"/>
                <a:gd name="connsiteX3" fmla="*/ 0 w 140210"/>
                <a:gd name="connsiteY3" fmla="*/ 0 h 198376"/>
                <a:gd name="connsiteX0" fmla="*/ 0 w 139848"/>
                <a:gd name="connsiteY0" fmla="*/ 0 h 198376"/>
                <a:gd name="connsiteX1" fmla="*/ 139106 w 139848"/>
                <a:gd name="connsiteY1" fmla="*/ 11906 h 198376"/>
                <a:gd name="connsiteX2" fmla="*/ 46237 w 139848"/>
                <a:gd name="connsiteY2" fmla="*/ 198376 h 198376"/>
                <a:gd name="connsiteX3" fmla="*/ 0 w 139848"/>
                <a:gd name="connsiteY3" fmla="*/ 0 h 198376"/>
              </a:gdLst>
              <a:ahLst/>
              <a:cxnLst>
                <a:cxn ang="0">
                  <a:pos x="connsiteX0" y="connsiteY0"/>
                </a:cxn>
                <a:cxn ang="0">
                  <a:pos x="connsiteX1" y="connsiteY1"/>
                </a:cxn>
                <a:cxn ang="0">
                  <a:pos x="connsiteX2" y="connsiteY2"/>
                </a:cxn>
                <a:cxn ang="0">
                  <a:pos x="connsiteX3" y="connsiteY3"/>
                </a:cxn>
              </a:cxnLst>
              <a:rect l="l" t="t" r="r" b="b"/>
              <a:pathLst>
                <a:path w="139848" h="198376">
                  <a:moveTo>
                    <a:pt x="0" y="0"/>
                  </a:moveTo>
                  <a:lnTo>
                    <a:pt x="139106" y="11906"/>
                  </a:lnTo>
                  <a:cubicBezTo>
                    <a:pt x="143868" y="75650"/>
                    <a:pt x="127200" y="146538"/>
                    <a:pt x="46237" y="198376"/>
                  </a:cubicBezTo>
                  <a:cubicBezTo>
                    <a:pt x="29237" y="100502"/>
                    <a:pt x="17000" y="102637"/>
                    <a:pt x="0" y="0"/>
                  </a:cubicBez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2" name="Прямоугольник 597">
              <a:extLst>
                <a:ext uri="{FF2B5EF4-FFF2-40B4-BE49-F238E27FC236}">
                  <a16:creationId xmlns:a16="http://schemas.microsoft.com/office/drawing/2014/main" id="{57305E8A-505B-41FB-AFE2-817AC7C7898A}"/>
                </a:ext>
              </a:extLst>
            </p:cNvPr>
            <p:cNvSpPr/>
            <p:nvPr/>
          </p:nvSpPr>
          <p:spPr>
            <a:xfrm>
              <a:off x="-3150735" y="2839135"/>
              <a:ext cx="862476" cy="1220611"/>
            </a:xfrm>
            <a:custGeom>
              <a:avLst/>
              <a:gdLst>
                <a:gd name="connsiteX0" fmla="*/ 0 w 355569"/>
                <a:gd name="connsiteY0" fmla="*/ 0 h 651218"/>
                <a:gd name="connsiteX1" fmla="*/ 355569 w 355569"/>
                <a:gd name="connsiteY1" fmla="*/ 0 h 651218"/>
                <a:gd name="connsiteX2" fmla="*/ 355569 w 355569"/>
                <a:gd name="connsiteY2" fmla="*/ 651218 h 651218"/>
                <a:gd name="connsiteX3" fmla="*/ 0 w 355569"/>
                <a:gd name="connsiteY3" fmla="*/ 651218 h 651218"/>
                <a:gd name="connsiteX4" fmla="*/ 0 w 355569"/>
                <a:gd name="connsiteY4" fmla="*/ 0 h 651218"/>
                <a:gd name="connsiteX0" fmla="*/ 0 w 453200"/>
                <a:gd name="connsiteY0" fmla="*/ 4763 h 655981"/>
                <a:gd name="connsiteX1" fmla="*/ 453200 w 453200"/>
                <a:gd name="connsiteY1" fmla="*/ 0 h 655981"/>
                <a:gd name="connsiteX2" fmla="*/ 355569 w 453200"/>
                <a:gd name="connsiteY2" fmla="*/ 655981 h 655981"/>
                <a:gd name="connsiteX3" fmla="*/ 0 w 453200"/>
                <a:gd name="connsiteY3" fmla="*/ 655981 h 655981"/>
                <a:gd name="connsiteX4" fmla="*/ 0 w 453200"/>
                <a:gd name="connsiteY4" fmla="*/ 4763 h 655981"/>
                <a:gd name="connsiteX0" fmla="*/ 0 w 465046"/>
                <a:gd name="connsiteY0" fmla="*/ 4763 h 655981"/>
                <a:gd name="connsiteX1" fmla="*/ 453200 w 465046"/>
                <a:gd name="connsiteY1" fmla="*/ 0 h 655981"/>
                <a:gd name="connsiteX2" fmla="*/ 463374 w 465046"/>
                <a:gd name="connsiteY2" fmla="*/ 112400 h 655981"/>
                <a:gd name="connsiteX3" fmla="*/ 355569 w 465046"/>
                <a:gd name="connsiteY3" fmla="*/ 655981 h 655981"/>
                <a:gd name="connsiteX4" fmla="*/ 0 w 465046"/>
                <a:gd name="connsiteY4" fmla="*/ 655981 h 655981"/>
                <a:gd name="connsiteX5" fmla="*/ 0 w 465046"/>
                <a:gd name="connsiteY5" fmla="*/ 4763 h 655981"/>
                <a:gd name="connsiteX0" fmla="*/ 0 w 583929"/>
                <a:gd name="connsiteY0" fmla="*/ 4763 h 655981"/>
                <a:gd name="connsiteX1" fmla="*/ 453200 w 583929"/>
                <a:gd name="connsiteY1" fmla="*/ 0 h 655981"/>
                <a:gd name="connsiteX2" fmla="*/ 463374 w 583929"/>
                <a:gd name="connsiteY2" fmla="*/ 112400 h 655981"/>
                <a:gd name="connsiteX3" fmla="*/ 582437 w 583929"/>
                <a:gd name="connsiteY3" fmla="*/ 260038 h 655981"/>
                <a:gd name="connsiteX4" fmla="*/ 355569 w 583929"/>
                <a:gd name="connsiteY4" fmla="*/ 655981 h 655981"/>
                <a:gd name="connsiteX5" fmla="*/ 0 w 583929"/>
                <a:gd name="connsiteY5" fmla="*/ 655981 h 655981"/>
                <a:gd name="connsiteX6" fmla="*/ 0 w 583929"/>
                <a:gd name="connsiteY6"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355569 w 842073"/>
                <a:gd name="connsiteY5" fmla="*/ 655981 h 655981"/>
                <a:gd name="connsiteX6" fmla="*/ 0 w 842073"/>
                <a:gd name="connsiteY6" fmla="*/ 655981 h 655981"/>
                <a:gd name="connsiteX7" fmla="*/ 0 w 842073"/>
                <a:gd name="connsiteY7"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355569 w 842073"/>
                <a:gd name="connsiteY6" fmla="*/ 655981 h 655981"/>
                <a:gd name="connsiteX7" fmla="*/ 0 w 842073"/>
                <a:gd name="connsiteY7" fmla="*/ 655981 h 655981"/>
                <a:gd name="connsiteX8" fmla="*/ 0 w 842073"/>
                <a:gd name="connsiteY8"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55569 w 842073"/>
                <a:gd name="connsiteY7" fmla="*/ 655981 h 655981"/>
                <a:gd name="connsiteX8" fmla="*/ 0 w 842073"/>
                <a:gd name="connsiteY8" fmla="*/ 655981 h 655981"/>
                <a:gd name="connsiteX9" fmla="*/ 0 w 842073"/>
                <a:gd name="connsiteY9"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55569 w 842073"/>
                <a:gd name="connsiteY8" fmla="*/ 655981 h 655981"/>
                <a:gd name="connsiteX9" fmla="*/ 0 w 842073"/>
                <a:gd name="connsiteY9" fmla="*/ 655981 h 655981"/>
                <a:gd name="connsiteX10" fmla="*/ 0 w 842073"/>
                <a:gd name="connsiteY10"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72887 w 842073"/>
                <a:gd name="connsiteY8" fmla="*/ 257656 h 655981"/>
                <a:gd name="connsiteX9" fmla="*/ 355569 w 842073"/>
                <a:gd name="connsiteY9" fmla="*/ 655981 h 655981"/>
                <a:gd name="connsiteX10" fmla="*/ 0 w 842073"/>
                <a:gd name="connsiteY10" fmla="*/ 655981 h 655981"/>
                <a:gd name="connsiteX11" fmla="*/ 0 w 842073"/>
                <a:gd name="connsiteY11"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72887 w 842073"/>
                <a:gd name="connsiteY8" fmla="*/ 257656 h 655981"/>
                <a:gd name="connsiteX9" fmla="*/ 257938 w 842073"/>
                <a:gd name="connsiteY9" fmla="*/ 486912 h 655981"/>
                <a:gd name="connsiteX10" fmla="*/ 0 w 842073"/>
                <a:gd name="connsiteY10" fmla="*/ 655981 h 655981"/>
                <a:gd name="connsiteX11" fmla="*/ 0 w 842073"/>
                <a:gd name="connsiteY11" fmla="*/ 4763 h 655981"/>
                <a:gd name="connsiteX0" fmla="*/ 0 w 842073"/>
                <a:gd name="connsiteY0" fmla="*/ 4763 h 1076806"/>
                <a:gd name="connsiteX1" fmla="*/ 453200 w 842073"/>
                <a:gd name="connsiteY1" fmla="*/ 0 h 1076806"/>
                <a:gd name="connsiteX2" fmla="*/ 463374 w 842073"/>
                <a:gd name="connsiteY2" fmla="*/ 112400 h 1076806"/>
                <a:gd name="connsiteX3" fmla="*/ 582437 w 842073"/>
                <a:gd name="connsiteY3" fmla="*/ 260038 h 1076806"/>
                <a:gd name="connsiteX4" fmla="*/ 837230 w 842073"/>
                <a:gd name="connsiteY4" fmla="*/ 338619 h 1076806"/>
                <a:gd name="connsiteX5" fmla="*/ 801512 w 842073"/>
                <a:gd name="connsiteY5" fmla="*/ 450538 h 1076806"/>
                <a:gd name="connsiteX6" fmla="*/ 515762 w 842073"/>
                <a:gd name="connsiteY6" fmla="*/ 376719 h 1076806"/>
                <a:gd name="connsiteX7" fmla="*/ 303830 w 842073"/>
                <a:gd name="connsiteY7" fmla="*/ 131450 h 1076806"/>
                <a:gd name="connsiteX8" fmla="*/ 372887 w 842073"/>
                <a:gd name="connsiteY8" fmla="*/ 257656 h 1076806"/>
                <a:gd name="connsiteX9" fmla="*/ 257938 w 842073"/>
                <a:gd name="connsiteY9" fmla="*/ 486912 h 1076806"/>
                <a:gd name="connsiteX10" fmla="*/ 456230 w 842073"/>
                <a:gd name="connsiteY10" fmla="*/ 1076806 h 1076806"/>
                <a:gd name="connsiteX11" fmla="*/ 0 w 842073"/>
                <a:gd name="connsiteY11" fmla="*/ 655981 h 1076806"/>
                <a:gd name="connsiteX12" fmla="*/ 0 w 842073"/>
                <a:gd name="connsiteY12" fmla="*/ 4763 h 1076806"/>
                <a:gd name="connsiteX0" fmla="*/ 0 w 842073"/>
                <a:gd name="connsiteY0" fmla="*/ 4763 h 1124877"/>
                <a:gd name="connsiteX1" fmla="*/ 453200 w 842073"/>
                <a:gd name="connsiteY1" fmla="*/ 0 h 1124877"/>
                <a:gd name="connsiteX2" fmla="*/ 463374 w 842073"/>
                <a:gd name="connsiteY2" fmla="*/ 112400 h 1124877"/>
                <a:gd name="connsiteX3" fmla="*/ 582437 w 842073"/>
                <a:gd name="connsiteY3" fmla="*/ 260038 h 1124877"/>
                <a:gd name="connsiteX4" fmla="*/ 837230 w 842073"/>
                <a:gd name="connsiteY4" fmla="*/ 338619 h 1124877"/>
                <a:gd name="connsiteX5" fmla="*/ 801512 w 842073"/>
                <a:gd name="connsiteY5" fmla="*/ 450538 h 1124877"/>
                <a:gd name="connsiteX6" fmla="*/ 515762 w 842073"/>
                <a:gd name="connsiteY6" fmla="*/ 376719 h 1124877"/>
                <a:gd name="connsiteX7" fmla="*/ 303830 w 842073"/>
                <a:gd name="connsiteY7" fmla="*/ 131450 h 1124877"/>
                <a:gd name="connsiteX8" fmla="*/ 372887 w 842073"/>
                <a:gd name="connsiteY8" fmla="*/ 257656 h 1124877"/>
                <a:gd name="connsiteX9" fmla="*/ 257938 w 842073"/>
                <a:gd name="connsiteY9" fmla="*/ 486912 h 1124877"/>
                <a:gd name="connsiteX10" fmla="*/ 456230 w 842073"/>
                <a:gd name="connsiteY10" fmla="*/ 1076806 h 1124877"/>
                <a:gd name="connsiteX11" fmla="*/ 299068 w 842073"/>
                <a:gd name="connsiteY11" fmla="*/ 1110143 h 1124877"/>
                <a:gd name="connsiteX12" fmla="*/ 0 w 842073"/>
                <a:gd name="connsiteY12" fmla="*/ 655981 h 1124877"/>
                <a:gd name="connsiteX13" fmla="*/ 0 w 842073"/>
                <a:gd name="connsiteY13" fmla="*/ 4763 h 1124877"/>
                <a:gd name="connsiteX0" fmla="*/ 0 w 842073"/>
                <a:gd name="connsiteY0" fmla="*/ 4763 h 1124877"/>
                <a:gd name="connsiteX1" fmla="*/ 453200 w 842073"/>
                <a:gd name="connsiteY1" fmla="*/ 0 h 1124877"/>
                <a:gd name="connsiteX2" fmla="*/ 463374 w 842073"/>
                <a:gd name="connsiteY2" fmla="*/ 112400 h 1124877"/>
                <a:gd name="connsiteX3" fmla="*/ 582437 w 842073"/>
                <a:gd name="connsiteY3" fmla="*/ 260038 h 1124877"/>
                <a:gd name="connsiteX4" fmla="*/ 837230 w 842073"/>
                <a:gd name="connsiteY4" fmla="*/ 338619 h 1124877"/>
                <a:gd name="connsiteX5" fmla="*/ 801512 w 842073"/>
                <a:gd name="connsiteY5" fmla="*/ 450538 h 1124877"/>
                <a:gd name="connsiteX6" fmla="*/ 515762 w 842073"/>
                <a:gd name="connsiteY6" fmla="*/ 376719 h 1124877"/>
                <a:gd name="connsiteX7" fmla="*/ 303830 w 842073"/>
                <a:gd name="connsiteY7" fmla="*/ 131450 h 1124877"/>
                <a:gd name="connsiteX8" fmla="*/ 372887 w 842073"/>
                <a:gd name="connsiteY8" fmla="*/ 257656 h 1124877"/>
                <a:gd name="connsiteX9" fmla="*/ 257938 w 842073"/>
                <a:gd name="connsiteY9" fmla="*/ 486912 h 1124877"/>
                <a:gd name="connsiteX10" fmla="*/ 456230 w 842073"/>
                <a:gd name="connsiteY10" fmla="*/ 1076806 h 1124877"/>
                <a:gd name="connsiteX11" fmla="*/ 299068 w 842073"/>
                <a:gd name="connsiteY11" fmla="*/ 1110143 h 1124877"/>
                <a:gd name="connsiteX12" fmla="*/ 16668 w 842073"/>
                <a:gd name="connsiteY12" fmla="*/ 427381 h 1124877"/>
                <a:gd name="connsiteX13" fmla="*/ 0 w 842073"/>
                <a:gd name="connsiteY13" fmla="*/ 4763 h 1124877"/>
                <a:gd name="connsiteX0" fmla="*/ 214313 w 825405"/>
                <a:gd name="connsiteY0" fmla="*/ 0 h 1162977"/>
                <a:gd name="connsiteX1" fmla="*/ 436532 w 825405"/>
                <a:gd name="connsiteY1" fmla="*/ 38100 h 1162977"/>
                <a:gd name="connsiteX2" fmla="*/ 446706 w 825405"/>
                <a:gd name="connsiteY2" fmla="*/ 150500 h 1162977"/>
                <a:gd name="connsiteX3" fmla="*/ 565769 w 825405"/>
                <a:gd name="connsiteY3" fmla="*/ 298138 h 1162977"/>
                <a:gd name="connsiteX4" fmla="*/ 820562 w 825405"/>
                <a:gd name="connsiteY4" fmla="*/ 376719 h 1162977"/>
                <a:gd name="connsiteX5" fmla="*/ 784844 w 825405"/>
                <a:gd name="connsiteY5" fmla="*/ 488638 h 1162977"/>
                <a:gd name="connsiteX6" fmla="*/ 499094 w 825405"/>
                <a:gd name="connsiteY6" fmla="*/ 414819 h 1162977"/>
                <a:gd name="connsiteX7" fmla="*/ 287162 w 825405"/>
                <a:gd name="connsiteY7" fmla="*/ 169550 h 1162977"/>
                <a:gd name="connsiteX8" fmla="*/ 356219 w 825405"/>
                <a:gd name="connsiteY8" fmla="*/ 295756 h 1162977"/>
                <a:gd name="connsiteX9" fmla="*/ 241270 w 825405"/>
                <a:gd name="connsiteY9" fmla="*/ 525012 h 1162977"/>
                <a:gd name="connsiteX10" fmla="*/ 439562 w 825405"/>
                <a:gd name="connsiteY10" fmla="*/ 1114906 h 1162977"/>
                <a:gd name="connsiteX11" fmla="*/ 282400 w 825405"/>
                <a:gd name="connsiteY11" fmla="*/ 1148243 h 1162977"/>
                <a:gd name="connsiteX12" fmla="*/ 0 w 825405"/>
                <a:gd name="connsiteY12" fmla="*/ 465481 h 1162977"/>
                <a:gd name="connsiteX13" fmla="*/ 214313 w 825405"/>
                <a:gd name="connsiteY13" fmla="*/ 0 h 1162977"/>
                <a:gd name="connsiteX0" fmla="*/ 214313 w 825405"/>
                <a:gd name="connsiteY0" fmla="*/ 35994 h 1198971"/>
                <a:gd name="connsiteX1" fmla="*/ 436532 w 825405"/>
                <a:gd name="connsiteY1" fmla="*/ 74094 h 1198971"/>
                <a:gd name="connsiteX2" fmla="*/ 446706 w 825405"/>
                <a:gd name="connsiteY2" fmla="*/ 186494 h 1198971"/>
                <a:gd name="connsiteX3" fmla="*/ 565769 w 825405"/>
                <a:gd name="connsiteY3" fmla="*/ 334132 h 1198971"/>
                <a:gd name="connsiteX4" fmla="*/ 820562 w 825405"/>
                <a:gd name="connsiteY4" fmla="*/ 412713 h 1198971"/>
                <a:gd name="connsiteX5" fmla="*/ 784844 w 825405"/>
                <a:gd name="connsiteY5" fmla="*/ 524632 h 1198971"/>
                <a:gd name="connsiteX6" fmla="*/ 499094 w 825405"/>
                <a:gd name="connsiteY6" fmla="*/ 450813 h 1198971"/>
                <a:gd name="connsiteX7" fmla="*/ 287162 w 825405"/>
                <a:gd name="connsiteY7" fmla="*/ 205544 h 1198971"/>
                <a:gd name="connsiteX8" fmla="*/ 356219 w 825405"/>
                <a:gd name="connsiteY8" fmla="*/ 331750 h 1198971"/>
                <a:gd name="connsiteX9" fmla="*/ 241270 w 825405"/>
                <a:gd name="connsiteY9" fmla="*/ 561006 h 1198971"/>
                <a:gd name="connsiteX10" fmla="*/ 439562 w 825405"/>
                <a:gd name="connsiteY10" fmla="*/ 1150900 h 1198971"/>
                <a:gd name="connsiteX11" fmla="*/ 282400 w 825405"/>
                <a:gd name="connsiteY11" fmla="*/ 1184237 h 1198971"/>
                <a:gd name="connsiteX12" fmla="*/ 0 w 825405"/>
                <a:gd name="connsiteY12" fmla="*/ 501475 h 1198971"/>
                <a:gd name="connsiteX13" fmla="*/ 214313 w 825405"/>
                <a:gd name="connsiteY13" fmla="*/ 35994 h 1198971"/>
                <a:gd name="connsiteX0" fmla="*/ 214313 w 825405"/>
                <a:gd name="connsiteY0" fmla="*/ 40854 h 1203831"/>
                <a:gd name="connsiteX1" fmla="*/ 436532 w 825405"/>
                <a:gd name="connsiteY1" fmla="*/ 78954 h 1203831"/>
                <a:gd name="connsiteX2" fmla="*/ 446706 w 825405"/>
                <a:gd name="connsiteY2" fmla="*/ 191354 h 1203831"/>
                <a:gd name="connsiteX3" fmla="*/ 565769 w 825405"/>
                <a:gd name="connsiteY3" fmla="*/ 338992 h 1203831"/>
                <a:gd name="connsiteX4" fmla="*/ 820562 w 825405"/>
                <a:gd name="connsiteY4" fmla="*/ 417573 h 1203831"/>
                <a:gd name="connsiteX5" fmla="*/ 784844 w 825405"/>
                <a:gd name="connsiteY5" fmla="*/ 529492 h 1203831"/>
                <a:gd name="connsiteX6" fmla="*/ 499094 w 825405"/>
                <a:gd name="connsiteY6" fmla="*/ 455673 h 1203831"/>
                <a:gd name="connsiteX7" fmla="*/ 287162 w 825405"/>
                <a:gd name="connsiteY7" fmla="*/ 210404 h 1203831"/>
                <a:gd name="connsiteX8" fmla="*/ 356219 w 825405"/>
                <a:gd name="connsiteY8" fmla="*/ 336610 h 1203831"/>
                <a:gd name="connsiteX9" fmla="*/ 241270 w 825405"/>
                <a:gd name="connsiteY9" fmla="*/ 565866 h 1203831"/>
                <a:gd name="connsiteX10" fmla="*/ 439562 w 825405"/>
                <a:gd name="connsiteY10" fmla="*/ 1155760 h 1203831"/>
                <a:gd name="connsiteX11" fmla="*/ 282400 w 825405"/>
                <a:gd name="connsiteY11" fmla="*/ 1189097 h 1203831"/>
                <a:gd name="connsiteX12" fmla="*/ 0 w 825405"/>
                <a:gd name="connsiteY12" fmla="*/ 506335 h 1203831"/>
                <a:gd name="connsiteX13" fmla="*/ 214313 w 825405"/>
                <a:gd name="connsiteY13" fmla="*/ 40854 h 120383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8838"/>
                <a:gd name="connsiteY0" fmla="*/ 38744 h 1201721"/>
                <a:gd name="connsiteX1" fmla="*/ 436532 w 828838"/>
                <a:gd name="connsiteY1" fmla="*/ 76844 h 1201721"/>
                <a:gd name="connsiteX2" fmla="*/ 446706 w 828838"/>
                <a:gd name="connsiteY2" fmla="*/ 189244 h 1201721"/>
                <a:gd name="connsiteX3" fmla="*/ 565769 w 828838"/>
                <a:gd name="connsiteY3" fmla="*/ 336882 h 1201721"/>
                <a:gd name="connsiteX4" fmla="*/ 820562 w 828838"/>
                <a:gd name="connsiteY4" fmla="*/ 415463 h 1201721"/>
                <a:gd name="connsiteX5" fmla="*/ 784844 w 828838"/>
                <a:gd name="connsiteY5" fmla="*/ 527382 h 1201721"/>
                <a:gd name="connsiteX6" fmla="*/ 499094 w 828838"/>
                <a:gd name="connsiteY6" fmla="*/ 453563 h 1201721"/>
                <a:gd name="connsiteX7" fmla="*/ 287162 w 828838"/>
                <a:gd name="connsiteY7" fmla="*/ 208294 h 1201721"/>
                <a:gd name="connsiteX8" fmla="*/ 356219 w 828838"/>
                <a:gd name="connsiteY8" fmla="*/ 334500 h 1201721"/>
                <a:gd name="connsiteX9" fmla="*/ 241270 w 828838"/>
                <a:gd name="connsiteY9" fmla="*/ 563756 h 1201721"/>
                <a:gd name="connsiteX10" fmla="*/ 439562 w 828838"/>
                <a:gd name="connsiteY10" fmla="*/ 1153650 h 1201721"/>
                <a:gd name="connsiteX11" fmla="*/ 282400 w 828838"/>
                <a:gd name="connsiteY11" fmla="*/ 1186987 h 1201721"/>
                <a:gd name="connsiteX12" fmla="*/ 0 w 828838"/>
                <a:gd name="connsiteY12" fmla="*/ 504225 h 1201721"/>
                <a:gd name="connsiteX13" fmla="*/ 214313 w 828838"/>
                <a:gd name="connsiteY13" fmla="*/ 38744 h 1201721"/>
                <a:gd name="connsiteX0" fmla="*/ 214313 w 820562"/>
                <a:gd name="connsiteY0" fmla="*/ 38744 h 1201721"/>
                <a:gd name="connsiteX1" fmla="*/ 436532 w 820562"/>
                <a:gd name="connsiteY1" fmla="*/ 76844 h 1201721"/>
                <a:gd name="connsiteX2" fmla="*/ 446706 w 820562"/>
                <a:gd name="connsiteY2" fmla="*/ 189244 h 1201721"/>
                <a:gd name="connsiteX3" fmla="*/ 565769 w 820562"/>
                <a:gd name="connsiteY3" fmla="*/ 336882 h 1201721"/>
                <a:gd name="connsiteX4" fmla="*/ 820562 w 820562"/>
                <a:gd name="connsiteY4" fmla="*/ 415463 h 1201721"/>
                <a:gd name="connsiteX5" fmla="*/ 784844 w 820562"/>
                <a:gd name="connsiteY5" fmla="*/ 527382 h 1201721"/>
                <a:gd name="connsiteX6" fmla="*/ 499094 w 820562"/>
                <a:gd name="connsiteY6" fmla="*/ 453563 h 1201721"/>
                <a:gd name="connsiteX7" fmla="*/ 287162 w 820562"/>
                <a:gd name="connsiteY7" fmla="*/ 208294 h 1201721"/>
                <a:gd name="connsiteX8" fmla="*/ 356219 w 820562"/>
                <a:gd name="connsiteY8" fmla="*/ 334500 h 1201721"/>
                <a:gd name="connsiteX9" fmla="*/ 241270 w 820562"/>
                <a:gd name="connsiteY9" fmla="*/ 563756 h 1201721"/>
                <a:gd name="connsiteX10" fmla="*/ 439562 w 820562"/>
                <a:gd name="connsiteY10" fmla="*/ 1153650 h 1201721"/>
                <a:gd name="connsiteX11" fmla="*/ 282400 w 820562"/>
                <a:gd name="connsiteY11" fmla="*/ 1186987 h 1201721"/>
                <a:gd name="connsiteX12" fmla="*/ 0 w 820562"/>
                <a:gd name="connsiteY12" fmla="*/ 504225 h 1201721"/>
                <a:gd name="connsiteX13" fmla="*/ 214313 w 820562"/>
                <a:gd name="connsiteY13" fmla="*/ 38744 h 1201721"/>
                <a:gd name="connsiteX0" fmla="*/ 214313 w 847671"/>
                <a:gd name="connsiteY0" fmla="*/ 38744 h 1201721"/>
                <a:gd name="connsiteX1" fmla="*/ 436532 w 847671"/>
                <a:gd name="connsiteY1" fmla="*/ 76844 h 1201721"/>
                <a:gd name="connsiteX2" fmla="*/ 446706 w 847671"/>
                <a:gd name="connsiteY2" fmla="*/ 189244 h 1201721"/>
                <a:gd name="connsiteX3" fmla="*/ 565769 w 847671"/>
                <a:gd name="connsiteY3" fmla="*/ 336882 h 1201721"/>
                <a:gd name="connsiteX4" fmla="*/ 820562 w 847671"/>
                <a:gd name="connsiteY4" fmla="*/ 415463 h 1201721"/>
                <a:gd name="connsiteX5" fmla="*/ 784844 w 847671"/>
                <a:gd name="connsiteY5" fmla="*/ 527382 h 1201721"/>
                <a:gd name="connsiteX6" fmla="*/ 499094 w 847671"/>
                <a:gd name="connsiteY6" fmla="*/ 453563 h 1201721"/>
                <a:gd name="connsiteX7" fmla="*/ 287162 w 847671"/>
                <a:gd name="connsiteY7" fmla="*/ 208294 h 1201721"/>
                <a:gd name="connsiteX8" fmla="*/ 356219 w 847671"/>
                <a:gd name="connsiteY8" fmla="*/ 334500 h 1201721"/>
                <a:gd name="connsiteX9" fmla="*/ 241270 w 847671"/>
                <a:gd name="connsiteY9" fmla="*/ 563756 h 1201721"/>
                <a:gd name="connsiteX10" fmla="*/ 439562 w 847671"/>
                <a:gd name="connsiteY10" fmla="*/ 1153650 h 1201721"/>
                <a:gd name="connsiteX11" fmla="*/ 282400 w 847671"/>
                <a:gd name="connsiteY11" fmla="*/ 1186987 h 1201721"/>
                <a:gd name="connsiteX12" fmla="*/ 0 w 847671"/>
                <a:gd name="connsiteY12" fmla="*/ 504225 h 1201721"/>
                <a:gd name="connsiteX13" fmla="*/ 214313 w 847671"/>
                <a:gd name="connsiteY13" fmla="*/ 38744 h 1201721"/>
                <a:gd name="connsiteX0" fmla="*/ 214313 w 849599"/>
                <a:gd name="connsiteY0" fmla="*/ 38744 h 1201721"/>
                <a:gd name="connsiteX1" fmla="*/ 436532 w 849599"/>
                <a:gd name="connsiteY1" fmla="*/ 76844 h 1201721"/>
                <a:gd name="connsiteX2" fmla="*/ 446706 w 849599"/>
                <a:gd name="connsiteY2" fmla="*/ 189244 h 1201721"/>
                <a:gd name="connsiteX3" fmla="*/ 565769 w 849599"/>
                <a:gd name="connsiteY3" fmla="*/ 336882 h 1201721"/>
                <a:gd name="connsiteX4" fmla="*/ 820562 w 849599"/>
                <a:gd name="connsiteY4" fmla="*/ 415463 h 1201721"/>
                <a:gd name="connsiteX5" fmla="*/ 784844 w 849599"/>
                <a:gd name="connsiteY5" fmla="*/ 527382 h 1201721"/>
                <a:gd name="connsiteX6" fmla="*/ 499094 w 849599"/>
                <a:gd name="connsiteY6" fmla="*/ 453563 h 1201721"/>
                <a:gd name="connsiteX7" fmla="*/ 287162 w 849599"/>
                <a:gd name="connsiteY7" fmla="*/ 208294 h 1201721"/>
                <a:gd name="connsiteX8" fmla="*/ 356219 w 849599"/>
                <a:gd name="connsiteY8" fmla="*/ 334500 h 1201721"/>
                <a:gd name="connsiteX9" fmla="*/ 241270 w 849599"/>
                <a:gd name="connsiteY9" fmla="*/ 563756 h 1201721"/>
                <a:gd name="connsiteX10" fmla="*/ 439562 w 849599"/>
                <a:gd name="connsiteY10" fmla="*/ 1153650 h 1201721"/>
                <a:gd name="connsiteX11" fmla="*/ 282400 w 849599"/>
                <a:gd name="connsiteY11" fmla="*/ 1186987 h 1201721"/>
                <a:gd name="connsiteX12" fmla="*/ 0 w 849599"/>
                <a:gd name="connsiteY12" fmla="*/ 504225 h 1201721"/>
                <a:gd name="connsiteX13" fmla="*/ 214313 w 849599"/>
                <a:gd name="connsiteY13" fmla="*/ 38744 h 1201721"/>
                <a:gd name="connsiteX0" fmla="*/ 214313 w 849599"/>
                <a:gd name="connsiteY0" fmla="*/ 38744 h 1201721"/>
                <a:gd name="connsiteX1" fmla="*/ 436532 w 849599"/>
                <a:gd name="connsiteY1" fmla="*/ 76844 h 1201721"/>
                <a:gd name="connsiteX2" fmla="*/ 446706 w 849599"/>
                <a:gd name="connsiteY2" fmla="*/ 189244 h 1201721"/>
                <a:gd name="connsiteX3" fmla="*/ 565769 w 849599"/>
                <a:gd name="connsiteY3" fmla="*/ 336882 h 1201721"/>
                <a:gd name="connsiteX4" fmla="*/ 820562 w 849599"/>
                <a:gd name="connsiteY4" fmla="*/ 415463 h 1201721"/>
                <a:gd name="connsiteX5" fmla="*/ 784844 w 849599"/>
                <a:gd name="connsiteY5" fmla="*/ 527382 h 1201721"/>
                <a:gd name="connsiteX6" fmla="*/ 499094 w 849599"/>
                <a:gd name="connsiteY6" fmla="*/ 453563 h 1201721"/>
                <a:gd name="connsiteX7" fmla="*/ 287162 w 849599"/>
                <a:gd name="connsiteY7" fmla="*/ 208294 h 1201721"/>
                <a:gd name="connsiteX8" fmla="*/ 356219 w 849599"/>
                <a:gd name="connsiteY8" fmla="*/ 334500 h 1201721"/>
                <a:gd name="connsiteX9" fmla="*/ 241270 w 849599"/>
                <a:gd name="connsiteY9" fmla="*/ 563756 h 1201721"/>
                <a:gd name="connsiteX10" fmla="*/ 439562 w 849599"/>
                <a:gd name="connsiteY10" fmla="*/ 1153650 h 1201721"/>
                <a:gd name="connsiteX11" fmla="*/ 282400 w 849599"/>
                <a:gd name="connsiteY11" fmla="*/ 1186987 h 1201721"/>
                <a:gd name="connsiteX12" fmla="*/ 0 w 849599"/>
                <a:gd name="connsiteY12" fmla="*/ 504225 h 1201721"/>
                <a:gd name="connsiteX13" fmla="*/ 214313 w 849599"/>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41944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0092"/>
                <a:gd name="connsiteX1" fmla="*/ 436532 w 850570"/>
                <a:gd name="connsiteY1" fmla="*/ 76844 h 1200092"/>
                <a:gd name="connsiteX2" fmla="*/ 446706 w 850570"/>
                <a:gd name="connsiteY2" fmla="*/ 189244 h 1200092"/>
                <a:gd name="connsiteX3" fmla="*/ 565769 w 850570"/>
                <a:gd name="connsiteY3" fmla="*/ 336882 h 1200092"/>
                <a:gd name="connsiteX4" fmla="*/ 820562 w 850570"/>
                <a:gd name="connsiteY4" fmla="*/ 415463 h 1200092"/>
                <a:gd name="connsiteX5" fmla="*/ 784844 w 850570"/>
                <a:gd name="connsiteY5" fmla="*/ 527382 h 1200092"/>
                <a:gd name="connsiteX6" fmla="*/ 499094 w 850570"/>
                <a:gd name="connsiteY6" fmla="*/ 441657 h 1200092"/>
                <a:gd name="connsiteX7" fmla="*/ 287162 w 850570"/>
                <a:gd name="connsiteY7" fmla="*/ 196388 h 1200092"/>
                <a:gd name="connsiteX8" fmla="*/ 356219 w 850570"/>
                <a:gd name="connsiteY8" fmla="*/ 334500 h 1200092"/>
                <a:gd name="connsiteX9" fmla="*/ 238888 w 850570"/>
                <a:gd name="connsiteY9" fmla="*/ 549469 h 1200092"/>
                <a:gd name="connsiteX10" fmla="*/ 449088 w 850570"/>
                <a:gd name="connsiteY10" fmla="*/ 1129838 h 1200092"/>
                <a:gd name="connsiteX11" fmla="*/ 282400 w 850570"/>
                <a:gd name="connsiteY11" fmla="*/ 1186987 h 1200092"/>
                <a:gd name="connsiteX12" fmla="*/ 0 w 850570"/>
                <a:gd name="connsiteY12" fmla="*/ 504225 h 1200092"/>
                <a:gd name="connsiteX13" fmla="*/ 214313 w 850570"/>
                <a:gd name="connsiteY13" fmla="*/ 38744 h 1200092"/>
                <a:gd name="connsiteX0" fmla="*/ 214313 w 850570"/>
                <a:gd name="connsiteY0" fmla="*/ 38744 h 1200092"/>
                <a:gd name="connsiteX1" fmla="*/ 436532 w 850570"/>
                <a:gd name="connsiteY1" fmla="*/ 76844 h 1200092"/>
                <a:gd name="connsiteX2" fmla="*/ 446706 w 850570"/>
                <a:gd name="connsiteY2" fmla="*/ 189244 h 1200092"/>
                <a:gd name="connsiteX3" fmla="*/ 565769 w 850570"/>
                <a:gd name="connsiteY3" fmla="*/ 336882 h 1200092"/>
                <a:gd name="connsiteX4" fmla="*/ 820562 w 850570"/>
                <a:gd name="connsiteY4" fmla="*/ 415463 h 1200092"/>
                <a:gd name="connsiteX5" fmla="*/ 784844 w 850570"/>
                <a:gd name="connsiteY5" fmla="*/ 527382 h 1200092"/>
                <a:gd name="connsiteX6" fmla="*/ 499094 w 850570"/>
                <a:gd name="connsiteY6" fmla="*/ 441657 h 1200092"/>
                <a:gd name="connsiteX7" fmla="*/ 287162 w 850570"/>
                <a:gd name="connsiteY7" fmla="*/ 196388 h 1200092"/>
                <a:gd name="connsiteX8" fmla="*/ 356219 w 850570"/>
                <a:gd name="connsiteY8" fmla="*/ 334500 h 1200092"/>
                <a:gd name="connsiteX9" fmla="*/ 238888 w 850570"/>
                <a:gd name="connsiteY9" fmla="*/ 549469 h 1200092"/>
                <a:gd name="connsiteX10" fmla="*/ 449088 w 850570"/>
                <a:gd name="connsiteY10" fmla="*/ 1129838 h 1200092"/>
                <a:gd name="connsiteX11" fmla="*/ 282400 w 850570"/>
                <a:gd name="connsiteY11" fmla="*/ 1186987 h 1200092"/>
                <a:gd name="connsiteX12" fmla="*/ 0 w 850570"/>
                <a:gd name="connsiteY12" fmla="*/ 504225 h 1200092"/>
                <a:gd name="connsiteX13" fmla="*/ 214313 w 850570"/>
                <a:gd name="connsiteY13" fmla="*/ 38744 h 1200092"/>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2476" h="1220611">
                  <a:moveTo>
                    <a:pt x="226219" y="38744"/>
                  </a:moveTo>
                  <a:cubicBezTo>
                    <a:pt x="369349" y="-50950"/>
                    <a:pt x="412465" y="37950"/>
                    <a:pt x="448438" y="76844"/>
                  </a:cubicBezTo>
                  <a:cubicBezTo>
                    <a:pt x="449448" y="147648"/>
                    <a:pt x="448077" y="135109"/>
                    <a:pt x="458612" y="189244"/>
                  </a:cubicBezTo>
                  <a:cubicBezTo>
                    <a:pt x="499887" y="260682"/>
                    <a:pt x="519731" y="260682"/>
                    <a:pt x="577675" y="336882"/>
                  </a:cubicBezTo>
                  <a:cubicBezTo>
                    <a:pt x="694356" y="370220"/>
                    <a:pt x="718168" y="372600"/>
                    <a:pt x="832468" y="415463"/>
                  </a:cubicBezTo>
                  <a:cubicBezTo>
                    <a:pt x="845961" y="442451"/>
                    <a:pt x="909462" y="500394"/>
                    <a:pt x="796750" y="527382"/>
                  </a:cubicBezTo>
                  <a:cubicBezTo>
                    <a:pt x="718962" y="509919"/>
                    <a:pt x="610220" y="473408"/>
                    <a:pt x="511000" y="441657"/>
                  </a:cubicBezTo>
                  <a:cubicBezTo>
                    <a:pt x="463375" y="404351"/>
                    <a:pt x="356218" y="233694"/>
                    <a:pt x="299068" y="196388"/>
                  </a:cubicBezTo>
                  <a:cubicBezTo>
                    <a:pt x="276050" y="294813"/>
                    <a:pt x="329231" y="252743"/>
                    <a:pt x="368125" y="334500"/>
                  </a:cubicBezTo>
                  <a:cubicBezTo>
                    <a:pt x="317903" y="418062"/>
                    <a:pt x="289110" y="473050"/>
                    <a:pt x="250794" y="549469"/>
                  </a:cubicBezTo>
                  <a:cubicBezTo>
                    <a:pt x="266885" y="612750"/>
                    <a:pt x="430615" y="1030839"/>
                    <a:pt x="460994" y="1129838"/>
                  </a:cubicBezTo>
                  <a:cubicBezTo>
                    <a:pt x="454645" y="1222707"/>
                    <a:pt x="362568" y="1248900"/>
                    <a:pt x="294306" y="1186987"/>
                  </a:cubicBezTo>
                  <a:cubicBezTo>
                    <a:pt x="216841" y="868912"/>
                    <a:pt x="122708" y="719906"/>
                    <a:pt x="0" y="506607"/>
                  </a:cubicBezTo>
                  <a:cubicBezTo>
                    <a:pt x="39687" y="350653"/>
                    <a:pt x="150813" y="194698"/>
                    <a:pt x="226219" y="38744"/>
                  </a:cubicBezTo>
                  <a:close/>
                </a:path>
              </a:pathLst>
            </a:custGeom>
            <a:solidFill>
              <a:srgbClr val="0C183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3" name="Прямоугольник 598">
              <a:extLst>
                <a:ext uri="{FF2B5EF4-FFF2-40B4-BE49-F238E27FC236}">
                  <a16:creationId xmlns:a16="http://schemas.microsoft.com/office/drawing/2014/main" id="{497D66C4-C4A6-42B2-A0B4-F302EAF70448}"/>
                </a:ext>
              </a:extLst>
            </p:cNvPr>
            <p:cNvSpPr/>
            <p:nvPr/>
          </p:nvSpPr>
          <p:spPr>
            <a:xfrm>
              <a:off x="-2876197" y="3335559"/>
              <a:ext cx="370635" cy="172586"/>
            </a:xfrm>
            <a:custGeom>
              <a:avLst/>
              <a:gdLst>
                <a:gd name="connsiteX0" fmla="*/ 0 w 349204"/>
                <a:gd name="connsiteY0" fmla="*/ 0 h 134486"/>
                <a:gd name="connsiteX1" fmla="*/ 349204 w 349204"/>
                <a:gd name="connsiteY1" fmla="*/ 0 h 134486"/>
                <a:gd name="connsiteX2" fmla="*/ 349204 w 349204"/>
                <a:gd name="connsiteY2" fmla="*/ 134486 h 134486"/>
                <a:gd name="connsiteX3" fmla="*/ 0 w 349204"/>
                <a:gd name="connsiteY3" fmla="*/ 134486 h 134486"/>
                <a:gd name="connsiteX4" fmla="*/ 0 w 349204"/>
                <a:gd name="connsiteY4" fmla="*/ 0 h 134486"/>
                <a:gd name="connsiteX0" fmla="*/ 0 w 349204"/>
                <a:gd name="connsiteY0" fmla="*/ 0 h 134486"/>
                <a:gd name="connsiteX1" fmla="*/ 301579 w 349204"/>
                <a:gd name="connsiteY1" fmla="*/ 38100 h 134486"/>
                <a:gd name="connsiteX2" fmla="*/ 349204 w 349204"/>
                <a:gd name="connsiteY2" fmla="*/ 134486 h 134486"/>
                <a:gd name="connsiteX3" fmla="*/ 0 w 349204"/>
                <a:gd name="connsiteY3" fmla="*/ 134486 h 134486"/>
                <a:gd name="connsiteX4" fmla="*/ 0 w 349204"/>
                <a:gd name="connsiteY4" fmla="*/ 0 h 134486"/>
                <a:gd name="connsiteX0" fmla="*/ 0 w 361110"/>
                <a:gd name="connsiteY0" fmla="*/ 0 h 134486"/>
                <a:gd name="connsiteX1" fmla="*/ 301579 w 361110"/>
                <a:gd name="connsiteY1" fmla="*/ 38100 h 134486"/>
                <a:gd name="connsiteX2" fmla="*/ 361110 w 361110"/>
                <a:gd name="connsiteY2" fmla="*/ 120199 h 134486"/>
                <a:gd name="connsiteX3" fmla="*/ 0 w 361110"/>
                <a:gd name="connsiteY3" fmla="*/ 134486 h 134486"/>
                <a:gd name="connsiteX4" fmla="*/ 0 w 361110"/>
                <a:gd name="connsiteY4" fmla="*/ 0 h 134486"/>
                <a:gd name="connsiteX0" fmla="*/ 0 w 361110"/>
                <a:gd name="connsiteY0" fmla="*/ 0 h 163061"/>
                <a:gd name="connsiteX1" fmla="*/ 301579 w 361110"/>
                <a:gd name="connsiteY1" fmla="*/ 38100 h 163061"/>
                <a:gd name="connsiteX2" fmla="*/ 361110 w 361110"/>
                <a:gd name="connsiteY2" fmla="*/ 120199 h 163061"/>
                <a:gd name="connsiteX3" fmla="*/ 45244 w 361110"/>
                <a:gd name="connsiteY3" fmla="*/ 163061 h 163061"/>
                <a:gd name="connsiteX4" fmla="*/ 0 w 361110"/>
                <a:gd name="connsiteY4" fmla="*/ 0 h 163061"/>
                <a:gd name="connsiteX0" fmla="*/ 0 w 370635"/>
                <a:gd name="connsiteY0" fmla="*/ 11906 h 124961"/>
                <a:gd name="connsiteX1" fmla="*/ 311104 w 370635"/>
                <a:gd name="connsiteY1" fmla="*/ 0 h 124961"/>
                <a:gd name="connsiteX2" fmla="*/ 370635 w 370635"/>
                <a:gd name="connsiteY2" fmla="*/ 82099 h 124961"/>
                <a:gd name="connsiteX3" fmla="*/ 54769 w 370635"/>
                <a:gd name="connsiteY3" fmla="*/ 124961 h 124961"/>
                <a:gd name="connsiteX4" fmla="*/ 0 w 370635"/>
                <a:gd name="connsiteY4" fmla="*/ 11906 h 124961"/>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35" h="172586">
                  <a:moveTo>
                    <a:pt x="0" y="59531"/>
                  </a:moveTo>
                  <a:lnTo>
                    <a:pt x="39642" y="0"/>
                  </a:lnTo>
                  <a:cubicBezTo>
                    <a:pt x="407148" y="48003"/>
                    <a:pt x="329360" y="79339"/>
                    <a:pt x="370635" y="129724"/>
                  </a:cubicBezTo>
                  <a:lnTo>
                    <a:pt x="54769" y="172586"/>
                  </a:lnTo>
                  <a:lnTo>
                    <a:pt x="0" y="59531"/>
                  </a:ln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4" name="Овал 1163">
              <a:extLst>
                <a:ext uri="{FF2B5EF4-FFF2-40B4-BE49-F238E27FC236}">
                  <a16:creationId xmlns:a16="http://schemas.microsoft.com/office/drawing/2014/main" id="{F8059D11-1A22-4682-903F-136CA9D5BE8B}"/>
                </a:ext>
              </a:extLst>
            </p:cNvPr>
            <p:cNvSpPr/>
            <p:nvPr/>
          </p:nvSpPr>
          <p:spPr>
            <a:xfrm>
              <a:off x="-2348719" y="3875467"/>
              <a:ext cx="72000" cy="72000"/>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5" name="Овал 1164">
              <a:extLst>
                <a:ext uri="{FF2B5EF4-FFF2-40B4-BE49-F238E27FC236}">
                  <a16:creationId xmlns:a16="http://schemas.microsoft.com/office/drawing/2014/main" id="{E81082BC-FBD0-4EB4-9930-DCC6EBF0C11D}"/>
                </a:ext>
              </a:extLst>
            </p:cNvPr>
            <p:cNvSpPr/>
            <p:nvPr/>
          </p:nvSpPr>
          <p:spPr>
            <a:xfrm>
              <a:off x="-3361339" y="3872585"/>
              <a:ext cx="72000" cy="72000"/>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6" name="Прямоугольник 600">
              <a:extLst>
                <a:ext uri="{FF2B5EF4-FFF2-40B4-BE49-F238E27FC236}">
                  <a16:creationId xmlns:a16="http://schemas.microsoft.com/office/drawing/2014/main" id="{72EF1B60-0A9F-44DC-A499-B9B5EA02FF36}"/>
                </a:ext>
              </a:extLst>
            </p:cNvPr>
            <p:cNvSpPr/>
            <p:nvPr/>
          </p:nvSpPr>
          <p:spPr>
            <a:xfrm rot="2957821">
              <a:off x="-3196164" y="3572655"/>
              <a:ext cx="51104" cy="368235"/>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04" h="368235">
                  <a:moveTo>
                    <a:pt x="0" y="4911"/>
                  </a:moveTo>
                  <a:lnTo>
                    <a:pt x="33943" y="0"/>
                  </a:lnTo>
                  <a:lnTo>
                    <a:pt x="51104" y="368235"/>
                  </a:lnTo>
                  <a:lnTo>
                    <a:pt x="20016" y="366179"/>
                  </a:lnTo>
                  <a:lnTo>
                    <a:pt x="0" y="4911"/>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7" name="Прямоугольник 600">
              <a:extLst>
                <a:ext uri="{FF2B5EF4-FFF2-40B4-BE49-F238E27FC236}">
                  <a16:creationId xmlns:a16="http://schemas.microsoft.com/office/drawing/2014/main" id="{63FA5FAD-1EF4-4915-BF79-2F670EE8FD9B}"/>
                </a:ext>
              </a:extLst>
            </p:cNvPr>
            <p:cNvSpPr/>
            <p:nvPr/>
          </p:nvSpPr>
          <p:spPr>
            <a:xfrm rot="2957821">
              <a:off x="-2789402" y="3415432"/>
              <a:ext cx="595341" cy="492390"/>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 name="connsiteX0" fmla="*/ 0 w 142879"/>
                <a:gd name="connsiteY0" fmla="*/ 0 h 461118"/>
                <a:gd name="connsiteX1" fmla="*/ 125718 w 142879"/>
                <a:gd name="connsiteY1" fmla="*/ 92883 h 461118"/>
                <a:gd name="connsiteX2" fmla="*/ 142879 w 142879"/>
                <a:gd name="connsiteY2" fmla="*/ 461118 h 461118"/>
                <a:gd name="connsiteX3" fmla="*/ 111791 w 142879"/>
                <a:gd name="connsiteY3" fmla="*/ 459062 h 461118"/>
                <a:gd name="connsiteX4" fmla="*/ 0 w 142879"/>
                <a:gd name="connsiteY4" fmla="*/ 0 h 461118"/>
                <a:gd name="connsiteX0" fmla="*/ 0 w 142879"/>
                <a:gd name="connsiteY0" fmla="*/ 39249 h 500367"/>
                <a:gd name="connsiteX1" fmla="*/ 41493 w 142879"/>
                <a:gd name="connsiteY1" fmla="*/ 0 h 500367"/>
                <a:gd name="connsiteX2" fmla="*/ 142879 w 142879"/>
                <a:gd name="connsiteY2" fmla="*/ 500367 h 500367"/>
                <a:gd name="connsiteX3" fmla="*/ 111791 w 142879"/>
                <a:gd name="connsiteY3" fmla="*/ 498311 h 500367"/>
                <a:gd name="connsiteX4" fmla="*/ 0 w 142879"/>
                <a:gd name="connsiteY4" fmla="*/ 39249 h 500367"/>
                <a:gd name="connsiteX0" fmla="*/ 0 w 482169"/>
                <a:gd name="connsiteY0" fmla="*/ 39249 h 500367"/>
                <a:gd name="connsiteX1" fmla="*/ 41493 w 482169"/>
                <a:gd name="connsiteY1" fmla="*/ 0 h 500367"/>
                <a:gd name="connsiteX2" fmla="*/ 482169 w 482169"/>
                <a:gd name="connsiteY2" fmla="*/ 262577 h 500367"/>
                <a:gd name="connsiteX3" fmla="*/ 142879 w 482169"/>
                <a:gd name="connsiteY3" fmla="*/ 500367 h 500367"/>
                <a:gd name="connsiteX4" fmla="*/ 111791 w 482169"/>
                <a:gd name="connsiteY4" fmla="*/ 498311 h 500367"/>
                <a:gd name="connsiteX5" fmla="*/ 0 w 482169"/>
                <a:gd name="connsiteY5"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42879 w 482529"/>
                <a:gd name="connsiteY4" fmla="*/ 500367 h 500367"/>
                <a:gd name="connsiteX5" fmla="*/ 111791 w 482529"/>
                <a:gd name="connsiteY5" fmla="*/ 498311 h 500367"/>
                <a:gd name="connsiteX6" fmla="*/ 0 w 482529"/>
                <a:gd name="connsiteY6"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30887 w 482529"/>
                <a:gd name="connsiteY4" fmla="*/ 126872 h 500367"/>
                <a:gd name="connsiteX5" fmla="*/ 142879 w 482529"/>
                <a:gd name="connsiteY5" fmla="*/ 500367 h 500367"/>
                <a:gd name="connsiteX6" fmla="*/ 111791 w 482529"/>
                <a:gd name="connsiteY6" fmla="*/ 498311 h 500367"/>
                <a:gd name="connsiteX7" fmla="*/ 0 w 482529"/>
                <a:gd name="connsiteY7"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30887 w 482529"/>
                <a:gd name="connsiteY4" fmla="*/ 126872 h 500367"/>
                <a:gd name="connsiteX5" fmla="*/ 142879 w 482529"/>
                <a:gd name="connsiteY5" fmla="*/ 500367 h 500367"/>
                <a:gd name="connsiteX6" fmla="*/ 111791 w 482529"/>
                <a:gd name="connsiteY6" fmla="*/ 498311 h 500367"/>
                <a:gd name="connsiteX7" fmla="*/ 95422 w 482529"/>
                <a:gd name="connsiteY7" fmla="*/ 171750 h 500367"/>
                <a:gd name="connsiteX8" fmla="*/ 0 w 482529"/>
                <a:gd name="connsiteY8" fmla="*/ 39249 h 500367"/>
                <a:gd name="connsiteX0" fmla="*/ 76776 w 559305"/>
                <a:gd name="connsiteY0" fmla="*/ 39249 h 500367"/>
                <a:gd name="connsiteX1" fmla="*/ 118269 w 559305"/>
                <a:gd name="connsiteY1" fmla="*/ 0 h 500367"/>
                <a:gd name="connsiteX2" fmla="*/ 558945 w 559305"/>
                <a:gd name="connsiteY2" fmla="*/ 262577 h 500367"/>
                <a:gd name="connsiteX3" fmla="*/ 542620 w 559305"/>
                <a:gd name="connsiteY3" fmla="*/ 292510 h 500367"/>
                <a:gd name="connsiteX4" fmla="*/ 207663 w 559305"/>
                <a:gd name="connsiteY4" fmla="*/ 126872 h 500367"/>
                <a:gd name="connsiteX5" fmla="*/ 219655 w 559305"/>
                <a:gd name="connsiteY5" fmla="*/ 500367 h 500367"/>
                <a:gd name="connsiteX6" fmla="*/ 188567 w 559305"/>
                <a:gd name="connsiteY6" fmla="*/ 498311 h 500367"/>
                <a:gd name="connsiteX7" fmla="*/ 172198 w 559305"/>
                <a:gd name="connsiteY7" fmla="*/ 171750 h 500367"/>
                <a:gd name="connsiteX8" fmla="*/ 0 w 559305"/>
                <a:gd name="connsiteY8" fmla="*/ 419396 h 500367"/>
                <a:gd name="connsiteX9" fmla="*/ 76776 w 559305"/>
                <a:gd name="connsiteY9"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14826 w 597355"/>
                <a:gd name="connsiteY10"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5923 w 597355"/>
                <a:gd name="connsiteY10" fmla="*/ 93465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5923 w 597355"/>
                <a:gd name="connsiteY10" fmla="*/ 93465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6428 w 597355"/>
                <a:gd name="connsiteY10" fmla="*/ 100181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6428 w 597355"/>
                <a:gd name="connsiteY10" fmla="*/ 100181 h 500367"/>
                <a:gd name="connsiteX11" fmla="*/ 114826 w 597355"/>
                <a:gd name="connsiteY11" fmla="*/ 39249 h 500367"/>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603211"/>
                <a:gd name="connsiteY0" fmla="*/ 31272 h 492390"/>
                <a:gd name="connsiteX1" fmla="*/ 140032 w 603211"/>
                <a:gd name="connsiteY1" fmla="*/ 0 h 492390"/>
                <a:gd name="connsiteX2" fmla="*/ 596995 w 603211"/>
                <a:gd name="connsiteY2" fmla="*/ 254600 h 492390"/>
                <a:gd name="connsiteX3" fmla="*/ 580670 w 603211"/>
                <a:gd name="connsiteY3" fmla="*/ 284533 h 492390"/>
                <a:gd name="connsiteX4" fmla="*/ 245713 w 603211"/>
                <a:gd name="connsiteY4" fmla="*/ 118895 h 492390"/>
                <a:gd name="connsiteX5" fmla="*/ 257705 w 603211"/>
                <a:gd name="connsiteY5" fmla="*/ 492390 h 492390"/>
                <a:gd name="connsiteX6" fmla="*/ 226617 w 603211"/>
                <a:gd name="connsiteY6" fmla="*/ 490334 h 492390"/>
                <a:gd name="connsiteX7" fmla="*/ 210248 w 603211"/>
                <a:gd name="connsiteY7" fmla="*/ 163773 h 492390"/>
                <a:gd name="connsiteX8" fmla="*/ 38050 w 603211"/>
                <a:gd name="connsiteY8" fmla="*/ 411419 h 492390"/>
                <a:gd name="connsiteX9" fmla="*/ 1654 w 603211"/>
                <a:gd name="connsiteY9" fmla="*/ 398957 h 492390"/>
                <a:gd name="connsiteX10" fmla="*/ 196428 w 603211"/>
                <a:gd name="connsiteY10" fmla="*/ 92204 h 492390"/>
                <a:gd name="connsiteX11" fmla="*/ 114826 w 603211"/>
                <a:gd name="connsiteY11" fmla="*/ 31272 h 492390"/>
                <a:gd name="connsiteX0" fmla="*/ 114826 w 603211"/>
                <a:gd name="connsiteY0" fmla="*/ 31272 h 492390"/>
                <a:gd name="connsiteX1" fmla="*/ 140032 w 603211"/>
                <a:gd name="connsiteY1" fmla="*/ 0 h 492390"/>
                <a:gd name="connsiteX2" fmla="*/ 596995 w 603211"/>
                <a:gd name="connsiteY2" fmla="*/ 254600 h 492390"/>
                <a:gd name="connsiteX3" fmla="*/ 580670 w 603211"/>
                <a:gd name="connsiteY3" fmla="*/ 284533 h 492390"/>
                <a:gd name="connsiteX4" fmla="*/ 245713 w 603211"/>
                <a:gd name="connsiteY4" fmla="*/ 118895 h 492390"/>
                <a:gd name="connsiteX5" fmla="*/ 257705 w 603211"/>
                <a:gd name="connsiteY5" fmla="*/ 492390 h 492390"/>
                <a:gd name="connsiteX6" fmla="*/ 226617 w 603211"/>
                <a:gd name="connsiteY6" fmla="*/ 490334 h 492390"/>
                <a:gd name="connsiteX7" fmla="*/ 210248 w 603211"/>
                <a:gd name="connsiteY7" fmla="*/ 163773 h 492390"/>
                <a:gd name="connsiteX8" fmla="*/ 38050 w 603211"/>
                <a:gd name="connsiteY8" fmla="*/ 411419 h 492390"/>
                <a:gd name="connsiteX9" fmla="*/ 1654 w 603211"/>
                <a:gd name="connsiteY9" fmla="*/ 398957 h 492390"/>
                <a:gd name="connsiteX10" fmla="*/ 196428 w 603211"/>
                <a:gd name="connsiteY10" fmla="*/ 92204 h 492390"/>
                <a:gd name="connsiteX11" fmla="*/ 114826 w 603211"/>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3656 w 596995"/>
                <a:gd name="connsiteY4" fmla="*/ 113984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3656 w 596995"/>
                <a:gd name="connsiteY4" fmla="*/ 113984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12066 w 598813"/>
                <a:gd name="connsiteY7" fmla="*/ 163773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12066 w 598813"/>
                <a:gd name="connsiteY7" fmla="*/ 163773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08203 w 598813"/>
                <a:gd name="connsiteY7" fmla="*/ 157309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5341" h="492390">
                  <a:moveTo>
                    <a:pt x="113172" y="31272"/>
                  </a:moveTo>
                  <a:lnTo>
                    <a:pt x="138378" y="0"/>
                  </a:lnTo>
                  <a:cubicBezTo>
                    <a:pt x="192415" y="65235"/>
                    <a:pt x="532493" y="206913"/>
                    <a:pt x="595341" y="254600"/>
                  </a:cubicBezTo>
                  <a:cubicBezTo>
                    <a:pt x="577113" y="289178"/>
                    <a:pt x="592586" y="255371"/>
                    <a:pt x="579016" y="284533"/>
                  </a:cubicBezTo>
                  <a:cubicBezTo>
                    <a:pt x="504097" y="246260"/>
                    <a:pt x="297065" y="135175"/>
                    <a:pt x="242002" y="113984"/>
                  </a:cubicBezTo>
                  <a:lnTo>
                    <a:pt x="256051" y="492390"/>
                  </a:lnTo>
                  <a:lnTo>
                    <a:pt x="224963" y="490334"/>
                  </a:lnTo>
                  <a:cubicBezTo>
                    <a:pt x="207899" y="421752"/>
                    <a:pt x="221795" y="225891"/>
                    <a:pt x="204731" y="157309"/>
                  </a:cubicBezTo>
                  <a:cubicBezTo>
                    <a:pt x="187041" y="131621"/>
                    <a:pt x="86270" y="348573"/>
                    <a:pt x="36396" y="411419"/>
                  </a:cubicBezTo>
                  <a:cubicBezTo>
                    <a:pt x="10158" y="399320"/>
                    <a:pt x="38369" y="415211"/>
                    <a:pt x="0" y="398957"/>
                  </a:cubicBezTo>
                  <a:cubicBezTo>
                    <a:pt x="57328" y="307971"/>
                    <a:pt x="139251" y="184744"/>
                    <a:pt x="194774" y="92204"/>
                  </a:cubicBezTo>
                  <a:cubicBezTo>
                    <a:pt x="135248" y="46180"/>
                    <a:pt x="140204" y="49344"/>
                    <a:pt x="113172" y="31272"/>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8" name="Равнобедренный треугольник 1167">
              <a:extLst>
                <a:ext uri="{FF2B5EF4-FFF2-40B4-BE49-F238E27FC236}">
                  <a16:creationId xmlns:a16="http://schemas.microsoft.com/office/drawing/2014/main" id="{B80EC2DA-8F0B-4A34-9B51-9E0FAF38BA6B}"/>
                </a:ext>
              </a:extLst>
            </p:cNvPr>
            <p:cNvSpPr/>
            <p:nvPr/>
          </p:nvSpPr>
          <p:spPr>
            <a:xfrm rot="4217081">
              <a:off x="-2716438" y="3543604"/>
              <a:ext cx="45719" cy="137958"/>
            </a:xfrm>
            <a:prstGeom prst="triangl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9" name="Прямоугольник 600">
              <a:extLst>
                <a:ext uri="{FF2B5EF4-FFF2-40B4-BE49-F238E27FC236}">
                  <a16:creationId xmlns:a16="http://schemas.microsoft.com/office/drawing/2014/main" id="{C5F41E33-AEB8-4C92-B2D9-E9B384F9BF80}"/>
                </a:ext>
              </a:extLst>
            </p:cNvPr>
            <p:cNvSpPr/>
            <p:nvPr/>
          </p:nvSpPr>
          <p:spPr>
            <a:xfrm rot="5637087">
              <a:off x="-3168442" y="3720253"/>
              <a:ext cx="149296" cy="426076"/>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 name="connsiteX0" fmla="*/ 0 w 89277"/>
                <a:gd name="connsiteY0" fmla="*/ 5161 h 368235"/>
                <a:gd name="connsiteX1" fmla="*/ 72116 w 89277"/>
                <a:gd name="connsiteY1" fmla="*/ 0 h 368235"/>
                <a:gd name="connsiteX2" fmla="*/ 89277 w 89277"/>
                <a:gd name="connsiteY2" fmla="*/ 368235 h 368235"/>
                <a:gd name="connsiteX3" fmla="*/ 58189 w 89277"/>
                <a:gd name="connsiteY3" fmla="*/ 366179 h 368235"/>
                <a:gd name="connsiteX4" fmla="*/ 0 w 89277"/>
                <a:gd name="connsiteY4" fmla="*/ 5161 h 368235"/>
                <a:gd name="connsiteX0" fmla="*/ 0 w 89277"/>
                <a:gd name="connsiteY0" fmla="*/ 5161 h 368235"/>
                <a:gd name="connsiteX1" fmla="*/ 72116 w 89277"/>
                <a:gd name="connsiteY1" fmla="*/ 0 h 368235"/>
                <a:gd name="connsiteX2" fmla="*/ 89277 w 89277"/>
                <a:gd name="connsiteY2" fmla="*/ 368235 h 368235"/>
                <a:gd name="connsiteX3" fmla="*/ 58189 w 89277"/>
                <a:gd name="connsiteY3" fmla="*/ 366179 h 368235"/>
                <a:gd name="connsiteX4" fmla="*/ 35905 w 89277"/>
                <a:gd name="connsiteY4" fmla="*/ 44065 h 368235"/>
                <a:gd name="connsiteX5" fmla="*/ 0 w 89277"/>
                <a:gd name="connsiteY5" fmla="*/ 5161 h 368235"/>
                <a:gd name="connsiteX0" fmla="*/ 0 w 89277"/>
                <a:gd name="connsiteY0" fmla="*/ 5161 h 368235"/>
                <a:gd name="connsiteX1" fmla="*/ 72116 w 89277"/>
                <a:gd name="connsiteY1" fmla="*/ 0 h 368235"/>
                <a:gd name="connsiteX2" fmla="*/ 83089 w 89277"/>
                <a:gd name="connsiteY2" fmla="*/ 36032 h 368235"/>
                <a:gd name="connsiteX3" fmla="*/ 89277 w 89277"/>
                <a:gd name="connsiteY3" fmla="*/ 368235 h 368235"/>
                <a:gd name="connsiteX4" fmla="*/ 58189 w 89277"/>
                <a:gd name="connsiteY4" fmla="*/ 366179 h 368235"/>
                <a:gd name="connsiteX5" fmla="*/ 35905 w 89277"/>
                <a:gd name="connsiteY5" fmla="*/ 44065 h 368235"/>
                <a:gd name="connsiteX6" fmla="*/ 0 w 89277"/>
                <a:gd name="connsiteY6" fmla="*/ 5161 h 368235"/>
                <a:gd name="connsiteX0" fmla="*/ 0 w 158786"/>
                <a:gd name="connsiteY0" fmla="*/ 63659 h 426733"/>
                <a:gd name="connsiteX1" fmla="*/ 158778 w 158786"/>
                <a:gd name="connsiteY1" fmla="*/ 0 h 426733"/>
                <a:gd name="connsiteX2" fmla="*/ 83089 w 158786"/>
                <a:gd name="connsiteY2" fmla="*/ 94530 h 426733"/>
                <a:gd name="connsiteX3" fmla="*/ 89277 w 158786"/>
                <a:gd name="connsiteY3" fmla="*/ 426733 h 426733"/>
                <a:gd name="connsiteX4" fmla="*/ 58189 w 158786"/>
                <a:gd name="connsiteY4" fmla="*/ 424677 h 426733"/>
                <a:gd name="connsiteX5" fmla="*/ 35905 w 158786"/>
                <a:gd name="connsiteY5" fmla="*/ 102563 h 426733"/>
                <a:gd name="connsiteX6" fmla="*/ 0 w 158786"/>
                <a:gd name="connsiteY6" fmla="*/ 63659 h 426733"/>
                <a:gd name="connsiteX0" fmla="*/ 0 w 158785"/>
                <a:gd name="connsiteY0" fmla="*/ 63659 h 426733"/>
                <a:gd name="connsiteX1" fmla="*/ 158778 w 158785"/>
                <a:gd name="connsiteY1" fmla="*/ 0 h 426733"/>
                <a:gd name="connsiteX2" fmla="*/ 80056 w 158785"/>
                <a:gd name="connsiteY2" fmla="*/ 85192 h 426733"/>
                <a:gd name="connsiteX3" fmla="*/ 89277 w 158785"/>
                <a:gd name="connsiteY3" fmla="*/ 426733 h 426733"/>
                <a:gd name="connsiteX4" fmla="*/ 58189 w 158785"/>
                <a:gd name="connsiteY4" fmla="*/ 424677 h 426733"/>
                <a:gd name="connsiteX5" fmla="*/ 35905 w 158785"/>
                <a:gd name="connsiteY5" fmla="*/ 102563 h 426733"/>
                <a:gd name="connsiteX6" fmla="*/ 0 w 158785"/>
                <a:gd name="connsiteY6" fmla="*/ 63659 h 426733"/>
                <a:gd name="connsiteX0" fmla="*/ 0 w 158793"/>
                <a:gd name="connsiteY0" fmla="*/ 63659 h 426733"/>
                <a:gd name="connsiteX1" fmla="*/ 158778 w 158793"/>
                <a:gd name="connsiteY1" fmla="*/ 0 h 426733"/>
                <a:gd name="connsiteX2" fmla="*/ 80056 w 158793"/>
                <a:gd name="connsiteY2" fmla="*/ 85192 h 426733"/>
                <a:gd name="connsiteX3" fmla="*/ 89277 w 158793"/>
                <a:gd name="connsiteY3" fmla="*/ 426733 h 426733"/>
                <a:gd name="connsiteX4" fmla="*/ 58189 w 158793"/>
                <a:gd name="connsiteY4" fmla="*/ 424677 h 426733"/>
                <a:gd name="connsiteX5" fmla="*/ 35905 w 158793"/>
                <a:gd name="connsiteY5" fmla="*/ 102563 h 426733"/>
                <a:gd name="connsiteX6" fmla="*/ 0 w 158793"/>
                <a:gd name="connsiteY6" fmla="*/ 63659 h 426733"/>
                <a:gd name="connsiteX0" fmla="*/ 0 w 149296"/>
                <a:gd name="connsiteY0" fmla="*/ 63002 h 426076"/>
                <a:gd name="connsiteX1" fmla="*/ 149276 w 149296"/>
                <a:gd name="connsiteY1" fmla="*/ 0 h 426076"/>
                <a:gd name="connsiteX2" fmla="*/ 80056 w 149296"/>
                <a:gd name="connsiteY2" fmla="*/ 84535 h 426076"/>
                <a:gd name="connsiteX3" fmla="*/ 89277 w 149296"/>
                <a:gd name="connsiteY3" fmla="*/ 426076 h 426076"/>
                <a:gd name="connsiteX4" fmla="*/ 58189 w 149296"/>
                <a:gd name="connsiteY4" fmla="*/ 424020 h 426076"/>
                <a:gd name="connsiteX5" fmla="*/ 35905 w 149296"/>
                <a:gd name="connsiteY5" fmla="*/ 101906 h 426076"/>
                <a:gd name="connsiteX6" fmla="*/ 0 w 149296"/>
                <a:gd name="connsiteY6" fmla="*/ 63002 h 426076"/>
                <a:gd name="connsiteX0" fmla="*/ 0 w 149296"/>
                <a:gd name="connsiteY0" fmla="*/ 63002 h 426076"/>
                <a:gd name="connsiteX1" fmla="*/ 149276 w 149296"/>
                <a:gd name="connsiteY1" fmla="*/ 0 h 426076"/>
                <a:gd name="connsiteX2" fmla="*/ 80056 w 149296"/>
                <a:gd name="connsiteY2" fmla="*/ 84535 h 426076"/>
                <a:gd name="connsiteX3" fmla="*/ 89277 w 149296"/>
                <a:gd name="connsiteY3" fmla="*/ 426076 h 426076"/>
                <a:gd name="connsiteX4" fmla="*/ 58189 w 149296"/>
                <a:gd name="connsiteY4" fmla="*/ 424020 h 426076"/>
                <a:gd name="connsiteX5" fmla="*/ 40164 w 149296"/>
                <a:gd name="connsiteY5" fmla="*/ 94450 h 426076"/>
                <a:gd name="connsiteX6" fmla="*/ 0 w 149296"/>
                <a:gd name="connsiteY6" fmla="*/ 63002 h 4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6" h="426076">
                  <a:moveTo>
                    <a:pt x="0" y="63002"/>
                  </a:moveTo>
                  <a:lnTo>
                    <a:pt x="149276" y="0"/>
                  </a:lnTo>
                  <a:cubicBezTo>
                    <a:pt x="150204" y="18564"/>
                    <a:pt x="119435" y="96603"/>
                    <a:pt x="80056" y="84535"/>
                  </a:cubicBezTo>
                  <a:lnTo>
                    <a:pt x="89277" y="426076"/>
                  </a:lnTo>
                  <a:lnTo>
                    <a:pt x="58189" y="424020"/>
                  </a:lnTo>
                  <a:cubicBezTo>
                    <a:pt x="41696" y="323640"/>
                    <a:pt x="56657" y="194830"/>
                    <a:pt x="40164" y="94450"/>
                  </a:cubicBezTo>
                  <a:lnTo>
                    <a:pt x="0" y="63002"/>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70" name="Прямоугольник 603">
              <a:extLst>
                <a:ext uri="{FF2B5EF4-FFF2-40B4-BE49-F238E27FC236}">
                  <a16:creationId xmlns:a16="http://schemas.microsoft.com/office/drawing/2014/main" id="{E085B21B-A83E-47AB-8973-09CDFBB420EE}"/>
                </a:ext>
              </a:extLst>
            </p:cNvPr>
            <p:cNvSpPr/>
            <p:nvPr/>
          </p:nvSpPr>
          <p:spPr>
            <a:xfrm>
              <a:off x="-2856091" y="4074022"/>
              <a:ext cx="146382" cy="40960"/>
            </a:xfrm>
            <a:custGeom>
              <a:avLst/>
              <a:gdLst>
                <a:gd name="connsiteX0" fmla="*/ 0 w 144000"/>
                <a:gd name="connsiteY0" fmla="*/ 0 h 36000"/>
                <a:gd name="connsiteX1" fmla="*/ 144000 w 144000"/>
                <a:gd name="connsiteY1" fmla="*/ 0 h 36000"/>
                <a:gd name="connsiteX2" fmla="*/ 144000 w 144000"/>
                <a:gd name="connsiteY2" fmla="*/ 36000 h 36000"/>
                <a:gd name="connsiteX3" fmla="*/ 0 w 144000"/>
                <a:gd name="connsiteY3" fmla="*/ 36000 h 36000"/>
                <a:gd name="connsiteX4" fmla="*/ 0 w 144000"/>
                <a:gd name="connsiteY4" fmla="*/ 0 h 36000"/>
                <a:gd name="connsiteX0" fmla="*/ 0 w 146382"/>
                <a:gd name="connsiteY0" fmla="*/ 0 h 109538"/>
                <a:gd name="connsiteX1" fmla="*/ 146382 w 146382"/>
                <a:gd name="connsiteY1" fmla="*/ 109538 h 109538"/>
                <a:gd name="connsiteX2" fmla="*/ 144000 w 146382"/>
                <a:gd name="connsiteY2" fmla="*/ 36000 h 109538"/>
                <a:gd name="connsiteX3" fmla="*/ 0 w 146382"/>
                <a:gd name="connsiteY3" fmla="*/ 36000 h 109538"/>
                <a:gd name="connsiteX4" fmla="*/ 0 w 146382"/>
                <a:gd name="connsiteY4" fmla="*/ 0 h 109538"/>
                <a:gd name="connsiteX0" fmla="*/ 0 w 172576"/>
                <a:gd name="connsiteY0" fmla="*/ 85724 h 121724"/>
                <a:gd name="connsiteX1" fmla="*/ 172576 w 172576"/>
                <a:gd name="connsiteY1" fmla="*/ 0 h 121724"/>
                <a:gd name="connsiteX2" fmla="*/ 144000 w 172576"/>
                <a:gd name="connsiteY2" fmla="*/ 121724 h 121724"/>
                <a:gd name="connsiteX3" fmla="*/ 0 w 172576"/>
                <a:gd name="connsiteY3" fmla="*/ 121724 h 121724"/>
                <a:gd name="connsiteX4" fmla="*/ 0 w 172576"/>
                <a:gd name="connsiteY4" fmla="*/ 85724 h 121724"/>
                <a:gd name="connsiteX0" fmla="*/ 0 w 193641"/>
                <a:gd name="connsiteY0" fmla="*/ 85724 h 121724"/>
                <a:gd name="connsiteX1" fmla="*/ 172576 w 193641"/>
                <a:gd name="connsiteY1" fmla="*/ 0 h 121724"/>
                <a:gd name="connsiteX2" fmla="*/ 144000 w 193641"/>
                <a:gd name="connsiteY2" fmla="*/ 121724 h 121724"/>
                <a:gd name="connsiteX3" fmla="*/ 0 w 193641"/>
                <a:gd name="connsiteY3" fmla="*/ 121724 h 121724"/>
                <a:gd name="connsiteX4" fmla="*/ 0 w 193641"/>
                <a:gd name="connsiteY4" fmla="*/ 85724 h 121724"/>
                <a:gd name="connsiteX0" fmla="*/ 0 w 207928"/>
                <a:gd name="connsiteY0" fmla="*/ 52387 h 121724"/>
                <a:gd name="connsiteX1" fmla="*/ 186863 w 207928"/>
                <a:gd name="connsiteY1" fmla="*/ 0 h 121724"/>
                <a:gd name="connsiteX2" fmla="*/ 158287 w 207928"/>
                <a:gd name="connsiteY2" fmla="*/ 121724 h 121724"/>
                <a:gd name="connsiteX3" fmla="*/ 14287 w 207928"/>
                <a:gd name="connsiteY3" fmla="*/ 121724 h 121724"/>
                <a:gd name="connsiteX4" fmla="*/ 0 w 207928"/>
                <a:gd name="connsiteY4" fmla="*/ 52387 h 121724"/>
                <a:gd name="connsiteX0" fmla="*/ 21971 w 229899"/>
                <a:gd name="connsiteY0" fmla="*/ 52387 h 121724"/>
                <a:gd name="connsiteX1" fmla="*/ 208834 w 229899"/>
                <a:gd name="connsiteY1" fmla="*/ 0 h 121724"/>
                <a:gd name="connsiteX2" fmla="*/ 180258 w 229899"/>
                <a:gd name="connsiteY2" fmla="*/ 121724 h 121724"/>
                <a:gd name="connsiteX3" fmla="*/ 36258 w 229899"/>
                <a:gd name="connsiteY3" fmla="*/ 121724 h 121724"/>
                <a:gd name="connsiteX4" fmla="*/ 21971 w 229899"/>
                <a:gd name="connsiteY4" fmla="*/ 52387 h 121724"/>
                <a:gd name="connsiteX0" fmla="*/ 0 w 207928"/>
                <a:gd name="connsiteY0" fmla="*/ 52387 h 121724"/>
                <a:gd name="connsiteX1" fmla="*/ 186863 w 207928"/>
                <a:gd name="connsiteY1" fmla="*/ 0 h 121724"/>
                <a:gd name="connsiteX2" fmla="*/ 158287 w 207928"/>
                <a:gd name="connsiteY2" fmla="*/ 121724 h 121724"/>
                <a:gd name="connsiteX3" fmla="*/ 0 w 207928"/>
                <a:gd name="connsiteY3" fmla="*/ 52387 h 121724"/>
                <a:gd name="connsiteX0" fmla="*/ 0 w 207928"/>
                <a:gd name="connsiteY0" fmla="*/ 52387 h 121724"/>
                <a:gd name="connsiteX1" fmla="*/ 186863 w 207928"/>
                <a:gd name="connsiteY1" fmla="*/ 0 h 121724"/>
                <a:gd name="connsiteX2" fmla="*/ 158287 w 207928"/>
                <a:gd name="connsiteY2" fmla="*/ 121724 h 121724"/>
                <a:gd name="connsiteX3" fmla="*/ 0 w 207928"/>
                <a:gd name="connsiteY3" fmla="*/ 52387 h 121724"/>
                <a:gd name="connsiteX0" fmla="*/ 0 w 186863"/>
                <a:gd name="connsiteY0" fmla="*/ 52387 h 52387"/>
                <a:gd name="connsiteX1" fmla="*/ 186863 w 186863"/>
                <a:gd name="connsiteY1" fmla="*/ 0 h 52387"/>
                <a:gd name="connsiteX2" fmla="*/ 0 w 186863"/>
                <a:gd name="connsiteY2" fmla="*/ 52387 h 52387"/>
                <a:gd name="connsiteX0" fmla="*/ 0 w 189813"/>
                <a:gd name="connsiteY0" fmla="*/ 52387 h 72470"/>
                <a:gd name="connsiteX1" fmla="*/ 186863 w 189813"/>
                <a:gd name="connsiteY1" fmla="*/ 0 h 72470"/>
                <a:gd name="connsiteX2" fmla="*/ 0 w 189813"/>
                <a:gd name="connsiteY2" fmla="*/ 52387 h 72470"/>
                <a:gd name="connsiteX0" fmla="*/ 0 w 189813"/>
                <a:gd name="connsiteY0" fmla="*/ 52387 h 81492"/>
                <a:gd name="connsiteX1" fmla="*/ 186863 w 189813"/>
                <a:gd name="connsiteY1" fmla="*/ 0 h 81492"/>
                <a:gd name="connsiteX2" fmla="*/ 0 w 189813"/>
                <a:gd name="connsiteY2" fmla="*/ 52387 h 81492"/>
                <a:gd name="connsiteX0" fmla="*/ 0 w 189813"/>
                <a:gd name="connsiteY0" fmla="*/ 52387 h 72470"/>
                <a:gd name="connsiteX1" fmla="*/ 186863 w 189813"/>
                <a:gd name="connsiteY1" fmla="*/ 0 h 72470"/>
                <a:gd name="connsiteX2" fmla="*/ 0 w 189813"/>
                <a:gd name="connsiteY2" fmla="*/ 52387 h 72470"/>
                <a:gd name="connsiteX0" fmla="*/ 0 w 189774"/>
                <a:gd name="connsiteY0" fmla="*/ 52387 h 102643"/>
                <a:gd name="connsiteX1" fmla="*/ 186863 w 189774"/>
                <a:gd name="connsiteY1" fmla="*/ 0 h 102643"/>
                <a:gd name="connsiteX2" fmla="*/ 0 w 189774"/>
                <a:gd name="connsiteY2" fmla="*/ 52387 h 102643"/>
                <a:gd name="connsiteX0" fmla="*/ 0 w 189774"/>
                <a:gd name="connsiteY0" fmla="*/ 52387 h 102643"/>
                <a:gd name="connsiteX1" fmla="*/ 186863 w 189774"/>
                <a:gd name="connsiteY1" fmla="*/ 0 h 102643"/>
                <a:gd name="connsiteX2" fmla="*/ 0 w 189774"/>
                <a:gd name="connsiteY2" fmla="*/ 52387 h 102643"/>
                <a:gd name="connsiteX0" fmla="*/ 0 w 154807"/>
                <a:gd name="connsiteY0" fmla="*/ 7049 h 102331"/>
                <a:gd name="connsiteX1" fmla="*/ 151145 w 154807"/>
                <a:gd name="connsiteY1" fmla="*/ 33243 h 102331"/>
                <a:gd name="connsiteX2" fmla="*/ 0 w 154807"/>
                <a:gd name="connsiteY2" fmla="*/ 7049 h 102331"/>
                <a:gd name="connsiteX0" fmla="*/ 0 w 138636"/>
                <a:gd name="connsiteY0" fmla="*/ 19049 h 85906"/>
                <a:gd name="connsiteX1" fmla="*/ 134476 w 138636"/>
                <a:gd name="connsiteY1" fmla="*/ 0 h 85906"/>
                <a:gd name="connsiteX2" fmla="*/ 0 w 138636"/>
                <a:gd name="connsiteY2" fmla="*/ 19049 h 85906"/>
                <a:gd name="connsiteX0" fmla="*/ 0 w 138636"/>
                <a:gd name="connsiteY0" fmla="*/ 19049 h 85906"/>
                <a:gd name="connsiteX1" fmla="*/ 134476 w 138636"/>
                <a:gd name="connsiteY1" fmla="*/ 0 h 85906"/>
                <a:gd name="connsiteX2" fmla="*/ 0 w 138636"/>
                <a:gd name="connsiteY2" fmla="*/ 19049 h 85906"/>
                <a:gd name="connsiteX0" fmla="*/ 0 w 138636"/>
                <a:gd name="connsiteY0" fmla="*/ 19049 h 85906"/>
                <a:gd name="connsiteX1" fmla="*/ 134476 w 138636"/>
                <a:gd name="connsiteY1" fmla="*/ 0 h 85906"/>
                <a:gd name="connsiteX2" fmla="*/ 0 w 138636"/>
                <a:gd name="connsiteY2" fmla="*/ 19049 h 85906"/>
                <a:gd name="connsiteX0" fmla="*/ 0 w 134651"/>
                <a:gd name="connsiteY0" fmla="*/ 19049 h 54775"/>
                <a:gd name="connsiteX1" fmla="*/ 134476 w 134651"/>
                <a:gd name="connsiteY1" fmla="*/ 0 h 54775"/>
                <a:gd name="connsiteX2" fmla="*/ 0 w 134651"/>
                <a:gd name="connsiteY2" fmla="*/ 19049 h 54775"/>
                <a:gd name="connsiteX0" fmla="*/ 0 w 144158"/>
                <a:gd name="connsiteY0" fmla="*/ 11905 h 50160"/>
                <a:gd name="connsiteX1" fmla="*/ 144001 w 144158"/>
                <a:gd name="connsiteY1" fmla="*/ 0 h 50160"/>
                <a:gd name="connsiteX2" fmla="*/ 0 w 144158"/>
                <a:gd name="connsiteY2" fmla="*/ 11905 h 50160"/>
                <a:gd name="connsiteX0" fmla="*/ 0 w 146535"/>
                <a:gd name="connsiteY0" fmla="*/ 9524 h 48683"/>
                <a:gd name="connsiteX1" fmla="*/ 146382 w 146535"/>
                <a:gd name="connsiteY1" fmla="*/ 0 h 48683"/>
                <a:gd name="connsiteX2" fmla="*/ 0 w 146535"/>
                <a:gd name="connsiteY2" fmla="*/ 9524 h 48683"/>
                <a:gd name="connsiteX0" fmla="*/ 0 w 146535"/>
                <a:gd name="connsiteY0" fmla="*/ 9524 h 48683"/>
                <a:gd name="connsiteX1" fmla="*/ 146382 w 146535"/>
                <a:gd name="connsiteY1" fmla="*/ 0 h 48683"/>
                <a:gd name="connsiteX2" fmla="*/ 0 w 146535"/>
                <a:gd name="connsiteY2" fmla="*/ 9524 h 48683"/>
                <a:gd name="connsiteX0" fmla="*/ 0 w 146535"/>
                <a:gd name="connsiteY0" fmla="*/ 9524 h 48683"/>
                <a:gd name="connsiteX1" fmla="*/ 146382 w 146535"/>
                <a:gd name="connsiteY1" fmla="*/ 0 h 48683"/>
                <a:gd name="connsiteX2" fmla="*/ 0 w 146535"/>
                <a:gd name="connsiteY2" fmla="*/ 9524 h 48683"/>
                <a:gd name="connsiteX0" fmla="*/ 0 w 146531"/>
                <a:gd name="connsiteY0" fmla="*/ 9524 h 41748"/>
                <a:gd name="connsiteX1" fmla="*/ 146382 w 146531"/>
                <a:gd name="connsiteY1" fmla="*/ 0 h 41748"/>
                <a:gd name="connsiteX2" fmla="*/ 0 w 146531"/>
                <a:gd name="connsiteY2" fmla="*/ 9524 h 41748"/>
                <a:gd name="connsiteX0" fmla="*/ 0 w 146382"/>
                <a:gd name="connsiteY0" fmla="*/ 9524 h 40960"/>
                <a:gd name="connsiteX1" fmla="*/ 146382 w 146382"/>
                <a:gd name="connsiteY1" fmla="*/ 0 h 40960"/>
                <a:gd name="connsiteX2" fmla="*/ 0 w 146382"/>
                <a:gd name="connsiteY2" fmla="*/ 9524 h 40960"/>
              </a:gdLst>
              <a:ahLst/>
              <a:cxnLst>
                <a:cxn ang="0">
                  <a:pos x="connsiteX0" y="connsiteY0"/>
                </a:cxn>
                <a:cxn ang="0">
                  <a:pos x="connsiteX1" y="connsiteY1"/>
                </a:cxn>
                <a:cxn ang="0">
                  <a:pos x="connsiteX2" y="connsiteY2"/>
                </a:cxn>
              </a:cxnLst>
              <a:rect l="l" t="t" r="r" b="b"/>
              <a:pathLst>
                <a:path w="146382" h="40960">
                  <a:moveTo>
                    <a:pt x="0" y="9524"/>
                  </a:moveTo>
                  <a:cubicBezTo>
                    <a:pt x="57526" y="58736"/>
                    <a:pt x="131720" y="46037"/>
                    <a:pt x="146382" y="0"/>
                  </a:cubicBezTo>
                  <a:cubicBezTo>
                    <a:pt x="76950" y="36513"/>
                    <a:pt x="88481" y="23019"/>
                    <a:pt x="0" y="9524"/>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71" name="Круг: прозрачная заливка 1170">
              <a:extLst>
                <a:ext uri="{FF2B5EF4-FFF2-40B4-BE49-F238E27FC236}">
                  <a16:creationId xmlns:a16="http://schemas.microsoft.com/office/drawing/2014/main" id="{82E8CB24-E478-4DCD-AAB3-FD61405B4FFE}"/>
                </a:ext>
              </a:extLst>
            </p:cNvPr>
            <p:cNvSpPr/>
            <p:nvPr/>
          </p:nvSpPr>
          <p:spPr>
            <a:xfrm>
              <a:off x="-3663004" y="3564340"/>
              <a:ext cx="666689" cy="676888"/>
            </a:xfrm>
            <a:prstGeom prst="donut">
              <a:avLst>
                <a:gd name="adj" fmla="val 8441"/>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solidFill>
                  <a:schemeClr val="tx1"/>
                </a:solidFill>
                <a:latin typeface="Times New Roman" panose="02020603050405020304" pitchFamily="18" charset="0"/>
                <a:cs typeface="Times New Roman" panose="02020603050405020304" pitchFamily="18" charset="0"/>
              </a:endParaRPr>
            </a:p>
          </p:txBody>
        </p:sp>
        <p:sp>
          <p:nvSpPr>
            <p:cNvPr id="1172" name="Круг: прозрачная заливка 1171">
              <a:extLst>
                <a:ext uri="{FF2B5EF4-FFF2-40B4-BE49-F238E27FC236}">
                  <a16:creationId xmlns:a16="http://schemas.microsoft.com/office/drawing/2014/main" id="{9FA889C1-800C-408F-8902-56AC59D418EA}"/>
                </a:ext>
              </a:extLst>
            </p:cNvPr>
            <p:cNvSpPr/>
            <p:nvPr/>
          </p:nvSpPr>
          <p:spPr>
            <a:xfrm>
              <a:off x="-2650167" y="3571960"/>
              <a:ext cx="666689" cy="676888"/>
            </a:xfrm>
            <a:prstGeom prst="donut">
              <a:avLst>
                <a:gd name="adj" fmla="val 8441"/>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solidFill>
                  <a:schemeClr val="tx1"/>
                </a:solidFill>
                <a:latin typeface="Times New Roman" panose="02020603050405020304" pitchFamily="18" charset="0"/>
                <a:cs typeface="Times New Roman" panose="02020603050405020304" pitchFamily="18" charset="0"/>
              </a:endParaRPr>
            </a:p>
          </p:txBody>
        </p:sp>
        <p:sp>
          <p:nvSpPr>
            <p:cNvPr id="1173" name="Хорда 1172">
              <a:extLst>
                <a:ext uri="{FF2B5EF4-FFF2-40B4-BE49-F238E27FC236}">
                  <a16:creationId xmlns:a16="http://schemas.microsoft.com/office/drawing/2014/main" id="{DFFC5EFE-5882-41D1-ACA8-2BDA893FF30B}"/>
                </a:ext>
              </a:extLst>
            </p:cNvPr>
            <p:cNvSpPr/>
            <p:nvPr/>
          </p:nvSpPr>
          <p:spPr>
            <a:xfrm rot="20781150">
              <a:off x="-3169075" y="3407179"/>
              <a:ext cx="52359" cy="73983"/>
            </a:xfrm>
            <a:prstGeom prst="chord">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sp>
        <p:nvSpPr>
          <p:cNvPr id="1175" name="TextBox 1174">
            <a:extLst>
              <a:ext uri="{FF2B5EF4-FFF2-40B4-BE49-F238E27FC236}">
                <a16:creationId xmlns:a16="http://schemas.microsoft.com/office/drawing/2014/main" id="{EE4BE1F3-BD54-4D2C-A5C3-FDC4B7FC0516}"/>
              </a:ext>
            </a:extLst>
          </p:cNvPr>
          <p:cNvSpPr txBox="1"/>
          <p:nvPr/>
        </p:nvSpPr>
        <p:spPr>
          <a:xfrm>
            <a:off x="5976849" y="439424"/>
            <a:ext cx="1859963"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ДТП ЗА УЧАСТЮ ДІТЕЙ</a:t>
            </a:r>
            <a:endParaRPr lang="x-none" sz="1400" b="1" dirty="0">
              <a:solidFill>
                <a:srgbClr val="0C183B"/>
              </a:solidFill>
              <a:latin typeface="Times New Roman" pitchFamily="18" charset="0"/>
              <a:cs typeface="Times New Roman" pitchFamily="18" charset="0"/>
            </a:endParaRPr>
          </a:p>
        </p:txBody>
      </p:sp>
      <p:sp>
        <p:nvSpPr>
          <p:cNvPr id="1176" name="TextBox 1175">
            <a:extLst>
              <a:ext uri="{FF2B5EF4-FFF2-40B4-BE49-F238E27FC236}">
                <a16:creationId xmlns:a16="http://schemas.microsoft.com/office/drawing/2014/main" id="{83FC7A05-9F6F-44D2-AD22-7B673D1744AC}"/>
              </a:ext>
            </a:extLst>
          </p:cNvPr>
          <p:cNvSpPr txBox="1"/>
          <p:nvPr/>
        </p:nvSpPr>
        <p:spPr>
          <a:xfrm>
            <a:off x="5976849" y="1506855"/>
            <a:ext cx="1859963"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ПОСТРАЖДАЛО ОСІБ</a:t>
            </a:r>
            <a:endParaRPr lang="x-none" sz="1400" b="1" dirty="0">
              <a:solidFill>
                <a:srgbClr val="0C183B"/>
              </a:solidFill>
              <a:latin typeface="Times New Roman" pitchFamily="18" charset="0"/>
              <a:cs typeface="Times New Roman" pitchFamily="18" charset="0"/>
            </a:endParaRPr>
          </a:p>
        </p:txBody>
      </p:sp>
      <p:sp>
        <p:nvSpPr>
          <p:cNvPr id="1177" name="TextBox 1176">
            <a:extLst>
              <a:ext uri="{FF2B5EF4-FFF2-40B4-BE49-F238E27FC236}">
                <a16:creationId xmlns:a16="http://schemas.microsoft.com/office/drawing/2014/main" id="{B8ABA09A-5723-42F5-82BA-5EBE90148B87}"/>
              </a:ext>
            </a:extLst>
          </p:cNvPr>
          <p:cNvSpPr txBox="1"/>
          <p:nvPr/>
        </p:nvSpPr>
        <p:spPr>
          <a:xfrm>
            <a:off x="5976849" y="2059950"/>
            <a:ext cx="1859963" cy="26468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ЗАГИНУЛО ОСІБ</a:t>
            </a:r>
            <a:endParaRPr lang="x-none" sz="1400" b="1" dirty="0">
              <a:solidFill>
                <a:srgbClr val="0C183B"/>
              </a:solidFill>
              <a:latin typeface="Times New Roman" pitchFamily="18" charset="0"/>
              <a:cs typeface="Times New Roman" pitchFamily="18" charset="0"/>
            </a:endParaRPr>
          </a:p>
        </p:txBody>
      </p:sp>
      <p:sp>
        <p:nvSpPr>
          <p:cNvPr id="1178" name="TextBox 1177">
            <a:extLst>
              <a:ext uri="{FF2B5EF4-FFF2-40B4-BE49-F238E27FC236}">
                <a16:creationId xmlns:a16="http://schemas.microsoft.com/office/drawing/2014/main" id="{78B4A5B1-FEFC-43C2-A440-F094FDDA0D56}"/>
              </a:ext>
            </a:extLst>
          </p:cNvPr>
          <p:cNvSpPr txBox="1"/>
          <p:nvPr/>
        </p:nvSpPr>
        <p:spPr>
          <a:xfrm>
            <a:off x="5976849" y="2583540"/>
            <a:ext cx="1859963"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ПОСТРАЖДАЛО ДІТЕЙ</a:t>
            </a:r>
            <a:endParaRPr lang="x-none" sz="1400" b="1" dirty="0">
              <a:solidFill>
                <a:srgbClr val="0C183B"/>
              </a:solidFill>
              <a:latin typeface="Times New Roman" pitchFamily="18" charset="0"/>
              <a:cs typeface="Times New Roman" pitchFamily="18" charset="0"/>
            </a:endParaRPr>
          </a:p>
        </p:txBody>
      </p:sp>
      <p:grpSp>
        <p:nvGrpSpPr>
          <p:cNvPr id="1199" name="Группа 1198">
            <a:extLst>
              <a:ext uri="{FF2B5EF4-FFF2-40B4-BE49-F238E27FC236}">
                <a16:creationId xmlns:a16="http://schemas.microsoft.com/office/drawing/2014/main" id="{A8ACDEE4-83A3-4946-9081-B4236DD6046A}"/>
              </a:ext>
            </a:extLst>
          </p:cNvPr>
          <p:cNvGrpSpPr/>
          <p:nvPr/>
        </p:nvGrpSpPr>
        <p:grpSpPr>
          <a:xfrm>
            <a:off x="4829884" y="2559089"/>
            <a:ext cx="228967" cy="292687"/>
            <a:chOff x="4890757" y="2637610"/>
            <a:chExt cx="228967" cy="292687"/>
          </a:xfrm>
        </p:grpSpPr>
        <p:sp>
          <p:nvSpPr>
            <p:cNvPr id="1174" name="Прямоугольник: скругленные углы 4">
              <a:extLst>
                <a:ext uri="{FF2B5EF4-FFF2-40B4-BE49-F238E27FC236}">
                  <a16:creationId xmlns:a16="http://schemas.microsoft.com/office/drawing/2014/main" id="{F3671B59-A1E5-451D-8A94-E320A3BC6322}"/>
                </a:ext>
              </a:extLst>
            </p:cNvPr>
            <p:cNvSpPr>
              <a:spLocks noChangeAspect="1"/>
            </p:cNvSpPr>
            <p:nvPr/>
          </p:nvSpPr>
          <p:spPr>
            <a:xfrm>
              <a:off x="4890757" y="2637610"/>
              <a:ext cx="228967" cy="292687"/>
            </a:xfrm>
            <a:custGeom>
              <a:avLst/>
              <a:gdLst>
                <a:gd name="connsiteX0" fmla="*/ 0 w 2635250"/>
                <a:gd name="connsiteY0" fmla="*/ 439217 h 2661628"/>
                <a:gd name="connsiteX1" fmla="*/ 439217 w 2635250"/>
                <a:gd name="connsiteY1" fmla="*/ 0 h 2661628"/>
                <a:gd name="connsiteX2" fmla="*/ 2196033 w 2635250"/>
                <a:gd name="connsiteY2" fmla="*/ 0 h 2661628"/>
                <a:gd name="connsiteX3" fmla="*/ 2635250 w 2635250"/>
                <a:gd name="connsiteY3" fmla="*/ 439217 h 2661628"/>
                <a:gd name="connsiteX4" fmla="*/ 2635250 w 2635250"/>
                <a:gd name="connsiteY4" fmla="*/ 2222411 h 2661628"/>
                <a:gd name="connsiteX5" fmla="*/ 2196033 w 2635250"/>
                <a:gd name="connsiteY5" fmla="*/ 2661628 h 2661628"/>
                <a:gd name="connsiteX6" fmla="*/ 439217 w 2635250"/>
                <a:gd name="connsiteY6" fmla="*/ 2661628 h 2661628"/>
                <a:gd name="connsiteX7" fmla="*/ 0 w 2635250"/>
                <a:gd name="connsiteY7" fmla="*/ 2222411 h 2661628"/>
                <a:gd name="connsiteX8" fmla="*/ 0 w 2635250"/>
                <a:gd name="connsiteY8" fmla="*/ 439217 h 2661628"/>
                <a:gd name="connsiteX0" fmla="*/ 0 w 2635250"/>
                <a:gd name="connsiteY0" fmla="*/ 496367 h 2718778"/>
                <a:gd name="connsiteX1" fmla="*/ 439217 w 2635250"/>
                <a:gd name="connsiteY1" fmla="*/ 57150 h 2718778"/>
                <a:gd name="connsiteX2" fmla="*/ 1599133 w 2635250"/>
                <a:gd name="connsiteY2" fmla="*/ 0 h 2718778"/>
                <a:gd name="connsiteX3" fmla="*/ 2635250 w 2635250"/>
                <a:gd name="connsiteY3" fmla="*/ 49636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439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349250 w 2635250"/>
                <a:gd name="connsiteY0" fmla="*/ 122661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349250 w 2635250"/>
                <a:gd name="connsiteY8" fmla="*/ 1226617 h 2718778"/>
                <a:gd name="connsiteX0" fmla="*/ 106071 w 2392071"/>
                <a:gd name="connsiteY0" fmla="*/ 1226617 h 2718778"/>
                <a:gd name="connsiteX1" fmla="*/ 450038 w 2392071"/>
                <a:gd name="connsiteY1" fmla="*/ 57150 h 2718778"/>
                <a:gd name="connsiteX2" fmla="*/ 1355954 w 2392071"/>
                <a:gd name="connsiteY2" fmla="*/ 0 h 2718778"/>
                <a:gd name="connsiteX3" fmla="*/ 1877721 w 2392071"/>
                <a:gd name="connsiteY3" fmla="*/ 1023417 h 2718778"/>
                <a:gd name="connsiteX4" fmla="*/ 2392071 w 2392071"/>
                <a:gd name="connsiteY4" fmla="*/ 2279561 h 2718778"/>
                <a:gd name="connsiteX5" fmla="*/ 1952854 w 2392071"/>
                <a:gd name="connsiteY5" fmla="*/ 2718778 h 2718778"/>
                <a:gd name="connsiteX6" fmla="*/ 196038 w 2392071"/>
                <a:gd name="connsiteY6" fmla="*/ 2718778 h 2718778"/>
                <a:gd name="connsiteX7" fmla="*/ 4471 w 2392071"/>
                <a:gd name="connsiteY7" fmla="*/ 1460411 h 2718778"/>
                <a:gd name="connsiteX8" fmla="*/ 106071 w 2392071"/>
                <a:gd name="connsiteY8" fmla="*/ 1226617 h 2718778"/>
                <a:gd name="connsiteX0" fmla="*/ 102264 w 2388264"/>
                <a:gd name="connsiteY0" fmla="*/ 1226617 h 2718778"/>
                <a:gd name="connsiteX1" fmla="*/ 446231 w 2388264"/>
                <a:gd name="connsiteY1" fmla="*/ 57150 h 2718778"/>
                <a:gd name="connsiteX2" fmla="*/ 1352147 w 2388264"/>
                <a:gd name="connsiteY2" fmla="*/ 0 h 2718778"/>
                <a:gd name="connsiteX3" fmla="*/ 1873914 w 2388264"/>
                <a:gd name="connsiteY3" fmla="*/ 1023417 h 2718778"/>
                <a:gd name="connsiteX4" fmla="*/ 2388264 w 2388264"/>
                <a:gd name="connsiteY4" fmla="*/ 2279561 h 2718778"/>
                <a:gd name="connsiteX5" fmla="*/ 1949047 w 2388264"/>
                <a:gd name="connsiteY5" fmla="*/ 2718778 h 2718778"/>
                <a:gd name="connsiteX6" fmla="*/ 192231 w 2388264"/>
                <a:gd name="connsiteY6" fmla="*/ 2718778 h 2718778"/>
                <a:gd name="connsiteX7" fmla="*/ 346926 w 2388264"/>
                <a:gd name="connsiteY7" fmla="*/ 1718478 h 2718778"/>
                <a:gd name="connsiteX8" fmla="*/ 664 w 2388264"/>
                <a:gd name="connsiteY8" fmla="*/ 1460411 h 2718778"/>
                <a:gd name="connsiteX9" fmla="*/ 102264 w 2388264"/>
                <a:gd name="connsiteY9" fmla="*/ 1226617 h 2718778"/>
                <a:gd name="connsiteX0" fmla="*/ 102245 w 2388245"/>
                <a:gd name="connsiteY0" fmla="*/ 1226617 h 2718778"/>
                <a:gd name="connsiteX1" fmla="*/ 446212 w 2388245"/>
                <a:gd name="connsiteY1" fmla="*/ 57150 h 2718778"/>
                <a:gd name="connsiteX2" fmla="*/ 1352128 w 2388245"/>
                <a:gd name="connsiteY2" fmla="*/ 0 h 2718778"/>
                <a:gd name="connsiteX3" fmla="*/ 1873895 w 2388245"/>
                <a:gd name="connsiteY3" fmla="*/ 1023417 h 2718778"/>
                <a:gd name="connsiteX4" fmla="*/ 2388245 w 2388245"/>
                <a:gd name="connsiteY4" fmla="*/ 2279561 h 2718778"/>
                <a:gd name="connsiteX5" fmla="*/ 1949028 w 2388245"/>
                <a:gd name="connsiteY5" fmla="*/ 2718778 h 2718778"/>
                <a:gd name="connsiteX6" fmla="*/ 192212 w 2388245"/>
                <a:gd name="connsiteY6" fmla="*/ 2718778 h 2718778"/>
                <a:gd name="connsiteX7" fmla="*/ 740606 w 2388245"/>
                <a:gd name="connsiteY7" fmla="*/ 2156628 h 2718778"/>
                <a:gd name="connsiteX8" fmla="*/ 346907 w 2388245"/>
                <a:gd name="connsiteY8" fmla="*/ 1718478 h 2718778"/>
                <a:gd name="connsiteX9" fmla="*/ 645 w 2388245"/>
                <a:gd name="connsiteY9" fmla="*/ 1460411 h 2718778"/>
                <a:gd name="connsiteX10" fmla="*/ 102245 w 2388245"/>
                <a:gd name="connsiteY10" fmla="*/ 1226617 h 2718778"/>
                <a:gd name="connsiteX0" fmla="*/ 169021 w 2455021"/>
                <a:gd name="connsiteY0" fmla="*/ 1226617 h 2718778"/>
                <a:gd name="connsiteX1" fmla="*/ 512988 w 2455021"/>
                <a:gd name="connsiteY1" fmla="*/ 57150 h 2718778"/>
                <a:gd name="connsiteX2" fmla="*/ 1418904 w 2455021"/>
                <a:gd name="connsiteY2" fmla="*/ 0 h 2718778"/>
                <a:gd name="connsiteX3" fmla="*/ 1940671 w 2455021"/>
                <a:gd name="connsiteY3" fmla="*/ 1023417 h 2718778"/>
                <a:gd name="connsiteX4" fmla="*/ 2455021 w 2455021"/>
                <a:gd name="connsiteY4" fmla="*/ 2279561 h 2718778"/>
                <a:gd name="connsiteX5" fmla="*/ 2015804 w 2455021"/>
                <a:gd name="connsiteY5" fmla="*/ 2718778 h 2718778"/>
                <a:gd name="connsiteX6" fmla="*/ 55788 w 2455021"/>
                <a:gd name="connsiteY6" fmla="*/ 2648928 h 2718778"/>
                <a:gd name="connsiteX7" fmla="*/ 807382 w 2455021"/>
                <a:gd name="connsiteY7" fmla="*/ 2156628 h 2718778"/>
                <a:gd name="connsiteX8" fmla="*/ 413683 w 2455021"/>
                <a:gd name="connsiteY8" fmla="*/ 1718478 h 2718778"/>
                <a:gd name="connsiteX9" fmla="*/ 67421 w 2455021"/>
                <a:gd name="connsiteY9" fmla="*/ 1460411 h 2718778"/>
                <a:gd name="connsiteX10" fmla="*/ 169021 w 2455021"/>
                <a:gd name="connsiteY10" fmla="*/ 1226617 h 2718778"/>
                <a:gd name="connsiteX0" fmla="*/ 247271 w 2533271"/>
                <a:gd name="connsiteY0" fmla="*/ 1226617 h 2718778"/>
                <a:gd name="connsiteX1" fmla="*/ 591238 w 2533271"/>
                <a:gd name="connsiteY1" fmla="*/ 57150 h 2718778"/>
                <a:gd name="connsiteX2" fmla="*/ 1497154 w 2533271"/>
                <a:gd name="connsiteY2" fmla="*/ 0 h 2718778"/>
                <a:gd name="connsiteX3" fmla="*/ 2018921 w 2533271"/>
                <a:gd name="connsiteY3" fmla="*/ 1023417 h 2718778"/>
                <a:gd name="connsiteX4" fmla="*/ 2533271 w 2533271"/>
                <a:gd name="connsiteY4" fmla="*/ 2279561 h 2718778"/>
                <a:gd name="connsiteX5" fmla="*/ 2094054 w 2533271"/>
                <a:gd name="connsiteY5" fmla="*/ 2718778 h 2718778"/>
                <a:gd name="connsiteX6" fmla="*/ 134038 w 2533271"/>
                <a:gd name="connsiteY6" fmla="*/ 2648928 h 2718778"/>
                <a:gd name="connsiteX7" fmla="*/ 244282 w 2533271"/>
                <a:gd name="connsiteY7" fmla="*/ 2436028 h 2718778"/>
                <a:gd name="connsiteX8" fmla="*/ 885632 w 2533271"/>
                <a:gd name="connsiteY8" fmla="*/ 2156628 h 2718778"/>
                <a:gd name="connsiteX9" fmla="*/ 491933 w 2533271"/>
                <a:gd name="connsiteY9" fmla="*/ 1718478 h 2718778"/>
                <a:gd name="connsiteX10" fmla="*/ 145671 w 2533271"/>
                <a:gd name="connsiteY10" fmla="*/ 1460411 h 2718778"/>
                <a:gd name="connsiteX11" fmla="*/ 247271 w 2533271"/>
                <a:gd name="connsiteY11" fmla="*/ 1226617 h 2718778"/>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2533271 w 2533271"/>
                <a:gd name="connsiteY4" fmla="*/ 2279561 h 2950911"/>
                <a:gd name="connsiteX5" fmla="*/ 2094054 w 2533271"/>
                <a:gd name="connsiteY5" fmla="*/ 2718778 h 2950911"/>
                <a:gd name="connsiteX6" fmla="*/ 1190432 w 2533271"/>
                <a:gd name="connsiteY6" fmla="*/ 2950378 h 2950911"/>
                <a:gd name="connsiteX7" fmla="*/ 134038 w 2533271"/>
                <a:gd name="connsiteY7" fmla="*/ 2648928 h 2950911"/>
                <a:gd name="connsiteX8" fmla="*/ 244282 w 2533271"/>
                <a:gd name="connsiteY8" fmla="*/ 2436028 h 2950911"/>
                <a:gd name="connsiteX9" fmla="*/ 885632 w 2533271"/>
                <a:gd name="connsiteY9" fmla="*/ 2156628 h 2950911"/>
                <a:gd name="connsiteX10" fmla="*/ 491933 w 2533271"/>
                <a:gd name="connsiteY10" fmla="*/ 1718478 h 2950911"/>
                <a:gd name="connsiteX11" fmla="*/ 145671 w 2533271"/>
                <a:gd name="connsiteY11" fmla="*/ 1460411 h 2950911"/>
                <a:gd name="connsiteX12" fmla="*/ 247271 w 2533271"/>
                <a:gd name="connsiteY12"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2533271 w 2533271"/>
                <a:gd name="connsiteY5" fmla="*/ 2279561 h 2950911"/>
                <a:gd name="connsiteX6" fmla="*/ 2094054 w 2533271"/>
                <a:gd name="connsiteY6" fmla="*/ 2718778 h 2950911"/>
                <a:gd name="connsiteX7" fmla="*/ 1190432 w 2533271"/>
                <a:gd name="connsiteY7" fmla="*/ 2950378 h 2950911"/>
                <a:gd name="connsiteX8" fmla="*/ 134038 w 2533271"/>
                <a:gd name="connsiteY8" fmla="*/ 2648928 h 2950911"/>
                <a:gd name="connsiteX9" fmla="*/ 244282 w 2533271"/>
                <a:gd name="connsiteY9" fmla="*/ 2436028 h 2950911"/>
                <a:gd name="connsiteX10" fmla="*/ 885632 w 2533271"/>
                <a:gd name="connsiteY10" fmla="*/ 2156628 h 2950911"/>
                <a:gd name="connsiteX11" fmla="*/ 491933 w 2533271"/>
                <a:gd name="connsiteY11" fmla="*/ 1718478 h 2950911"/>
                <a:gd name="connsiteX12" fmla="*/ 145671 w 2533271"/>
                <a:gd name="connsiteY12" fmla="*/ 1460411 h 2950911"/>
                <a:gd name="connsiteX13" fmla="*/ 247271 w 2533271"/>
                <a:gd name="connsiteY13"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1609532 w 2533271"/>
                <a:gd name="connsiteY5" fmla="*/ 2067728 h 2950911"/>
                <a:gd name="connsiteX6" fmla="*/ 2533271 w 2533271"/>
                <a:gd name="connsiteY6" fmla="*/ 2279561 h 2950911"/>
                <a:gd name="connsiteX7" fmla="*/ 2094054 w 2533271"/>
                <a:gd name="connsiteY7" fmla="*/ 2718778 h 2950911"/>
                <a:gd name="connsiteX8" fmla="*/ 1190432 w 2533271"/>
                <a:gd name="connsiteY8" fmla="*/ 2950378 h 2950911"/>
                <a:gd name="connsiteX9" fmla="*/ 134038 w 2533271"/>
                <a:gd name="connsiteY9" fmla="*/ 2648928 h 2950911"/>
                <a:gd name="connsiteX10" fmla="*/ 244282 w 2533271"/>
                <a:gd name="connsiteY10" fmla="*/ 2436028 h 2950911"/>
                <a:gd name="connsiteX11" fmla="*/ 885632 w 2533271"/>
                <a:gd name="connsiteY11" fmla="*/ 2156628 h 2950911"/>
                <a:gd name="connsiteX12" fmla="*/ 491933 w 2533271"/>
                <a:gd name="connsiteY12" fmla="*/ 1718478 h 2950911"/>
                <a:gd name="connsiteX13" fmla="*/ 145671 w 2533271"/>
                <a:gd name="connsiteY13" fmla="*/ 1460411 h 2950911"/>
                <a:gd name="connsiteX14" fmla="*/ 247271 w 2533271"/>
                <a:gd name="connsiteY14" fmla="*/ 1226617 h 2950911"/>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609532 w 2533271"/>
                <a:gd name="connsiteY5" fmla="*/ 2067728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6035"/>
                <a:gd name="connsiteX1" fmla="*/ 591238 w 2580896"/>
                <a:gd name="connsiteY1" fmla="*/ 57150 h 2946035"/>
                <a:gd name="connsiteX2" fmla="*/ 1497154 w 2580896"/>
                <a:gd name="connsiteY2" fmla="*/ 0 h 2946035"/>
                <a:gd name="connsiteX3" fmla="*/ 2018921 w 2580896"/>
                <a:gd name="connsiteY3" fmla="*/ 1023417 h 2946035"/>
                <a:gd name="connsiteX4" fmla="*/ 1901632 w 2580896"/>
                <a:gd name="connsiteY4" fmla="*/ 1547028 h 2946035"/>
                <a:gd name="connsiteX5" fmla="*/ 1578575 w 2580896"/>
                <a:gd name="connsiteY5" fmla="*/ 2060585 h 2946035"/>
                <a:gd name="connsiteX6" fmla="*/ 2580896 w 2580896"/>
                <a:gd name="connsiteY6" fmla="*/ 2379574 h 2946035"/>
                <a:gd name="connsiteX7" fmla="*/ 1283301 w 2580896"/>
                <a:gd name="connsiteY7" fmla="*/ 2945615 h 2946035"/>
                <a:gd name="connsiteX8" fmla="*/ 134038 w 2580896"/>
                <a:gd name="connsiteY8" fmla="*/ 2648928 h 2946035"/>
                <a:gd name="connsiteX9" fmla="*/ 244282 w 2580896"/>
                <a:gd name="connsiteY9" fmla="*/ 2436028 h 2946035"/>
                <a:gd name="connsiteX10" fmla="*/ 885632 w 2580896"/>
                <a:gd name="connsiteY10" fmla="*/ 2156628 h 2946035"/>
                <a:gd name="connsiteX11" fmla="*/ 491933 w 2580896"/>
                <a:gd name="connsiteY11" fmla="*/ 1718478 h 2946035"/>
                <a:gd name="connsiteX12" fmla="*/ 145671 w 2580896"/>
                <a:gd name="connsiteY12" fmla="*/ 1460411 h 2946035"/>
                <a:gd name="connsiteX13" fmla="*/ 247271 w 2580896"/>
                <a:gd name="connsiteY13" fmla="*/ 1226617 h 294603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85662 w 2619287"/>
                <a:gd name="connsiteY0" fmla="*/ 1226617 h 2649378"/>
                <a:gd name="connsiteX1" fmla="*/ 629629 w 2619287"/>
                <a:gd name="connsiteY1" fmla="*/ 57150 h 2649378"/>
                <a:gd name="connsiteX2" fmla="*/ 1535545 w 2619287"/>
                <a:gd name="connsiteY2" fmla="*/ 0 h 2649378"/>
                <a:gd name="connsiteX3" fmla="*/ 2057312 w 2619287"/>
                <a:gd name="connsiteY3" fmla="*/ 1023417 h 2649378"/>
                <a:gd name="connsiteX4" fmla="*/ 1940023 w 2619287"/>
                <a:gd name="connsiteY4" fmla="*/ 1547028 h 2649378"/>
                <a:gd name="connsiteX5" fmla="*/ 1616966 w 2619287"/>
                <a:gd name="connsiteY5" fmla="*/ 2060585 h 2649378"/>
                <a:gd name="connsiteX6" fmla="*/ 2619287 w 2619287"/>
                <a:gd name="connsiteY6" fmla="*/ 2379574 h 2649378"/>
                <a:gd name="connsiteX7" fmla="*/ 172429 w 2619287"/>
                <a:gd name="connsiteY7" fmla="*/ 2648928 h 2649378"/>
                <a:gd name="connsiteX8" fmla="*/ 282673 w 2619287"/>
                <a:gd name="connsiteY8" fmla="*/ 2436028 h 2649378"/>
                <a:gd name="connsiteX9" fmla="*/ 924023 w 2619287"/>
                <a:gd name="connsiteY9" fmla="*/ 2156628 h 2649378"/>
                <a:gd name="connsiteX10" fmla="*/ 530324 w 2619287"/>
                <a:gd name="connsiteY10" fmla="*/ 1718478 h 2649378"/>
                <a:gd name="connsiteX11" fmla="*/ 184062 w 2619287"/>
                <a:gd name="connsiteY11" fmla="*/ 1460411 h 2649378"/>
                <a:gd name="connsiteX12" fmla="*/ 285662 w 2619287"/>
                <a:gd name="connsiteY12" fmla="*/ 1226617 h 2649378"/>
                <a:gd name="connsiteX0" fmla="*/ 285662 w 2619287"/>
                <a:gd name="connsiteY0" fmla="*/ 1226617 h 2873295"/>
                <a:gd name="connsiteX1" fmla="*/ 629629 w 2619287"/>
                <a:gd name="connsiteY1" fmla="*/ 57150 h 2873295"/>
                <a:gd name="connsiteX2" fmla="*/ 1535545 w 2619287"/>
                <a:gd name="connsiteY2" fmla="*/ 0 h 2873295"/>
                <a:gd name="connsiteX3" fmla="*/ 2057312 w 2619287"/>
                <a:gd name="connsiteY3" fmla="*/ 1023417 h 2873295"/>
                <a:gd name="connsiteX4" fmla="*/ 1940023 w 2619287"/>
                <a:gd name="connsiteY4" fmla="*/ 1547028 h 2873295"/>
                <a:gd name="connsiteX5" fmla="*/ 1616966 w 2619287"/>
                <a:gd name="connsiteY5" fmla="*/ 2060585 h 2873295"/>
                <a:gd name="connsiteX6" fmla="*/ 2619287 w 2619287"/>
                <a:gd name="connsiteY6" fmla="*/ 2379574 h 2873295"/>
                <a:gd name="connsiteX7" fmla="*/ 172429 w 2619287"/>
                <a:gd name="connsiteY7" fmla="*/ 2648928 h 2873295"/>
                <a:gd name="connsiteX8" fmla="*/ 282673 w 2619287"/>
                <a:gd name="connsiteY8" fmla="*/ 2436028 h 2873295"/>
                <a:gd name="connsiteX9" fmla="*/ 924023 w 2619287"/>
                <a:gd name="connsiteY9" fmla="*/ 2156628 h 2873295"/>
                <a:gd name="connsiteX10" fmla="*/ 530324 w 2619287"/>
                <a:gd name="connsiteY10" fmla="*/ 1718478 h 2873295"/>
                <a:gd name="connsiteX11" fmla="*/ 184062 w 2619287"/>
                <a:gd name="connsiteY11" fmla="*/ 1460411 h 2873295"/>
                <a:gd name="connsiteX12" fmla="*/ 285662 w 2619287"/>
                <a:gd name="connsiteY12" fmla="*/ 1226617 h 2873295"/>
                <a:gd name="connsiteX0" fmla="*/ 285662 w 2619287"/>
                <a:gd name="connsiteY0" fmla="*/ 1226617 h 2942249"/>
                <a:gd name="connsiteX1" fmla="*/ 629629 w 2619287"/>
                <a:gd name="connsiteY1" fmla="*/ 57150 h 2942249"/>
                <a:gd name="connsiteX2" fmla="*/ 1535545 w 2619287"/>
                <a:gd name="connsiteY2" fmla="*/ 0 h 2942249"/>
                <a:gd name="connsiteX3" fmla="*/ 2057312 w 2619287"/>
                <a:gd name="connsiteY3" fmla="*/ 1023417 h 2942249"/>
                <a:gd name="connsiteX4" fmla="*/ 1940023 w 2619287"/>
                <a:gd name="connsiteY4" fmla="*/ 1547028 h 2942249"/>
                <a:gd name="connsiteX5" fmla="*/ 1616966 w 2619287"/>
                <a:gd name="connsiteY5" fmla="*/ 2060585 h 2942249"/>
                <a:gd name="connsiteX6" fmla="*/ 2619287 w 2619287"/>
                <a:gd name="connsiteY6" fmla="*/ 2379574 h 2942249"/>
                <a:gd name="connsiteX7" fmla="*/ 172429 w 2619287"/>
                <a:gd name="connsiteY7" fmla="*/ 2648928 h 2942249"/>
                <a:gd name="connsiteX8" fmla="*/ 282673 w 2619287"/>
                <a:gd name="connsiteY8" fmla="*/ 2436028 h 2942249"/>
                <a:gd name="connsiteX9" fmla="*/ 924023 w 2619287"/>
                <a:gd name="connsiteY9" fmla="*/ 2156628 h 2942249"/>
                <a:gd name="connsiteX10" fmla="*/ 530324 w 2619287"/>
                <a:gd name="connsiteY10" fmla="*/ 1718478 h 2942249"/>
                <a:gd name="connsiteX11" fmla="*/ 184062 w 2619287"/>
                <a:gd name="connsiteY11" fmla="*/ 1460411 h 2942249"/>
                <a:gd name="connsiteX12" fmla="*/ 285662 w 2619287"/>
                <a:gd name="connsiteY12" fmla="*/ 1226617 h 2942249"/>
                <a:gd name="connsiteX0" fmla="*/ 303749 w 2637374"/>
                <a:gd name="connsiteY0" fmla="*/ 1226617 h 2941198"/>
                <a:gd name="connsiteX1" fmla="*/ 647716 w 2637374"/>
                <a:gd name="connsiteY1" fmla="*/ 57150 h 2941198"/>
                <a:gd name="connsiteX2" fmla="*/ 1553632 w 2637374"/>
                <a:gd name="connsiteY2" fmla="*/ 0 h 2941198"/>
                <a:gd name="connsiteX3" fmla="*/ 2075399 w 2637374"/>
                <a:gd name="connsiteY3" fmla="*/ 1023417 h 2941198"/>
                <a:gd name="connsiteX4" fmla="*/ 1958110 w 2637374"/>
                <a:gd name="connsiteY4" fmla="*/ 1547028 h 2941198"/>
                <a:gd name="connsiteX5" fmla="*/ 1635053 w 2637374"/>
                <a:gd name="connsiteY5" fmla="*/ 2060585 h 2941198"/>
                <a:gd name="connsiteX6" fmla="*/ 2637374 w 2637374"/>
                <a:gd name="connsiteY6" fmla="*/ 2379574 h 2941198"/>
                <a:gd name="connsiteX7" fmla="*/ 166704 w 2637374"/>
                <a:gd name="connsiteY7" fmla="*/ 2646547 h 2941198"/>
                <a:gd name="connsiteX8" fmla="*/ 300760 w 2637374"/>
                <a:gd name="connsiteY8" fmla="*/ 2436028 h 2941198"/>
                <a:gd name="connsiteX9" fmla="*/ 942110 w 2637374"/>
                <a:gd name="connsiteY9" fmla="*/ 2156628 h 2941198"/>
                <a:gd name="connsiteX10" fmla="*/ 548411 w 2637374"/>
                <a:gd name="connsiteY10" fmla="*/ 1718478 h 2941198"/>
                <a:gd name="connsiteX11" fmla="*/ 202149 w 2637374"/>
                <a:gd name="connsiteY11" fmla="*/ 1460411 h 2941198"/>
                <a:gd name="connsiteX12" fmla="*/ 303749 w 2637374"/>
                <a:gd name="connsiteY12" fmla="*/ 1226617 h 2941198"/>
                <a:gd name="connsiteX0" fmla="*/ 303749 w 2637374"/>
                <a:gd name="connsiteY0" fmla="*/ 1226617 h 2932279"/>
                <a:gd name="connsiteX1" fmla="*/ 647716 w 2637374"/>
                <a:gd name="connsiteY1" fmla="*/ 57150 h 2932279"/>
                <a:gd name="connsiteX2" fmla="*/ 1553632 w 2637374"/>
                <a:gd name="connsiteY2" fmla="*/ 0 h 2932279"/>
                <a:gd name="connsiteX3" fmla="*/ 2075399 w 2637374"/>
                <a:gd name="connsiteY3" fmla="*/ 1023417 h 2932279"/>
                <a:gd name="connsiteX4" fmla="*/ 1958110 w 2637374"/>
                <a:gd name="connsiteY4" fmla="*/ 1547028 h 2932279"/>
                <a:gd name="connsiteX5" fmla="*/ 1635053 w 2637374"/>
                <a:gd name="connsiteY5" fmla="*/ 2060585 h 2932279"/>
                <a:gd name="connsiteX6" fmla="*/ 2637374 w 2637374"/>
                <a:gd name="connsiteY6" fmla="*/ 2379574 h 2932279"/>
                <a:gd name="connsiteX7" fmla="*/ 166704 w 2637374"/>
                <a:gd name="connsiteY7" fmla="*/ 2646547 h 2932279"/>
                <a:gd name="connsiteX8" fmla="*/ 300760 w 2637374"/>
                <a:gd name="connsiteY8" fmla="*/ 2436028 h 2932279"/>
                <a:gd name="connsiteX9" fmla="*/ 942110 w 2637374"/>
                <a:gd name="connsiteY9" fmla="*/ 2156628 h 2932279"/>
                <a:gd name="connsiteX10" fmla="*/ 548411 w 2637374"/>
                <a:gd name="connsiteY10" fmla="*/ 1718478 h 2932279"/>
                <a:gd name="connsiteX11" fmla="*/ 202149 w 2637374"/>
                <a:gd name="connsiteY11" fmla="*/ 1460411 h 2932279"/>
                <a:gd name="connsiteX12" fmla="*/ 303749 w 2637374"/>
                <a:gd name="connsiteY12" fmla="*/ 1226617 h 2932279"/>
                <a:gd name="connsiteX0" fmla="*/ 300103 w 2633728"/>
                <a:gd name="connsiteY0" fmla="*/ 1226617 h 2930229"/>
                <a:gd name="connsiteX1" fmla="*/ 644070 w 2633728"/>
                <a:gd name="connsiteY1" fmla="*/ 57150 h 2930229"/>
                <a:gd name="connsiteX2" fmla="*/ 1549986 w 2633728"/>
                <a:gd name="connsiteY2" fmla="*/ 0 h 2930229"/>
                <a:gd name="connsiteX3" fmla="*/ 2071753 w 2633728"/>
                <a:gd name="connsiteY3" fmla="*/ 1023417 h 2930229"/>
                <a:gd name="connsiteX4" fmla="*/ 1954464 w 2633728"/>
                <a:gd name="connsiteY4" fmla="*/ 1547028 h 2930229"/>
                <a:gd name="connsiteX5" fmla="*/ 1631407 w 2633728"/>
                <a:gd name="connsiteY5" fmla="*/ 2060585 h 2930229"/>
                <a:gd name="connsiteX6" fmla="*/ 2633728 w 2633728"/>
                <a:gd name="connsiteY6" fmla="*/ 2379574 h 2930229"/>
                <a:gd name="connsiteX7" fmla="*/ 167821 w 2633728"/>
                <a:gd name="connsiteY7" fmla="*/ 2641784 h 2930229"/>
                <a:gd name="connsiteX8" fmla="*/ 297114 w 2633728"/>
                <a:gd name="connsiteY8" fmla="*/ 2436028 h 2930229"/>
                <a:gd name="connsiteX9" fmla="*/ 938464 w 2633728"/>
                <a:gd name="connsiteY9" fmla="*/ 2156628 h 2930229"/>
                <a:gd name="connsiteX10" fmla="*/ 544765 w 2633728"/>
                <a:gd name="connsiteY10" fmla="*/ 1718478 h 2930229"/>
                <a:gd name="connsiteX11" fmla="*/ 198503 w 2633728"/>
                <a:gd name="connsiteY11" fmla="*/ 1460411 h 2930229"/>
                <a:gd name="connsiteX12" fmla="*/ 300103 w 2633728"/>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1382165 w 2465907"/>
                <a:gd name="connsiteY1" fmla="*/ 0 h 2930229"/>
                <a:gd name="connsiteX2" fmla="*/ 1903932 w 2465907"/>
                <a:gd name="connsiteY2" fmla="*/ 1023417 h 2930229"/>
                <a:gd name="connsiteX3" fmla="*/ 1786643 w 2465907"/>
                <a:gd name="connsiteY3" fmla="*/ 1547028 h 2930229"/>
                <a:gd name="connsiteX4" fmla="*/ 1463586 w 2465907"/>
                <a:gd name="connsiteY4" fmla="*/ 2060585 h 2930229"/>
                <a:gd name="connsiteX5" fmla="*/ 2465907 w 2465907"/>
                <a:gd name="connsiteY5" fmla="*/ 2379574 h 2930229"/>
                <a:gd name="connsiteX6" fmla="*/ 0 w 2465907"/>
                <a:gd name="connsiteY6" fmla="*/ 2641784 h 2930229"/>
                <a:gd name="connsiteX7" fmla="*/ 126911 w 2465907"/>
                <a:gd name="connsiteY7" fmla="*/ 2445553 h 2930229"/>
                <a:gd name="connsiteX8" fmla="*/ 794456 w 2465907"/>
                <a:gd name="connsiteY8" fmla="*/ 2147103 h 2930229"/>
                <a:gd name="connsiteX9" fmla="*/ 369800 w 2465907"/>
                <a:gd name="connsiteY9" fmla="*/ 1716096 h 2930229"/>
                <a:gd name="connsiteX10" fmla="*/ 132282 w 2465907"/>
                <a:gd name="connsiteY10" fmla="*/ 1226617 h 2930229"/>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5907" h="2967469">
                  <a:moveTo>
                    <a:pt x="132282" y="1263857"/>
                  </a:moveTo>
                  <a:cubicBezTo>
                    <a:pt x="-234772" y="118210"/>
                    <a:pt x="765422" y="-17000"/>
                    <a:pt x="970209" y="1521"/>
                  </a:cubicBezTo>
                  <a:cubicBezTo>
                    <a:pt x="1215164" y="18190"/>
                    <a:pt x="1982513" y="6078"/>
                    <a:pt x="1903932" y="1060657"/>
                  </a:cubicBezTo>
                  <a:cubicBezTo>
                    <a:pt x="2244513" y="1251068"/>
                    <a:pt x="1884211" y="1598643"/>
                    <a:pt x="1786643" y="1584268"/>
                  </a:cubicBezTo>
                  <a:cubicBezTo>
                    <a:pt x="1728435" y="1750162"/>
                    <a:pt x="1600375" y="1970032"/>
                    <a:pt x="1463586" y="2097825"/>
                  </a:cubicBezTo>
                  <a:cubicBezTo>
                    <a:pt x="2047724" y="2227968"/>
                    <a:pt x="2267531" y="2179515"/>
                    <a:pt x="2465907" y="2416814"/>
                  </a:cubicBezTo>
                  <a:cubicBezTo>
                    <a:pt x="1482201" y="3345928"/>
                    <a:pt x="203699" y="2857735"/>
                    <a:pt x="0" y="2679024"/>
                  </a:cubicBezTo>
                  <a:cubicBezTo>
                    <a:pt x="82051" y="2557464"/>
                    <a:pt x="46888" y="2605324"/>
                    <a:pt x="126911" y="2482793"/>
                  </a:cubicBezTo>
                  <a:cubicBezTo>
                    <a:pt x="333140" y="2384074"/>
                    <a:pt x="706085" y="2239905"/>
                    <a:pt x="794456" y="2184343"/>
                  </a:cubicBezTo>
                  <a:cubicBezTo>
                    <a:pt x="742334" y="2143068"/>
                    <a:pt x="405815" y="1886041"/>
                    <a:pt x="369800" y="1753336"/>
                  </a:cubicBezTo>
                  <a:cubicBezTo>
                    <a:pt x="-7262" y="1730890"/>
                    <a:pt x="-66434" y="1356992"/>
                    <a:pt x="132282" y="1263857"/>
                  </a:cubicBezTo>
                  <a:close/>
                </a:path>
              </a:pathLst>
            </a:custGeom>
            <a:solidFill>
              <a:srgbClr val="0C183B"/>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x-none">
                <a:latin typeface="Times New Roman" panose="02020603050405020304" pitchFamily="18" charset="0"/>
                <a:cs typeface="Times New Roman" panose="02020603050405020304" pitchFamily="18" charset="0"/>
              </a:endParaRPr>
            </a:p>
          </p:txBody>
        </p:sp>
        <p:cxnSp>
          <p:nvCxnSpPr>
            <p:cNvPr id="1181" name="Прямая соединительная линия 1180">
              <a:extLst>
                <a:ext uri="{FF2B5EF4-FFF2-40B4-BE49-F238E27FC236}">
                  <a16:creationId xmlns:a16="http://schemas.microsoft.com/office/drawing/2014/main" id="{A10404BC-7528-4D1E-8BE5-895C204624A0}"/>
                </a:ext>
              </a:extLst>
            </p:cNvPr>
            <p:cNvCxnSpPr>
              <a:cxnSpLocks/>
            </p:cNvCxnSpPr>
            <p:nvPr/>
          </p:nvCxnSpPr>
          <p:spPr>
            <a:xfrm flipV="1">
              <a:off x="4899025" y="2660650"/>
              <a:ext cx="152400" cy="5715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2BD87788-F23B-4500-9860-06B167527934}"/>
                </a:ext>
              </a:extLst>
            </p:cNvPr>
            <p:cNvCxnSpPr>
              <a:cxnSpLocks/>
            </p:cNvCxnSpPr>
            <p:nvPr/>
          </p:nvCxnSpPr>
          <p:spPr>
            <a:xfrm>
              <a:off x="4937125" y="2701925"/>
              <a:ext cx="127000" cy="952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0" name="Прямая соединительная линия 1189">
              <a:extLst>
                <a:ext uri="{FF2B5EF4-FFF2-40B4-BE49-F238E27FC236}">
                  <a16:creationId xmlns:a16="http://schemas.microsoft.com/office/drawing/2014/main" id="{2279D2DC-3B49-4370-87D8-0FFB3E1DDD50}"/>
                </a:ext>
              </a:extLst>
            </p:cNvPr>
            <p:cNvCxnSpPr>
              <a:cxnSpLocks/>
            </p:cNvCxnSpPr>
            <p:nvPr/>
          </p:nvCxnSpPr>
          <p:spPr>
            <a:xfrm flipV="1">
              <a:off x="4899025" y="2720975"/>
              <a:ext cx="165100" cy="1587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6F1A054C-385E-4824-98E5-D13D0245C163}"/>
                </a:ext>
              </a:extLst>
            </p:cNvPr>
            <p:cNvCxnSpPr>
              <a:cxnSpLocks/>
            </p:cNvCxnSpPr>
            <p:nvPr/>
          </p:nvCxnSpPr>
          <p:spPr>
            <a:xfrm>
              <a:off x="4908550" y="2673350"/>
              <a:ext cx="111125" cy="79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200" name="TextBox 1199">
            <a:extLst>
              <a:ext uri="{FF2B5EF4-FFF2-40B4-BE49-F238E27FC236}">
                <a16:creationId xmlns:a16="http://schemas.microsoft.com/office/drawing/2014/main" id="{EA30C44E-1348-4A5F-B9B2-5CAB4B72F076}"/>
              </a:ext>
            </a:extLst>
          </p:cNvPr>
          <p:cNvSpPr txBox="1"/>
          <p:nvPr/>
        </p:nvSpPr>
        <p:spPr>
          <a:xfrm>
            <a:off x="5930833" y="3053423"/>
            <a:ext cx="2044234" cy="738664"/>
          </a:xfrm>
          <a:prstGeom prst="rect">
            <a:avLst/>
          </a:prstGeom>
          <a:noFill/>
        </p:spPr>
        <p:txBody>
          <a:bodyPr wrap="square" rtlCol="0">
            <a:spAutoFit/>
          </a:bodyPr>
          <a:lstStyle/>
          <a:p>
            <a:pPr algn="ctr"/>
            <a:r>
              <a:rPr lang="uk-UA" sz="1400" b="1" dirty="0">
                <a:solidFill>
                  <a:srgbClr val="0C183B"/>
                </a:solidFill>
                <a:latin typeface="Times New Roman" pitchFamily="18" charset="0"/>
                <a:cs typeface="Times New Roman" pitchFamily="18" charset="0"/>
              </a:rPr>
              <a:t>КЕРУВАННЯ АВТО НАПІДПИТКУ </a:t>
            </a:r>
          </a:p>
          <a:p>
            <a:pPr algn="ctr"/>
            <a:r>
              <a:rPr lang="uk-UA" sz="1400" b="1" dirty="0">
                <a:solidFill>
                  <a:srgbClr val="0C183B"/>
                </a:solidFill>
                <a:latin typeface="Times New Roman" pitchFamily="18" charset="0"/>
                <a:cs typeface="Times New Roman" pitchFamily="18" charset="0"/>
              </a:rPr>
              <a:t>(130 КУпАП)</a:t>
            </a:r>
            <a:endParaRPr lang="x-none" sz="1400" b="1" dirty="0">
              <a:solidFill>
                <a:srgbClr val="0C183B"/>
              </a:solidFill>
              <a:latin typeface="Times New Roman" pitchFamily="18" charset="0"/>
              <a:cs typeface="Times New Roman" pitchFamily="18" charset="0"/>
            </a:endParaRPr>
          </a:p>
        </p:txBody>
      </p:sp>
      <p:sp>
        <p:nvSpPr>
          <p:cNvPr id="1202" name="TextBox 1201">
            <a:extLst>
              <a:ext uri="{FF2B5EF4-FFF2-40B4-BE49-F238E27FC236}">
                <a16:creationId xmlns:a16="http://schemas.microsoft.com/office/drawing/2014/main" id="{53EC9887-C0B6-40C2-89C8-4D6FF5530E33}"/>
              </a:ext>
            </a:extLst>
          </p:cNvPr>
          <p:cNvSpPr txBox="1"/>
          <p:nvPr/>
        </p:nvSpPr>
        <p:spPr>
          <a:xfrm>
            <a:off x="5362866" y="3094477"/>
            <a:ext cx="862292" cy="369332"/>
          </a:xfrm>
          <a:prstGeom prst="rect">
            <a:avLst/>
          </a:prstGeom>
          <a:noFill/>
        </p:spPr>
        <p:txBody>
          <a:bodyPr wrap="square" rtlCol="0">
            <a:spAutoFit/>
          </a:bodyPr>
          <a:lstStyle/>
          <a:p>
            <a:pPr algn="ctr"/>
            <a:r>
              <a:rPr lang="uk-UA" b="1" dirty="0">
                <a:solidFill>
                  <a:srgbClr val="0C0E3B"/>
                </a:solidFill>
                <a:latin typeface="Times New Roman" panose="02020603050405020304" pitchFamily="18" charset="0"/>
                <a:cs typeface="Times New Roman" panose="02020603050405020304" pitchFamily="18" charset="0"/>
              </a:rPr>
              <a:t>822</a:t>
            </a:r>
            <a:endParaRPr lang="x-none" b="1" dirty="0">
              <a:solidFill>
                <a:srgbClr val="0C0E3B"/>
              </a:solidFill>
              <a:latin typeface="Times New Roman" panose="02020603050405020304" pitchFamily="18" charset="0"/>
              <a:cs typeface="Times New Roman" panose="02020603050405020304" pitchFamily="18" charset="0"/>
            </a:endParaRPr>
          </a:p>
        </p:txBody>
      </p:sp>
      <p:sp>
        <p:nvSpPr>
          <p:cNvPr id="1203" name="TextBox 1202">
            <a:extLst>
              <a:ext uri="{FF2B5EF4-FFF2-40B4-BE49-F238E27FC236}">
                <a16:creationId xmlns:a16="http://schemas.microsoft.com/office/drawing/2014/main" id="{88E3AD4B-1D9C-47B8-95AB-569A4AD95406}"/>
              </a:ext>
            </a:extLst>
          </p:cNvPr>
          <p:cNvSpPr txBox="1"/>
          <p:nvPr/>
        </p:nvSpPr>
        <p:spPr>
          <a:xfrm>
            <a:off x="5351380" y="2505377"/>
            <a:ext cx="862292" cy="369332"/>
          </a:xfrm>
          <a:prstGeom prst="rect">
            <a:avLst/>
          </a:prstGeom>
          <a:noFill/>
        </p:spPr>
        <p:txBody>
          <a:bodyPr wrap="square" rtlCol="0">
            <a:spAutoFit/>
          </a:bodyPr>
          <a:lstStyle/>
          <a:p>
            <a:pPr algn="ctr"/>
            <a:r>
              <a:rPr lang="uk-UA" b="1" dirty="0">
                <a:solidFill>
                  <a:srgbClr val="0C0E3B"/>
                </a:solidFill>
                <a:latin typeface="Times New Roman" panose="02020603050405020304" pitchFamily="18" charset="0"/>
                <a:cs typeface="Times New Roman" panose="02020603050405020304" pitchFamily="18" charset="0"/>
              </a:rPr>
              <a:t>21</a:t>
            </a:r>
            <a:endParaRPr lang="x-none" b="1" dirty="0">
              <a:solidFill>
                <a:srgbClr val="0C0E3B"/>
              </a:solidFill>
              <a:latin typeface="Times New Roman" panose="02020603050405020304" pitchFamily="18" charset="0"/>
              <a:cs typeface="Times New Roman" panose="02020603050405020304" pitchFamily="18" charset="0"/>
            </a:endParaRPr>
          </a:p>
        </p:txBody>
      </p:sp>
      <p:sp>
        <p:nvSpPr>
          <p:cNvPr id="1204" name="TextBox 1203">
            <a:extLst>
              <a:ext uri="{FF2B5EF4-FFF2-40B4-BE49-F238E27FC236}">
                <a16:creationId xmlns:a16="http://schemas.microsoft.com/office/drawing/2014/main" id="{579E9AA5-DC32-4025-B145-F0B6C5FCC044}"/>
              </a:ext>
            </a:extLst>
          </p:cNvPr>
          <p:cNvSpPr txBox="1"/>
          <p:nvPr/>
        </p:nvSpPr>
        <p:spPr>
          <a:xfrm>
            <a:off x="5351380" y="1981787"/>
            <a:ext cx="862292" cy="369332"/>
          </a:xfrm>
          <a:prstGeom prst="rect">
            <a:avLst/>
          </a:prstGeom>
          <a:noFill/>
        </p:spPr>
        <p:txBody>
          <a:bodyPr wrap="square" rtlCol="0">
            <a:spAutoFit/>
          </a:bodyPr>
          <a:lstStyle/>
          <a:p>
            <a:pPr algn="ctr"/>
            <a:r>
              <a:rPr lang="uk-UA" b="1" dirty="0">
                <a:solidFill>
                  <a:srgbClr val="0C0E3B"/>
                </a:solidFill>
                <a:latin typeface="Times New Roman" panose="02020603050405020304" pitchFamily="18" charset="0"/>
                <a:cs typeface="Times New Roman" panose="02020603050405020304" pitchFamily="18" charset="0"/>
              </a:rPr>
              <a:t>7</a:t>
            </a:r>
            <a:endParaRPr lang="x-none" b="1" dirty="0">
              <a:solidFill>
                <a:srgbClr val="0C0E3B"/>
              </a:solidFill>
              <a:latin typeface="Times New Roman" panose="02020603050405020304" pitchFamily="18" charset="0"/>
              <a:cs typeface="Times New Roman" panose="02020603050405020304" pitchFamily="18" charset="0"/>
            </a:endParaRPr>
          </a:p>
        </p:txBody>
      </p:sp>
      <p:sp>
        <p:nvSpPr>
          <p:cNvPr id="1205" name="TextBox 1204">
            <a:extLst>
              <a:ext uri="{FF2B5EF4-FFF2-40B4-BE49-F238E27FC236}">
                <a16:creationId xmlns:a16="http://schemas.microsoft.com/office/drawing/2014/main" id="{731281E0-28DB-452B-AE60-E39C9370931E}"/>
              </a:ext>
            </a:extLst>
          </p:cNvPr>
          <p:cNvSpPr txBox="1"/>
          <p:nvPr/>
        </p:nvSpPr>
        <p:spPr>
          <a:xfrm>
            <a:off x="5351380" y="1428692"/>
            <a:ext cx="862292" cy="369332"/>
          </a:xfrm>
          <a:prstGeom prst="rect">
            <a:avLst/>
          </a:prstGeom>
          <a:noFill/>
        </p:spPr>
        <p:txBody>
          <a:bodyPr wrap="square" rtlCol="0">
            <a:spAutoFit/>
          </a:bodyPr>
          <a:lstStyle/>
          <a:p>
            <a:pPr algn="ctr"/>
            <a:r>
              <a:rPr lang="uk-UA" b="1" dirty="0">
                <a:solidFill>
                  <a:srgbClr val="0C0E3B"/>
                </a:solidFill>
                <a:latin typeface="Times New Roman" panose="02020603050405020304" pitchFamily="18" charset="0"/>
                <a:cs typeface="Times New Roman" panose="02020603050405020304" pitchFamily="18" charset="0"/>
              </a:rPr>
              <a:t>97</a:t>
            </a:r>
            <a:endParaRPr lang="x-none" b="1" dirty="0">
              <a:solidFill>
                <a:srgbClr val="0C0E3B"/>
              </a:solidFill>
              <a:latin typeface="Times New Roman" panose="02020603050405020304" pitchFamily="18" charset="0"/>
              <a:cs typeface="Times New Roman" panose="02020603050405020304" pitchFamily="18" charset="0"/>
            </a:endParaRPr>
          </a:p>
        </p:txBody>
      </p:sp>
      <p:sp>
        <p:nvSpPr>
          <p:cNvPr id="1206" name="TextBox 1205">
            <a:extLst>
              <a:ext uri="{FF2B5EF4-FFF2-40B4-BE49-F238E27FC236}">
                <a16:creationId xmlns:a16="http://schemas.microsoft.com/office/drawing/2014/main" id="{079BD369-559B-4B73-B4CF-F73C464B8831}"/>
              </a:ext>
            </a:extLst>
          </p:cNvPr>
          <p:cNvSpPr txBox="1"/>
          <p:nvPr/>
        </p:nvSpPr>
        <p:spPr>
          <a:xfrm>
            <a:off x="5351380" y="846984"/>
            <a:ext cx="862292" cy="369332"/>
          </a:xfrm>
          <a:prstGeom prst="rect">
            <a:avLst/>
          </a:prstGeom>
          <a:noFill/>
        </p:spPr>
        <p:txBody>
          <a:bodyPr wrap="square" rtlCol="0">
            <a:spAutoFit/>
          </a:bodyPr>
          <a:lstStyle/>
          <a:p>
            <a:pPr algn="ctr"/>
            <a:r>
              <a:rPr lang="uk-UA" b="1" dirty="0">
                <a:solidFill>
                  <a:srgbClr val="0C0E3B"/>
                </a:solidFill>
                <a:latin typeface="Times New Roman" panose="02020603050405020304" pitchFamily="18" charset="0"/>
                <a:cs typeface="Times New Roman" panose="02020603050405020304" pitchFamily="18" charset="0"/>
              </a:rPr>
              <a:t>5</a:t>
            </a:r>
            <a:endParaRPr lang="x-none" b="1" dirty="0">
              <a:solidFill>
                <a:srgbClr val="0C0E3B"/>
              </a:solidFill>
              <a:latin typeface="Times New Roman" panose="02020603050405020304" pitchFamily="18" charset="0"/>
              <a:cs typeface="Times New Roman" panose="02020603050405020304" pitchFamily="18" charset="0"/>
            </a:endParaRPr>
          </a:p>
        </p:txBody>
      </p:sp>
      <p:sp>
        <p:nvSpPr>
          <p:cNvPr id="1207" name="TextBox 1206">
            <a:extLst>
              <a:ext uri="{FF2B5EF4-FFF2-40B4-BE49-F238E27FC236}">
                <a16:creationId xmlns:a16="http://schemas.microsoft.com/office/drawing/2014/main" id="{2DC41360-CC4B-41AA-870D-6917D2241CF4}"/>
              </a:ext>
            </a:extLst>
          </p:cNvPr>
          <p:cNvSpPr txBox="1"/>
          <p:nvPr/>
        </p:nvSpPr>
        <p:spPr>
          <a:xfrm>
            <a:off x="5529704" y="361261"/>
            <a:ext cx="505645" cy="369332"/>
          </a:xfrm>
          <a:prstGeom prst="rect">
            <a:avLst/>
          </a:prstGeom>
          <a:noFill/>
        </p:spPr>
        <p:txBody>
          <a:bodyPr wrap="square" rtlCol="0">
            <a:spAutoFit/>
          </a:bodyPr>
          <a:lstStyle/>
          <a:p>
            <a:pPr algn="ctr"/>
            <a:r>
              <a:rPr lang="uk-UA" b="1" dirty="0">
                <a:solidFill>
                  <a:srgbClr val="0C0E3B"/>
                </a:solidFill>
                <a:latin typeface="Times New Roman" panose="02020603050405020304" pitchFamily="18" charset="0"/>
                <a:cs typeface="Times New Roman" panose="02020603050405020304" pitchFamily="18" charset="0"/>
              </a:rPr>
              <a:t>14</a:t>
            </a:r>
            <a:endParaRPr lang="x-none" b="1" dirty="0">
              <a:solidFill>
                <a:srgbClr val="0C0E3B"/>
              </a:solidFill>
              <a:latin typeface="Times New Roman" panose="02020603050405020304" pitchFamily="18" charset="0"/>
              <a:cs typeface="Times New Roman" panose="02020603050405020304" pitchFamily="18" charset="0"/>
            </a:endParaRPr>
          </a:p>
        </p:txBody>
      </p:sp>
      <p:sp>
        <p:nvSpPr>
          <p:cNvPr id="1208" name="TextBox 1207">
            <a:extLst>
              <a:ext uri="{FF2B5EF4-FFF2-40B4-BE49-F238E27FC236}">
                <a16:creationId xmlns:a16="http://schemas.microsoft.com/office/drawing/2014/main" id="{040D5FFC-5F7D-4280-897C-5F5D70B15B6D}"/>
              </a:ext>
            </a:extLst>
          </p:cNvPr>
          <p:cNvSpPr txBox="1"/>
          <p:nvPr/>
        </p:nvSpPr>
        <p:spPr>
          <a:xfrm>
            <a:off x="5887320" y="958454"/>
            <a:ext cx="2105690"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itchFamily="18" charset="0"/>
              </a:rPr>
              <a:t>ВИКРАДЕНЬ АВТОМОБІЛІВ</a:t>
            </a:r>
          </a:p>
        </p:txBody>
      </p:sp>
      <p:sp>
        <p:nvSpPr>
          <p:cNvPr id="612" name="TextBox 611">
            <a:extLst>
              <a:ext uri="{FF2B5EF4-FFF2-40B4-BE49-F238E27FC236}">
                <a16:creationId xmlns:a16="http://schemas.microsoft.com/office/drawing/2014/main" id="{C5F8A0D1-0FFC-4CB3-9736-F00786B73992}"/>
              </a:ext>
            </a:extLst>
          </p:cNvPr>
          <p:cNvSpPr txBox="1"/>
          <p:nvPr/>
        </p:nvSpPr>
        <p:spPr>
          <a:xfrm>
            <a:off x="365885" y="4317496"/>
            <a:ext cx="4972431" cy="1569660"/>
          </a:xfrm>
          <a:prstGeom prst="rect">
            <a:avLst/>
          </a:prstGeom>
          <a:noFill/>
        </p:spPr>
        <p:txBody>
          <a:bodyPr wrap="square" rtlCol="0">
            <a:spAutoFit/>
          </a:bodyPr>
          <a:lstStyle/>
          <a:p>
            <a:pPr algn="just"/>
            <a:r>
              <a:rPr lang="uk-UA" sz="1200" dirty="0">
                <a:solidFill>
                  <a:schemeClr val="tx1">
                    <a:lumMod val="65000"/>
                    <a:lumOff val="35000"/>
                  </a:schemeClr>
                </a:solidFill>
                <a:latin typeface="Times New Roman" panose="02020603050405020304" pitchFamily="18" charset="0"/>
                <a:cs typeface="Times New Roman" pitchFamily="18" charset="0"/>
              </a:rPr>
              <a:t>1. Дільниця траси державного значення Р-06 «Благовіщенське-Миколаїв» (через м. Вознесенськ) км 132 вул. Київська;</a:t>
            </a:r>
          </a:p>
          <a:p>
            <a:pPr algn="just"/>
            <a:r>
              <a:rPr lang="uk-UA" sz="1200" dirty="0">
                <a:solidFill>
                  <a:schemeClr val="tx1">
                    <a:lumMod val="65000"/>
                    <a:lumOff val="35000"/>
                  </a:schemeClr>
                </a:solidFill>
                <a:latin typeface="Times New Roman" panose="02020603050405020304" pitchFamily="18" charset="0"/>
                <a:cs typeface="Times New Roman" pitchFamily="18" charset="0"/>
              </a:rPr>
              <a:t>2. Дільниця траси обласного значення Р-06 «Благовіщенське-Миколаїв» (через м. Вознесенськ) км 140, вул. Київська;</a:t>
            </a:r>
          </a:p>
          <a:p>
            <a:pPr algn="just"/>
            <a:r>
              <a:rPr lang="uk-UA" sz="1200" dirty="0">
                <a:solidFill>
                  <a:schemeClr val="tx1">
                    <a:lumMod val="65000"/>
                    <a:lumOff val="35000"/>
                  </a:schemeClr>
                </a:solidFill>
                <a:latin typeface="Times New Roman" panose="02020603050405020304" pitchFamily="18" charset="0"/>
                <a:cs typeface="Times New Roman" pitchFamily="18" charset="0"/>
              </a:rPr>
              <a:t>3.  смт. Братське, вул. Вороніна;</a:t>
            </a:r>
          </a:p>
          <a:p>
            <a:pPr algn="just"/>
            <a:r>
              <a:rPr lang="uk-UA" sz="1200" dirty="0">
                <a:solidFill>
                  <a:schemeClr val="tx1">
                    <a:lumMod val="65000"/>
                    <a:lumOff val="35000"/>
                  </a:schemeClr>
                </a:solidFill>
                <a:latin typeface="Times New Roman" panose="02020603050405020304" pitchFamily="18" charset="0"/>
                <a:cs typeface="Times New Roman" pitchFamily="18" charset="0"/>
              </a:rPr>
              <a:t>4. м. Південноукраїнськ, пр. Незалежності, вул. Енергобудівників,</a:t>
            </a:r>
            <a:br>
              <a:rPr lang="uk-UA" sz="1200" dirty="0">
                <a:solidFill>
                  <a:schemeClr val="tx1">
                    <a:lumMod val="65000"/>
                    <a:lumOff val="35000"/>
                  </a:schemeClr>
                </a:solidFill>
                <a:latin typeface="Times New Roman" panose="02020603050405020304" pitchFamily="18" charset="0"/>
                <a:cs typeface="Times New Roman" pitchFamily="18" charset="0"/>
              </a:rPr>
            </a:br>
            <a:r>
              <a:rPr lang="uk-UA" sz="1200" dirty="0">
                <a:solidFill>
                  <a:schemeClr val="tx1">
                    <a:lumMod val="65000"/>
                    <a:lumOff val="35000"/>
                  </a:schemeClr>
                </a:solidFill>
                <a:latin typeface="Times New Roman" panose="02020603050405020304" pitchFamily="18" charset="0"/>
                <a:cs typeface="Times New Roman" pitchFamily="18" charset="0"/>
              </a:rPr>
              <a:t>пр. Соборності, км. 104, км. 117 автодороги Р-06;</a:t>
            </a:r>
          </a:p>
          <a:p>
            <a:pPr algn="just"/>
            <a:r>
              <a:rPr lang="uk-UA" sz="1200" dirty="0">
                <a:solidFill>
                  <a:schemeClr val="tx1">
                    <a:lumMod val="65000"/>
                    <a:lumOff val="35000"/>
                  </a:schemeClr>
                </a:solidFill>
                <a:latin typeface="Times New Roman" panose="02020603050405020304" pitchFamily="18" charset="0"/>
                <a:cs typeface="Times New Roman" pitchFamily="18" charset="0"/>
              </a:rPr>
              <a:t>5.  м. Вознесенськ, вул. 80-ДШБ.</a:t>
            </a:r>
          </a:p>
        </p:txBody>
      </p:sp>
    </p:spTree>
    <p:extLst>
      <p:ext uri="{BB962C8B-B14F-4D97-AF65-F5344CB8AC3E}">
        <p14:creationId xmlns:p14="http://schemas.microsoft.com/office/powerpoint/2010/main" val="4097715364"/>
      </p:ext>
    </p:extLst>
  </p:cSld>
  <p:clrMapOvr>
    <a:masterClrMapping/>
  </p:clrMapOvr>
  <p:transition spd="slow">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192667" y="249637"/>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365236" y="206827"/>
            <a:ext cx="4204562" cy="3249362"/>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552" name="Прямоугольник 551">
            <a:extLst>
              <a:ext uri="{FF2B5EF4-FFF2-40B4-BE49-F238E27FC236}">
                <a16:creationId xmlns:a16="http://schemas.microsoft.com/office/drawing/2014/main" id="{072DE105-462C-4BA1-8123-ADCDE7671D39}"/>
              </a:ext>
            </a:extLst>
          </p:cNvPr>
          <p:cNvSpPr/>
          <p:nvPr/>
        </p:nvSpPr>
        <p:spPr>
          <a:xfrm>
            <a:off x="7370301" y="3429000"/>
            <a:ext cx="4204562" cy="3165927"/>
          </a:xfrm>
          <a:prstGeom prst="rect">
            <a:avLst/>
          </a:prstGeom>
          <a:solidFill>
            <a:srgbClr val="FFDD00"/>
          </a:solidFill>
          <a:ln w="4933" cap="flat">
            <a:noFill/>
            <a:prstDash val="solid"/>
            <a:miter/>
          </a:ln>
        </p:spPr>
        <p:txBody>
          <a:bodyPr wrap="square" rtlCol="0" anchor="ctr">
            <a:noAutofit/>
          </a:bodyPr>
          <a:lstStyle/>
          <a:p>
            <a:endParaRPr lang="x-none">
              <a:latin typeface="Times New Roman" panose="02020603050405020304" pitchFamily="18" charset="0"/>
              <a:cs typeface="Times New Roman" panose="02020603050405020304" pitchFamily="18" charset="0"/>
            </a:endParaRPr>
          </a:p>
        </p:txBody>
      </p:sp>
      <p:sp>
        <p:nvSpPr>
          <p:cNvPr id="118" name="TextBox 117">
            <a:extLst>
              <a:ext uri="{FF2B5EF4-FFF2-40B4-BE49-F238E27FC236}">
                <a16:creationId xmlns:a16="http://schemas.microsoft.com/office/drawing/2014/main" id="{5C056914-102D-45BA-93F4-7C488B962F9F}"/>
              </a:ext>
            </a:extLst>
          </p:cNvPr>
          <p:cNvSpPr txBox="1"/>
          <p:nvPr/>
        </p:nvSpPr>
        <p:spPr>
          <a:xfrm>
            <a:off x="1640683" y="743273"/>
            <a:ext cx="1889134" cy="615874"/>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Зброя, вибухівка</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1140" name="Полилиния: фигура 1139">
            <a:extLst>
              <a:ext uri="{FF2B5EF4-FFF2-40B4-BE49-F238E27FC236}">
                <a16:creationId xmlns:a16="http://schemas.microsoft.com/office/drawing/2014/main" id="{041CBEBE-4B54-45F5-B723-75C2470C8CF6}"/>
              </a:ext>
            </a:extLst>
          </p:cNvPr>
          <p:cNvSpPr>
            <a:spLocks noChangeAspect="1"/>
          </p:cNvSpPr>
          <p:nvPr/>
        </p:nvSpPr>
        <p:spPr>
          <a:xfrm>
            <a:off x="2909667" y="1874114"/>
            <a:ext cx="440466" cy="626557"/>
          </a:xfrm>
          <a:custGeom>
            <a:avLst/>
            <a:gdLst>
              <a:gd name="connsiteX0" fmla="*/ 803029 w 3539459"/>
              <a:gd name="connsiteY0" fmla="*/ 1110648 h 4693505"/>
              <a:gd name="connsiteX1" fmla="*/ 880121 w 3539459"/>
              <a:gd name="connsiteY1" fmla="*/ 1122703 h 4693505"/>
              <a:gd name="connsiteX2" fmla="*/ 1937396 w 3539459"/>
              <a:gd name="connsiteY2" fmla="*/ 1151278 h 4693505"/>
              <a:gd name="connsiteX3" fmla="*/ 2042171 w 3539459"/>
              <a:gd name="connsiteY3" fmla="*/ 1456078 h 4693505"/>
              <a:gd name="connsiteX4" fmla="*/ 689621 w 3539459"/>
              <a:gd name="connsiteY4" fmla="*/ 1379878 h 4693505"/>
              <a:gd name="connsiteX5" fmla="*/ 803029 w 3539459"/>
              <a:gd name="connsiteY5" fmla="*/ 1110648 h 4693505"/>
              <a:gd name="connsiteX6" fmla="*/ 825353 w 3539459"/>
              <a:gd name="connsiteY6" fmla="*/ 960778 h 4693505"/>
              <a:gd name="connsiteX7" fmla="*/ 1061097 w 3539459"/>
              <a:gd name="connsiteY7" fmla="*/ 1122703 h 4693505"/>
              <a:gd name="connsiteX8" fmla="*/ 670571 w 3539459"/>
              <a:gd name="connsiteY8" fmla="*/ 1398928 h 4693505"/>
              <a:gd name="connsiteX9" fmla="*/ 1718320 w 3539459"/>
              <a:gd name="connsiteY9" fmla="*/ 1560853 h 4693505"/>
              <a:gd name="connsiteX10" fmla="*/ 1727845 w 3539459"/>
              <a:gd name="connsiteY10" fmla="*/ 1713253 h 4693505"/>
              <a:gd name="connsiteX11" fmla="*/ 1042045 w 3539459"/>
              <a:gd name="connsiteY11" fmla="*/ 1646578 h 4693505"/>
              <a:gd name="connsiteX12" fmla="*/ 975371 w 3539459"/>
              <a:gd name="connsiteY12" fmla="*/ 2294278 h 4693505"/>
              <a:gd name="connsiteX13" fmla="*/ 1346846 w 3539459"/>
              <a:gd name="connsiteY13" fmla="*/ 4456453 h 4693505"/>
              <a:gd name="connsiteX14" fmla="*/ 832495 w 3539459"/>
              <a:gd name="connsiteY14" fmla="*/ 4437403 h 4693505"/>
              <a:gd name="connsiteX15" fmla="*/ 937271 w 3539459"/>
              <a:gd name="connsiteY15" fmla="*/ 3684928 h 4693505"/>
              <a:gd name="connsiteX16" fmla="*/ 346723 w 3539459"/>
              <a:gd name="connsiteY16" fmla="*/ 4607475 h 4693505"/>
              <a:gd name="connsiteX17" fmla="*/ 60971 w 3539459"/>
              <a:gd name="connsiteY17" fmla="*/ 4218329 h 4693505"/>
              <a:gd name="connsiteX18" fmla="*/ 480071 w 3539459"/>
              <a:gd name="connsiteY18" fmla="*/ 2759625 h 4693505"/>
              <a:gd name="connsiteX19" fmla="*/ 270523 w 3539459"/>
              <a:gd name="connsiteY19" fmla="*/ 1713254 h 4693505"/>
              <a:gd name="connsiteX20" fmla="*/ 184797 w 3539459"/>
              <a:gd name="connsiteY20" fmla="*/ 1656104 h 4693505"/>
              <a:gd name="connsiteX21" fmla="*/ 118123 w 3539459"/>
              <a:gd name="connsiteY21" fmla="*/ 1208429 h 4693505"/>
              <a:gd name="connsiteX22" fmla="*/ 403871 w 3539459"/>
              <a:gd name="connsiteY22" fmla="*/ 1198903 h 4693505"/>
              <a:gd name="connsiteX23" fmla="*/ 825353 w 3539459"/>
              <a:gd name="connsiteY23" fmla="*/ 960778 h 4693505"/>
              <a:gd name="connsiteX24" fmla="*/ 3413770 w 3539459"/>
              <a:gd name="connsiteY24" fmla="*/ 894040 h 4693505"/>
              <a:gd name="connsiteX25" fmla="*/ 3480445 w 3539459"/>
              <a:gd name="connsiteY25" fmla="*/ 1036977 h 4693505"/>
              <a:gd name="connsiteX26" fmla="*/ 3499495 w 3539459"/>
              <a:gd name="connsiteY26" fmla="*/ 1189377 h 4693505"/>
              <a:gd name="connsiteX27" fmla="*/ 2889895 w 3539459"/>
              <a:gd name="connsiteY27" fmla="*/ 1198902 h 4693505"/>
              <a:gd name="connsiteX28" fmla="*/ 2880370 w 3539459"/>
              <a:gd name="connsiteY28" fmla="*/ 1265578 h 4693505"/>
              <a:gd name="connsiteX29" fmla="*/ 2270770 w 3539459"/>
              <a:gd name="connsiteY29" fmla="*/ 1303678 h 4693505"/>
              <a:gd name="connsiteX30" fmla="*/ 2004070 w 3539459"/>
              <a:gd name="connsiteY30" fmla="*/ 1075078 h 4693505"/>
              <a:gd name="connsiteX31" fmla="*/ 1099195 w 3539459"/>
              <a:gd name="connsiteY31" fmla="*/ 1170328 h 4693505"/>
              <a:gd name="connsiteX32" fmla="*/ 1356370 w 3539459"/>
              <a:gd name="connsiteY32" fmla="*/ 1056028 h 4693505"/>
              <a:gd name="connsiteX33" fmla="*/ 1403995 w 3539459"/>
              <a:gd name="connsiteY33" fmla="*/ 903628 h 4693505"/>
              <a:gd name="connsiteX34" fmla="*/ 1565920 w 3539459"/>
              <a:gd name="connsiteY34" fmla="*/ 1036915 h 4693505"/>
              <a:gd name="connsiteX35" fmla="*/ 3375670 w 3539459"/>
              <a:gd name="connsiteY35" fmla="*/ 1027453 h 4693505"/>
              <a:gd name="connsiteX36" fmla="*/ 977047 w 3539459"/>
              <a:gd name="connsiteY36" fmla="*/ 0 h 4693505"/>
              <a:gd name="connsiteX37" fmla="*/ 1415196 w 3539459"/>
              <a:gd name="connsiteY37" fmla="*/ 442881 h 4693505"/>
              <a:gd name="connsiteX38" fmla="*/ 977047 w 3539459"/>
              <a:gd name="connsiteY38" fmla="*/ 885762 h 4693505"/>
              <a:gd name="connsiteX39" fmla="*/ 538895 w 3539459"/>
              <a:gd name="connsiteY39" fmla="*/ 442881 h 4693505"/>
              <a:gd name="connsiteX40" fmla="*/ 977047 w 3539459"/>
              <a:gd name="connsiteY40" fmla="*/ 0 h 469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539459" h="4693505">
                <a:moveTo>
                  <a:pt x="803029" y="1110648"/>
                </a:moveTo>
                <a:cubicBezTo>
                  <a:pt x="829917" y="1110202"/>
                  <a:pt x="857103" y="1115559"/>
                  <a:pt x="880121" y="1122703"/>
                </a:cubicBezTo>
                <a:cubicBezTo>
                  <a:pt x="1261121" y="1332253"/>
                  <a:pt x="1623071" y="1265578"/>
                  <a:pt x="1937396" y="1151278"/>
                </a:cubicBezTo>
                <a:cubicBezTo>
                  <a:pt x="2258071" y="1119528"/>
                  <a:pt x="2159646" y="1392578"/>
                  <a:pt x="2042171" y="1456078"/>
                </a:cubicBezTo>
                <a:cubicBezTo>
                  <a:pt x="1600846" y="1611653"/>
                  <a:pt x="1083321" y="1557678"/>
                  <a:pt x="689621" y="1379878"/>
                </a:cubicBezTo>
                <a:cubicBezTo>
                  <a:pt x="644377" y="1165566"/>
                  <a:pt x="722363" y="1111988"/>
                  <a:pt x="803029" y="1110648"/>
                </a:cubicBezTo>
                <a:close/>
                <a:moveTo>
                  <a:pt x="825353" y="960778"/>
                </a:moveTo>
                <a:cubicBezTo>
                  <a:pt x="941241" y="963160"/>
                  <a:pt x="1026173" y="1032216"/>
                  <a:pt x="1061097" y="1122703"/>
                </a:cubicBezTo>
                <a:cubicBezTo>
                  <a:pt x="599135" y="854416"/>
                  <a:pt x="561033" y="1325903"/>
                  <a:pt x="670571" y="1398928"/>
                </a:cubicBezTo>
                <a:cubicBezTo>
                  <a:pt x="846783" y="1614828"/>
                  <a:pt x="1502420" y="1644991"/>
                  <a:pt x="1718320" y="1560853"/>
                </a:cubicBezTo>
                <a:cubicBezTo>
                  <a:pt x="1772295" y="1657690"/>
                  <a:pt x="1778645" y="1622766"/>
                  <a:pt x="1727845" y="1713253"/>
                </a:cubicBezTo>
                <a:cubicBezTo>
                  <a:pt x="1353195" y="1784691"/>
                  <a:pt x="1288107" y="1695791"/>
                  <a:pt x="1042045" y="1646578"/>
                </a:cubicBezTo>
                <a:cubicBezTo>
                  <a:pt x="1062683" y="1797391"/>
                  <a:pt x="927747" y="1808503"/>
                  <a:pt x="975371" y="2294278"/>
                </a:cubicBezTo>
                <a:cubicBezTo>
                  <a:pt x="1308746" y="2745128"/>
                  <a:pt x="1616721" y="3907178"/>
                  <a:pt x="1346846" y="4456453"/>
                </a:cubicBezTo>
                <a:cubicBezTo>
                  <a:pt x="1143647" y="4920003"/>
                  <a:pt x="786459" y="4586628"/>
                  <a:pt x="832495" y="4437403"/>
                </a:cubicBezTo>
                <a:cubicBezTo>
                  <a:pt x="926159" y="4145303"/>
                  <a:pt x="1034107" y="3480370"/>
                  <a:pt x="937271" y="3684928"/>
                </a:cubicBezTo>
                <a:cubicBezTo>
                  <a:pt x="778521" y="4014669"/>
                  <a:pt x="676923" y="4296784"/>
                  <a:pt x="346723" y="4607475"/>
                </a:cubicBezTo>
                <a:cubicBezTo>
                  <a:pt x="318147" y="4617460"/>
                  <a:pt x="-167629" y="4560769"/>
                  <a:pt x="60971" y="4218329"/>
                </a:cubicBezTo>
                <a:cubicBezTo>
                  <a:pt x="489595" y="3703519"/>
                  <a:pt x="537223" y="3102985"/>
                  <a:pt x="480071" y="2759625"/>
                </a:cubicBezTo>
                <a:cubicBezTo>
                  <a:pt x="126059" y="2528080"/>
                  <a:pt x="278459" y="1978137"/>
                  <a:pt x="270523" y="1713254"/>
                </a:cubicBezTo>
                <a:cubicBezTo>
                  <a:pt x="167335" y="1648396"/>
                  <a:pt x="180035" y="1754529"/>
                  <a:pt x="184797" y="1656104"/>
                </a:cubicBezTo>
                <a:cubicBezTo>
                  <a:pt x="194323" y="1507109"/>
                  <a:pt x="146697" y="1443379"/>
                  <a:pt x="118123" y="1208429"/>
                </a:cubicBezTo>
                <a:lnTo>
                  <a:pt x="403871" y="1198903"/>
                </a:lnTo>
                <a:cubicBezTo>
                  <a:pt x="562621" y="1022691"/>
                  <a:pt x="709465" y="958397"/>
                  <a:pt x="825353" y="960778"/>
                </a:cubicBezTo>
                <a:close/>
                <a:moveTo>
                  <a:pt x="3413770" y="894040"/>
                </a:moveTo>
                <a:cubicBezTo>
                  <a:pt x="3431232" y="895627"/>
                  <a:pt x="3428058" y="1063954"/>
                  <a:pt x="3480445" y="1036977"/>
                </a:cubicBezTo>
                <a:cubicBezTo>
                  <a:pt x="3494732" y="1086200"/>
                  <a:pt x="3593157" y="1167152"/>
                  <a:pt x="3499495" y="1189377"/>
                </a:cubicBezTo>
                <a:cubicBezTo>
                  <a:pt x="3405833" y="1211602"/>
                  <a:pt x="2935933" y="1159214"/>
                  <a:pt x="2889895" y="1198902"/>
                </a:cubicBezTo>
                <a:lnTo>
                  <a:pt x="2880370" y="1265578"/>
                </a:lnTo>
                <a:cubicBezTo>
                  <a:pt x="2700983" y="1252888"/>
                  <a:pt x="2397770" y="1246528"/>
                  <a:pt x="2270770" y="1303678"/>
                </a:cubicBezTo>
                <a:cubicBezTo>
                  <a:pt x="2172345" y="1237003"/>
                  <a:pt x="2229495" y="1083016"/>
                  <a:pt x="2004070" y="1075078"/>
                </a:cubicBezTo>
                <a:cubicBezTo>
                  <a:pt x="1654820" y="1240178"/>
                  <a:pt x="1400820" y="1195728"/>
                  <a:pt x="1099195" y="1170328"/>
                </a:cubicBezTo>
                <a:cubicBezTo>
                  <a:pt x="1019819" y="1092541"/>
                  <a:pt x="1329383" y="1122703"/>
                  <a:pt x="1356370" y="1056028"/>
                </a:cubicBezTo>
                <a:cubicBezTo>
                  <a:pt x="1383358" y="989353"/>
                  <a:pt x="1362720" y="914751"/>
                  <a:pt x="1403995" y="903628"/>
                </a:cubicBezTo>
                <a:lnTo>
                  <a:pt x="1565920" y="1036915"/>
                </a:lnTo>
                <a:cubicBezTo>
                  <a:pt x="2210445" y="1014711"/>
                  <a:pt x="2731145" y="1049657"/>
                  <a:pt x="3375670" y="1027453"/>
                </a:cubicBezTo>
                <a:close/>
                <a:moveTo>
                  <a:pt x="977047" y="0"/>
                </a:moveTo>
                <a:cubicBezTo>
                  <a:pt x="1219031" y="0"/>
                  <a:pt x="1415196" y="198285"/>
                  <a:pt x="1415196" y="442881"/>
                </a:cubicBezTo>
                <a:cubicBezTo>
                  <a:pt x="1415196" y="687477"/>
                  <a:pt x="1219031" y="885762"/>
                  <a:pt x="977047" y="885762"/>
                </a:cubicBezTo>
                <a:cubicBezTo>
                  <a:pt x="735063" y="885762"/>
                  <a:pt x="538895" y="687477"/>
                  <a:pt x="538895" y="442881"/>
                </a:cubicBezTo>
                <a:cubicBezTo>
                  <a:pt x="538895" y="198285"/>
                  <a:pt x="735063" y="0"/>
                  <a:pt x="977047"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589" name="TextBox 588">
            <a:extLst>
              <a:ext uri="{FF2B5EF4-FFF2-40B4-BE49-F238E27FC236}">
                <a16:creationId xmlns:a16="http://schemas.microsoft.com/office/drawing/2014/main" id="{FD69D402-339A-48A8-A4E7-424A34A495A1}"/>
              </a:ext>
            </a:extLst>
          </p:cNvPr>
          <p:cNvSpPr txBox="1"/>
          <p:nvPr/>
        </p:nvSpPr>
        <p:spPr>
          <a:xfrm>
            <a:off x="2253752" y="2930150"/>
            <a:ext cx="1415540" cy="535531"/>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anose="02020603050405020304" pitchFamily="18" charset="0"/>
                <a:cs typeface="Times New Roman" pitchFamily="18" charset="0"/>
              </a:rPr>
              <a:t>ПОДІЇ, ПОВ’ЯЗАНІ </a:t>
            </a:r>
            <a:br>
              <a:rPr lang="uk-UA" sz="1200" b="1" dirty="0">
                <a:solidFill>
                  <a:srgbClr val="0C183B"/>
                </a:solidFill>
                <a:latin typeface="Times New Roman" panose="02020603050405020304" pitchFamily="18" charset="0"/>
                <a:cs typeface="Times New Roman" pitchFamily="18" charset="0"/>
              </a:rPr>
            </a:br>
            <a:r>
              <a:rPr lang="uk-UA" sz="1200" b="1" dirty="0">
                <a:solidFill>
                  <a:srgbClr val="0C183B"/>
                </a:solidFill>
                <a:latin typeface="Times New Roman" panose="02020603050405020304" pitchFamily="18" charset="0"/>
                <a:cs typeface="Times New Roman" pitchFamily="18" charset="0"/>
              </a:rPr>
              <a:t>ЗІ  ЗБРОЄЮ</a:t>
            </a:r>
          </a:p>
        </p:txBody>
      </p:sp>
      <p:sp>
        <p:nvSpPr>
          <p:cNvPr id="613" name="TextBox 612">
            <a:extLst>
              <a:ext uri="{FF2B5EF4-FFF2-40B4-BE49-F238E27FC236}">
                <a16:creationId xmlns:a16="http://schemas.microsoft.com/office/drawing/2014/main" id="{C127D079-EF1C-477D-9467-BB62878075C6}"/>
              </a:ext>
            </a:extLst>
          </p:cNvPr>
          <p:cNvSpPr txBox="1"/>
          <p:nvPr/>
        </p:nvSpPr>
        <p:spPr>
          <a:xfrm>
            <a:off x="7416115" y="591880"/>
            <a:ext cx="4089823" cy="2769989"/>
          </a:xfrm>
          <a:prstGeom prst="rect">
            <a:avLst/>
          </a:prstGeom>
          <a:noFill/>
        </p:spPr>
        <p:txBody>
          <a:bodyPr wrap="square" rtlCol="0">
            <a:spAutoFit/>
          </a:bodyPr>
          <a:lstStyle/>
          <a:p>
            <a:pPr algn="just">
              <a:spcBef>
                <a:spcPts val="138"/>
              </a:spcBef>
              <a:buFontTx/>
              <a:buChar char="-"/>
            </a:pPr>
            <a:r>
              <a:rPr lang="uk-UA" altLang="uk-UA" sz="1300" dirty="0">
                <a:solidFill>
                  <a:schemeClr val="bg1"/>
                </a:solidFill>
                <a:latin typeface="Times New Roman" panose="02020603050405020304" pitchFamily="18" charset="0"/>
                <a:cs typeface="Times New Roman" pitchFamily="18" charset="0"/>
              </a:rPr>
              <a:t> відпрацювання залізничних вокзалів, автовокзалів для перекриття каналів надходження ВЗ та вибухових  речовин</a:t>
            </a:r>
            <a:r>
              <a:rPr lang="en-US" altLang="uk-UA" sz="1300" dirty="0">
                <a:solidFill>
                  <a:schemeClr val="bg1"/>
                </a:solidFill>
                <a:latin typeface="Times New Roman" panose="02020603050405020304" pitchFamily="18" charset="0"/>
                <a:cs typeface="Times New Roman" pitchFamily="18" charset="0"/>
              </a:rPr>
              <a:t>;</a:t>
            </a:r>
            <a:endParaRPr lang="uk-UA" altLang="uk-UA" sz="1300" dirty="0">
              <a:solidFill>
                <a:schemeClr val="bg1"/>
              </a:solidFill>
              <a:latin typeface="Times New Roman" panose="02020603050405020304" pitchFamily="18" charset="0"/>
              <a:cs typeface="Times New Roman" pitchFamily="18" charset="0"/>
            </a:endParaRPr>
          </a:p>
          <a:p>
            <a:pPr algn="just">
              <a:spcBef>
                <a:spcPts val="138"/>
              </a:spcBef>
              <a:buFontTx/>
              <a:buChar char="-"/>
            </a:pPr>
            <a:endParaRPr lang="uk-UA" altLang="uk-UA" sz="1300" dirty="0">
              <a:solidFill>
                <a:schemeClr val="bg1"/>
              </a:solidFill>
              <a:latin typeface="Times New Roman" panose="02020603050405020304" pitchFamily="18" charset="0"/>
              <a:cs typeface="Times New Roman" pitchFamily="18" charset="0"/>
            </a:endParaRPr>
          </a:p>
          <a:p>
            <a:pPr algn="just">
              <a:spcBef>
                <a:spcPts val="138"/>
              </a:spcBef>
            </a:pPr>
            <a:r>
              <a:rPr lang="uk-UA" altLang="uk-UA" sz="1300" dirty="0">
                <a:solidFill>
                  <a:schemeClr val="bg1"/>
                </a:solidFill>
                <a:latin typeface="Times New Roman" panose="02020603050405020304" pitchFamily="18" charset="0"/>
                <a:cs typeface="Times New Roman" pitchFamily="18" charset="0"/>
              </a:rPr>
              <a:t>- перевірка власників зброї за місцем проживання</a:t>
            </a:r>
            <a:r>
              <a:rPr lang="en-US" altLang="uk-UA" sz="1300" dirty="0">
                <a:solidFill>
                  <a:schemeClr val="bg1"/>
                </a:solidFill>
                <a:latin typeface="Times New Roman" pitchFamily="18" charset="0"/>
                <a:cs typeface="Times New Roman" pitchFamily="18" charset="0"/>
              </a:rPr>
              <a:t>;</a:t>
            </a:r>
            <a:endParaRPr lang="uk-UA" altLang="uk-UA" sz="1300" dirty="0">
              <a:solidFill>
                <a:schemeClr val="bg1"/>
              </a:solidFill>
              <a:latin typeface="Times New Roman" pitchFamily="18" charset="0"/>
              <a:cs typeface="Times New Roman" pitchFamily="18" charset="0"/>
            </a:endParaRPr>
          </a:p>
          <a:p>
            <a:pPr algn="just">
              <a:spcBef>
                <a:spcPts val="138"/>
              </a:spcBef>
            </a:pPr>
            <a:endParaRPr lang="uk-UA" altLang="uk-UA" sz="1300" dirty="0">
              <a:solidFill>
                <a:schemeClr val="bg1"/>
              </a:solidFill>
              <a:latin typeface="Times New Roman" pitchFamily="18" charset="0"/>
              <a:cs typeface="Times New Roman" pitchFamily="18" charset="0"/>
            </a:endParaRPr>
          </a:p>
          <a:p>
            <a:pPr algn="just">
              <a:spcBef>
                <a:spcPts val="138"/>
              </a:spcBef>
              <a:buFontTx/>
              <a:buChar char="-"/>
            </a:pPr>
            <a:r>
              <a:rPr lang="uk-UA" altLang="uk-UA" sz="1300" dirty="0">
                <a:solidFill>
                  <a:schemeClr val="bg1"/>
                </a:solidFill>
                <a:latin typeface="Times New Roman" pitchFamily="18" charset="0"/>
                <a:cs typeface="Times New Roman" pitchFamily="18" charset="0"/>
              </a:rPr>
              <a:t> притягнення власників зброї до адміністративної, кримінальної відповідальності за порушення порядку, правил зберігання, обліку та перереєстрації зброї</a:t>
            </a:r>
            <a:r>
              <a:rPr lang="en-US" altLang="uk-UA" sz="1300" dirty="0">
                <a:solidFill>
                  <a:schemeClr val="bg1"/>
                </a:solidFill>
                <a:latin typeface="Times New Roman" pitchFamily="18" charset="0"/>
                <a:cs typeface="Times New Roman" pitchFamily="18" charset="0"/>
              </a:rPr>
              <a:t>;</a:t>
            </a:r>
            <a:endParaRPr lang="uk-UA" altLang="uk-UA" sz="1300" dirty="0">
              <a:solidFill>
                <a:schemeClr val="bg1"/>
              </a:solidFill>
              <a:latin typeface="Times New Roman" pitchFamily="18" charset="0"/>
              <a:cs typeface="Times New Roman" pitchFamily="18" charset="0"/>
            </a:endParaRPr>
          </a:p>
          <a:p>
            <a:pPr algn="just">
              <a:spcBef>
                <a:spcPts val="138"/>
              </a:spcBef>
              <a:buFontTx/>
              <a:buChar char="-"/>
            </a:pPr>
            <a:endParaRPr lang="uk-UA" altLang="uk-UA" sz="1300" dirty="0">
              <a:solidFill>
                <a:schemeClr val="bg1"/>
              </a:solidFill>
              <a:latin typeface="Times New Roman" pitchFamily="18" charset="0"/>
              <a:cs typeface="Times New Roman" pitchFamily="18" charset="0"/>
            </a:endParaRPr>
          </a:p>
          <a:p>
            <a:pPr algn="just">
              <a:spcBef>
                <a:spcPts val="138"/>
              </a:spcBef>
              <a:buFontTx/>
              <a:buChar char="-"/>
            </a:pPr>
            <a:r>
              <a:rPr lang="uk-UA" altLang="uk-UA" sz="1300" dirty="0">
                <a:solidFill>
                  <a:schemeClr val="bg1"/>
                </a:solidFill>
                <a:latin typeface="Times New Roman" pitchFamily="18" charset="0"/>
                <a:cs typeface="Times New Roman" pitchFamily="18" charset="0"/>
              </a:rPr>
              <a:t> вирішення питання щодо анулювання дозволів на право зберігання зброї за порушення власниками законодавства.</a:t>
            </a:r>
          </a:p>
        </p:txBody>
      </p:sp>
      <p:sp>
        <p:nvSpPr>
          <p:cNvPr id="616" name="TextBox 615">
            <a:extLst>
              <a:ext uri="{FF2B5EF4-FFF2-40B4-BE49-F238E27FC236}">
                <a16:creationId xmlns:a16="http://schemas.microsoft.com/office/drawing/2014/main" id="{B50F4372-F88D-4333-A5AE-60CE4B0B1D58}"/>
              </a:ext>
            </a:extLst>
          </p:cNvPr>
          <p:cNvSpPr txBox="1"/>
          <p:nvPr/>
        </p:nvSpPr>
        <p:spPr>
          <a:xfrm>
            <a:off x="7412427" y="219799"/>
            <a:ext cx="3523505" cy="369332"/>
          </a:xfrm>
          <a:prstGeom prst="rect">
            <a:avLst/>
          </a:prstGeom>
          <a:noFill/>
        </p:spPr>
        <p:txBody>
          <a:bodyPr wrap="square" rtlCol="0">
            <a:spAutoFit/>
          </a:bodyPr>
          <a:lstStyle/>
          <a:p>
            <a:pPr algn="ctr"/>
            <a:r>
              <a:rPr lang="uk-UA" b="1" dirty="0">
                <a:solidFill>
                  <a:schemeClr val="bg1"/>
                </a:solidFill>
                <a:latin typeface="Times New Roman" panose="02020603050405020304" pitchFamily="18" charset="0"/>
                <a:cs typeface="Times New Roman" pitchFamily="18" charset="0"/>
              </a:rPr>
              <a:t>Поліцейські заходи</a:t>
            </a:r>
            <a:r>
              <a:rPr lang="en-US" b="1" dirty="0">
                <a:solidFill>
                  <a:schemeClr val="bg1"/>
                </a:solidFill>
                <a:latin typeface="Times New Roman" panose="02020603050405020304" pitchFamily="18" charset="0"/>
                <a:cs typeface="Times New Roman" pitchFamily="18" charset="0"/>
              </a:rPr>
              <a:t>:</a:t>
            </a:r>
            <a:endParaRPr lang="uk-UA" b="1" dirty="0">
              <a:solidFill>
                <a:schemeClr val="bg1"/>
              </a:solidFill>
              <a:latin typeface="Times New Roman" panose="02020603050405020304" pitchFamily="18" charset="0"/>
              <a:cs typeface="Times New Roman" pitchFamily="18" charset="0"/>
            </a:endParaRPr>
          </a:p>
        </p:txBody>
      </p:sp>
      <p:sp>
        <p:nvSpPr>
          <p:cNvPr id="617" name="TextBox 616">
            <a:extLst>
              <a:ext uri="{FF2B5EF4-FFF2-40B4-BE49-F238E27FC236}">
                <a16:creationId xmlns:a16="http://schemas.microsoft.com/office/drawing/2014/main" id="{AEEDF9ED-63A1-4F35-BC4B-B06472366F49}"/>
              </a:ext>
            </a:extLst>
          </p:cNvPr>
          <p:cNvSpPr txBox="1"/>
          <p:nvPr/>
        </p:nvSpPr>
        <p:spPr>
          <a:xfrm>
            <a:off x="7486571" y="3863807"/>
            <a:ext cx="4080051" cy="2462213"/>
          </a:xfrm>
          <a:prstGeom prst="rect">
            <a:avLst/>
          </a:prstGeom>
          <a:noFill/>
        </p:spPr>
        <p:txBody>
          <a:bodyPr wrap="square" rtlCol="0">
            <a:spAutoFit/>
          </a:bodyPr>
          <a:lstStyle/>
          <a:p>
            <a:pPr algn="just"/>
            <a:r>
              <a:rPr lang="uk-UA" sz="1400" dirty="0">
                <a:solidFill>
                  <a:srgbClr val="0C183B"/>
                </a:solidFill>
                <a:latin typeface="Times New Roman" panose="02020603050405020304" pitchFamily="18" charset="0"/>
                <a:cs typeface="Times New Roman" pitchFamily="18" charset="0"/>
              </a:rPr>
              <a:t>- посилити контроль за дотриманням правил зберігання мисливської вогнепальної зброї та поводження з нею;</a:t>
            </a:r>
          </a:p>
          <a:p>
            <a:pPr algn="just"/>
            <a:endParaRPr lang="uk-UA" sz="1400" dirty="0">
              <a:solidFill>
                <a:srgbClr val="0C183B"/>
              </a:solidFill>
              <a:latin typeface="Times New Roman" panose="02020603050405020304" pitchFamily="18" charset="0"/>
              <a:cs typeface="Times New Roman" pitchFamily="18" charset="0"/>
            </a:endParaRPr>
          </a:p>
          <a:p>
            <a:pPr algn="just"/>
            <a:r>
              <a:rPr lang="uk-UA" sz="1400" dirty="0">
                <a:solidFill>
                  <a:srgbClr val="0C183B"/>
                </a:solidFill>
                <a:latin typeface="Times New Roman" panose="02020603050405020304" pitchFamily="18" charset="0"/>
                <a:cs typeface="Times New Roman" pitchFamily="18" charset="0"/>
              </a:rPr>
              <a:t>- збільшити кількість перевірок залізничних вокзалів, автовокзалів для перекриття каналів надходження ВЗ та вибухових  речовин;</a:t>
            </a:r>
          </a:p>
          <a:p>
            <a:pPr algn="just"/>
            <a:endParaRPr lang="uk-UA" sz="1400" dirty="0">
              <a:solidFill>
                <a:srgbClr val="0C183B"/>
              </a:solidFill>
              <a:latin typeface="Times New Roman" panose="02020603050405020304" pitchFamily="18" charset="0"/>
              <a:cs typeface="Times New Roman" pitchFamily="18" charset="0"/>
            </a:endParaRPr>
          </a:p>
          <a:p>
            <a:pPr algn="just"/>
            <a:r>
              <a:rPr lang="uk-UA" sz="1400" dirty="0">
                <a:solidFill>
                  <a:srgbClr val="0C183B"/>
                </a:solidFill>
                <a:latin typeface="Times New Roman" panose="02020603050405020304" pitchFamily="18" charset="0"/>
                <a:cs typeface="Times New Roman" pitchFamily="18" charset="0"/>
              </a:rPr>
              <a:t>- додатково інформувати громадян про звільнення від кримінальної відповідальності при добровільній здачі зброї.</a:t>
            </a:r>
          </a:p>
        </p:txBody>
      </p:sp>
      <p:sp>
        <p:nvSpPr>
          <p:cNvPr id="618" name="TextBox 617">
            <a:extLst>
              <a:ext uri="{FF2B5EF4-FFF2-40B4-BE49-F238E27FC236}">
                <a16:creationId xmlns:a16="http://schemas.microsoft.com/office/drawing/2014/main" id="{2A8A758C-B438-4A5F-9BEA-0E0A427BD93F}"/>
              </a:ext>
            </a:extLst>
          </p:cNvPr>
          <p:cNvSpPr txBox="1"/>
          <p:nvPr/>
        </p:nvSpPr>
        <p:spPr>
          <a:xfrm>
            <a:off x="7485724" y="3438567"/>
            <a:ext cx="3782522" cy="369332"/>
          </a:xfrm>
          <a:prstGeom prst="rect">
            <a:avLst/>
          </a:prstGeom>
          <a:noFill/>
        </p:spPr>
        <p:txBody>
          <a:bodyPr wrap="square" rtlCol="0">
            <a:spAutoFit/>
          </a:bodyPr>
          <a:lstStyle/>
          <a:p>
            <a:pPr algn="ctr"/>
            <a:r>
              <a:rPr lang="uk-UA" b="1" dirty="0">
                <a:latin typeface="Times New Roman" panose="02020603050405020304" pitchFamily="18" charset="0"/>
                <a:cs typeface="Times New Roman" pitchFamily="18" charset="0"/>
              </a:rPr>
              <a:t>Що треба зробити?</a:t>
            </a:r>
            <a:endParaRPr lang="uk-UA" sz="1600" b="1" dirty="0">
              <a:solidFill>
                <a:srgbClr val="0C183B"/>
              </a:solidFill>
              <a:latin typeface="Times New Roman" pitchFamily="18" charset="0"/>
              <a:cs typeface="Times New Roman" pitchFamily="18" charset="0"/>
            </a:endParaRPr>
          </a:p>
        </p:txBody>
      </p:sp>
      <p:sp>
        <p:nvSpPr>
          <p:cNvPr id="630" name="TextBox 629">
            <a:extLst>
              <a:ext uri="{FF2B5EF4-FFF2-40B4-BE49-F238E27FC236}">
                <a16:creationId xmlns:a16="http://schemas.microsoft.com/office/drawing/2014/main" id="{7A5D64D1-9F90-4F31-8693-7720668EEA0C}"/>
              </a:ext>
            </a:extLst>
          </p:cNvPr>
          <p:cNvSpPr txBox="1"/>
          <p:nvPr/>
        </p:nvSpPr>
        <p:spPr>
          <a:xfrm>
            <a:off x="352553" y="5385446"/>
            <a:ext cx="1913047" cy="60939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itchFamily="18" charset="0"/>
              </a:rPr>
              <a:t>КІЛЬКІСТЬ  ЗАРЕЄСТРОВАНОЇ ЗБРОЇ</a:t>
            </a:r>
          </a:p>
        </p:txBody>
      </p:sp>
      <p:pic>
        <p:nvPicPr>
          <p:cNvPr id="1109" name="Рисунок 1108">
            <a:extLst>
              <a:ext uri="{FF2B5EF4-FFF2-40B4-BE49-F238E27FC236}">
                <a16:creationId xmlns:a16="http://schemas.microsoft.com/office/drawing/2014/main" id="{B6FBC092-B806-4DC4-81D6-4EA3F48CA07F}"/>
              </a:ext>
            </a:extLst>
          </p:cNvPr>
          <p:cNvPicPr>
            <a:picLocks noChangeAspect="1"/>
          </p:cNvPicPr>
          <p:nvPr/>
        </p:nvPicPr>
        <p:blipFill>
          <a:blip r:embed="rId2" cstate="print">
            <a:extLst>
              <a:ext uri="{96DAC541-7B7A-43D3-8B79-37D633B846F1}">
                <asvg:svgBlip xmlns:asvg="http://schemas.microsoft.com/office/drawing/2016/SVG/main" r:embed="rId3"/>
              </a:ext>
            </a:extLst>
          </a:blip>
          <a:stretch>
            <a:fillRect/>
          </a:stretch>
        </p:blipFill>
        <p:spPr>
          <a:xfrm>
            <a:off x="490959" y="4715539"/>
            <a:ext cx="1664156" cy="272828"/>
          </a:xfrm>
          <a:prstGeom prst="rect">
            <a:avLst/>
          </a:prstGeom>
        </p:spPr>
      </p:pic>
      <p:pic>
        <p:nvPicPr>
          <p:cNvPr id="1110" name="Рисунок 1109" descr="Диплом">
            <a:extLst>
              <a:ext uri="{FF2B5EF4-FFF2-40B4-BE49-F238E27FC236}">
                <a16:creationId xmlns:a16="http://schemas.microsoft.com/office/drawing/2014/main" id="{6C051FC9-6E59-4D47-840F-47E69F5B89BB}"/>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55635" y="4198349"/>
            <a:ext cx="468671" cy="474076"/>
          </a:xfrm>
          <a:prstGeom prst="rect">
            <a:avLst/>
          </a:prstGeom>
        </p:spPr>
      </p:pic>
      <p:sp>
        <p:nvSpPr>
          <p:cNvPr id="594" name="TextBox 593">
            <a:extLst>
              <a:ext uri="{FF2B5EF4-FFF2-40B4-BE49-F238E27FC236}">
                <a16:creationId xmlns:a16="http://schemas.microsoft.com/office/drawing/2014/main" id="{1967C2CB-29FF-4455-AEAA-40DDB156B94D}"/>
              </a:ext>
            </a:extLst>
          </p:cNvPr>
          <p:cNvSpPr txBox="1"/>
          <p:nvPr/>
        </p:nvSpPr>
        <p:spPr>
          <a:xfrm>
            <a:off x="2604013" y="2478106"/>
            <a:ext cx="759612"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35</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599" name="TextBox 598">
            <a:extLst>
              <a:ext uri="{FF2B5EF4-FFF2-40B4-BE49-F238E27FC236}">
                <a16:creationId xmlns:a16="http://schemas.microsoft.com/office/drawing/2014/main" id="{09A33B1C-2105-4582-8CC3-412A0D03773D}"/>
              </a:ext>
            </a:extLst>
          </p:cNvPr>
          <p:cNvSpPr txBox="1"/>
          <p:nvPr/>
        </p:nvSpPr>
        <p:spPr>
          <a:xfrm>
            <a:off x="621854" y="4850904"/>
            <a:ext cx="1371593"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45</a:t>
            </a:r>
            <a:endParaRPr lang="x-none" sz="2800" b="1" dirty="0">
              <a:solidFill>
                <a:srgbClr val="0C183B"/>
              </a:solidFill>
              <a:latin typeface="Times New Roman" panose="02020603050405020304" pitchFamily="18" charset="0"/>
              <a:cs typeface="Times New Roman" panose="02020603050405020304" pitchFamily="18" charset="0"/>
            </a:endParaRPr>
          </a:p>
        </p:txBody>
      </p:sp>
      <p:grpSp>
        <p:nvGrpSpPr>
          <p:cNvPr id="601" name="Группа 600">
            <a:extLst>
              <a:ext uri="{FF2B5EF4-FFF2-40B4-BE49-F238E27FC236}">
                <a16:creationId xmlns:a16="http://schemas.microsoft.com/office/drawing/2014/main" id="{5A33493E-9E0A-48CE-9C14-4DFEE940CA83}"/>
              </a:ext>
            </a:extLst>
          </p:cNvPr>
          <p:cNvGrpSpPr>
            <a:grpSpLocks noChangeAspect="1"/>
          </p:cNvGrpSpPr>
          <p:nvPr/>
        </p:nvGrpSpPr>
        <p:grpSpPr>
          <a:xfrm>
            <a:off x="4259326" y="2025186"/>
            <a:ext cx="998410" cy="555114"/>
            <a:chOff x="-6113088" y="1462891"/>
            <a:chExt cx="5711367" cy="3175505"/>
          </a:xfrm>
          <a:solidFill>
            <a:srgbClr val="0C183B"/>
          </a:solidFill>
        </p:grpSpPr>
        <p:sp>
          <p:nvSpPr>
            <p:cNvPr id="602" name="Полилиния: фигура 639">
              <a:extLst>
                <a:ext uri="{FF2B5EF4-FFF2-40B4-BE49-F238E27FC236}">
                  <a16:creationId xmlns:a16="http://schemas.microsoft.com/office/drawing/2014/main" id="{C91DFBB6-FAF7-4561-A42D-261FA211D8DA}"/>
                </a:ext>
              </a:extLst>
            </p:cNvPr>
            <p:cNvSpPr/>
            <p:nvPr/>
          </p:nvSpPr>
          <p:spPr>
            <a:xfrm>
              <a:off x="-1353531" y="1945220"/>
              <a:ext cx="726609" cy="2394857"/>
            </a:xfrm>
            <a:custGeom>
              <a:avLst/>
              <a:gdLst>
                <a:gd name="connsiteX0" fmla="*/ 117672 w 726609"/>
                <a:gd name="connsiteY0" fmla="*/ 0 h 2394857"/>
                <a:gd name="connsiteX1" fmla="*/ 233786 w 726609"/>
                <a:gd name="connsiteY1" fmla="*/ 14514 h 2394857"/>
                <a:gd name="connsiteX2" fmla="*/ 277329 w 726609"/>
                <a:gd name="connsiteY2" fmla="*/ 43543 h 2394857"/>
                <a:gd name="connsiteX3" fmla="*/ 335386 w 726609"/>
                <a:gd name="connsiteY3" fmla="*/ 72571 h 2394857"/>
                <a:gd name="connsiteX4" fmla="*/ 393443 w 726609"/>
                <a:gd name="connsiteY4" fmla="*/ 188686 h 2394857"/>
                <a:gd name="connsiteX5" fmla="*/ 451500 w 726609"/>
                <a:gd name="connsiteY5" fmla="*/ 275771 h 2394857"/>
                <a:gd name="connsiteX6" fmla="*/ 466015 w 726609"/>
                <a:gd name="connsiteY6" fmla="*/ 319314 h 2394857"/>
                <a:gd name="connsiteX7" fmla="*/ 466015 w 726609"/>
                <a:gd name="connsiteY7" fmla="*/ 870857 h 2394857"/>
                <a:gd name="connsiteX8" fmla="*/ 509557 w 726609"/>
                <a:gd name="connsiteY8" fmla="*/ 885371 h 2394857"/>
                <a:gd name="connsiteX9" fmla="*/ 553100 w 726609"/>
                <a:gd name="connsiteY9" fmla="*/ 972457 h 2394857"/>
                <a:gd name="connsiteX10" fmla="*/ 640186 w 726609"/>
                <a:gd name="connsiteY10" fmla="*/ 1030514 h 2394857"/>
                <a:gd name="connsiteX11" fmla="*/ 654700 w 726609"/>
                <a:gd name="connsiteY11" fmla="*/ 1074057 h 2394857"/>
                <a:gd name="connsiteX12" fmla="*/ 669215 w 726609"/>
                <a:gd name="connsiteY12" fmla="*/ 1407886 h 2394857"/>
                <a:gd name="connsiteX13" fmla="*/ 582129 w 726609"/>
                <a:gd name="connsiteY13" fmla="*/ 1494971 h 2394857"/>
                <a:gd name="connsiteX14" fmla="*/ 524072 w 726609"/>
                <a:gd name="connsiteY14" fmla="*/ 1596571 h 2394857"/>
                <a:gd name="connsiteX15" fmla="*/ 480529 w 726609"/>
                <a:gd name="connsiteY15" fmla="*/ 1625600 h 2394857"/>
                <a:gd name="connsiteX16" fmla="*/ 451500 w 726609"/>
                <a:gd name="connsiteY16" fmla="*/ 1683657 h 2394857"/>
                <a:gd name="connsiteX17" fmla="*/ 349900 w 726609"/>
                <a:gd name="connsiteY17" fmla="*/ 1756229 h 2394857"/>
                <a:gd name="connsiteX18" fmla="*/ 262815 w 726609"/>
                <a:gd name="connsiteY18" fmla="*/ 1814286 h 2394857"/>
                <a:gd name="connsiteX19" fmla="*/ 175729 w 726609"/>
                <a:gd name="connsiteY19" fmla="*/ 1901371 h 2394857"/>
                <a:gd name="connsiteX20" fmla="*/ 132186 w 726609"/>
                <a:gd name="connsiteY20" fmla="*/ 1944914 h 2394857"/>
                <a:gd name="connsiteX21" fmla="*/ 74129 w 726609"/>
                <a:gd name="connsiteY21" fmla="*/ 2017486 h 2394857"/>
                <a:gd name="connsiteX22" fmla="*/ 59615 w 726609"/>
                <a:gd name="connsiteY22" fmla="*/ 2075543 h 2394857"/>
                <a:gd name="connsiteX23" fmla="*/ 45100 w 726609"/>
                <a:gd name="connsiteY23" fmla="*/ 2119086 h 2394857"/>
                <a:gd name="connsiteX24" fmla="*/ 16072 w 726609"/>
                <a:gd name="connsiteY24" fmla="*/ 2235200 h 2394857"/>
                <a:gd name="connsiteX25" fmla="*/ 1557 w 726609"/>
                <a:gd name="connsiteY25" fmla="*/ 2278743 h 2394857"/>
                <a:gd name="connsiteX26" fmla="*/ 1557 w 726609"/>
                <a:gd name="connsiteY26" fmla="*/ 2394857 h 239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26609" h="2394857">
                  <a:moveTo>
                    <a:pt x="117672" y="0"/>
                  </a:moveTo>
                  <a:cubicBezTo>
                    <a:pt x="156377" y="4838"/>
                    <a:pt x="196155" y="4251"/>
                    <a:pt x="233786" y="14514"/>
                  </a:cubicBezTo>
                  <a:cubicBezTo>
                    <a:pt x="250615" y="19104"/>
                    <a:pt x="262183" y="34888"/>
                    <a:pt x="277329" y="43543"/>
                  </a:cubicBezTo>
                  <a:cubicBezTo>
                    <a:pt x="296115" y="54278"/>
                    <a:pt x="316034" y="62895"/>
                    <a:pt x="335386" y="72571"/>
                  </a:cubicBezTo>
                  <a:cubicBezTo>
                    <a:pt x="432368" y="169553"/>
                    <a:pt x="331643" y="52726"/>
                    <a:pt x="393443" y="188686"/>
                  </a:cubicBezTo>
                  <a:cubicBezTo>
                    <a:pt x="407880" y="220447"/>
                    <a:pt x="440467" y="242674"/>
                    <a:pt x="451500" y="275771"/>
                  </a:cubicBezTo>
                  <a:lnTo>
                    <a:pt x="466015" y="319314"/>
                  </a:lnTo>
                  <a:cubicBezTo>
                    <a:pt x="454663" y="500941"/>
                    <a:pt x="434502" y="689660"/>
                    <a:pt x="466015" y="870857"/>
                  </a:cubicBezTo>
                  <a:cubicBezTo>
                    <a:pt x="468636" y="885930"/>
                    <a:pt x="495043" y="880533"/>
                    <a:pt x="509557" y="885371"/>
                  </a:cubicBezTo>
                  <a:cubicBezTo>
                    <a:pt x="519910" y="916429"/>
                    <a:pt x="526620" y="949287"/>
                    <a:pt x="553100" y="972457"/>
                  </a:cubicBezTo>
                  <a:cubicBezTo>
                    <a:pt x="579356" y="995431"/>
                    <a:pt x="640186" y="1030514"/>
                    <a:pt x="640186" y="1030514"/>
                  </a:cubicBezTo>
                  <a:cubicBezTo>
                    <a:pt x="645024" y="1045028"/>
                    <a:pt x="647858" y="1060373"/>
                    <a:pt x="654700" y="1074057"/>
                  </a:cubicBezTo>
                  <a:cubicBezTo>
                    <a:pt x="722333" y="1209322"/>
                    <a:pt x="768674" y="1038468"/>
                    <a:pt x="669215" y="1407886"/>
                  </a:cubicBezTo>
                  <a:cubicBezTo>
                    <a:pt x="658542" y="1447527"/>
                    <a:pt x="582129" y="1494971"/>
                    <a:pt x="582129" y="1494971"/>
                  </a:cubicBezTo>
                  <a:cubicBezTo>
                    <a:pt x="570746" y="1517738"/>
                    <a:pt x="544587" y="1576056"/>
                    <a:pt x="524072" y="1596571"/>
                  </a:cubicBezTo>
                  <a:cubicBezTo>
                    <a:pt x="511737" y="1608906"/>
                    <a:pt x="495043" y="1615924"/>
                    <a:pt x="480529" y="1625600"/>
                  </a:cubicBezTo>
                  <a:cubicBezTo>
                    <a:pt x="470853" y="1644952"/>
                    <a:pt x="465581" y="1667229"/>
                    <a:pt x="451500" y="1683657"/>
                  </a:cubicBezTo>
                  <a:cubicBezTo>
                    <a:pt x="425358" y="1714156"/>
                    <a:pt x="380493" y="1730735"/>
                    <a:pt x="349900" y="1756229"/>
                  </a:cubicBezTo>
                  <a:cubicBezTo>
                    <a:pt x="277419" y="1816629"/>
                    <a:pt x="339335" y="1788777"/>
                    <a:pt x="262815" y="1814286"/>
                  </a:cubicBezTo>
                  <a:lnTo>
                    <a:pt x="175729" y="1901371"/>
                  </a:lnTo>
                  <a:lnTo>
                    <a:pt x="132186" y="1944914"/>
                  </a:lnTo>
                  <a:cubicBezTo>
                    <a:pt x="84738" y="2087262"/>
                    <a:pt x="161663" y="1886184"/>
                    <a:pt x="74129" y="2017486"/>
                  </a:cubicBezTo>
                  <a:cubicBezTo>
                    <a:pt x="63064" y="2034084"/>
                    <a:pt x="65095" y="2056363"/>
                    <a:pt x="59615" y="2075543"/>
                  </a:cubicBezTo>
                  <a:cubicBezTo>
                    <a:pt x="55412" y="2090254"/>
                    <a:pt x="49126" y="2104326"/>
                    <a:pt x="45100" y="2119086"/>
                  </a:cubicBezTo>
                  <a:cubicBezTo>
                    <a:pt x="34603" y="2157576"/>
                    <a:pt x="28689" y="2197352"/>
                    <a:pt x="16072" y="2235200"/>
                  </a:cubicBezTo>
                  <a:cubicBezTo>
                    <a:pt x="11234" y="2249714"/>
                    <a:pt x="2942" y="2263506"/>
                    <a:pt x="1557" y="2278743"/>
                  </a:cubicBezTo>
                  <a:cubicBezTo>
                    <a:pt x="-1947" y="2317289"/>
                    <a:pt x="1557" y="2356152"/>
                    <a:pt x="1557" y="2394857"/>
                  </a:cubicBezTo>
                </a:path>
              </a:pathLst>
            </a:custGeom>
            <a:noFill/>
            <a:ln w="6350">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03" name="Прямоугольник 1173">
              <a:extLst>
                <a:ext uri="{FF2B5EF4-FFF2-40B4-BE49-F238E27FC236}">
                  <a16:creationId xmlns:a16="http://schemas.microsoft.com/office/drawing/2014/main" id="{7ADF2465-1EF5-4B54-9A3A-110468BCA63E}"/>
                </a:ext>
              </a:extLst>
            </p:cNvPr>
            <p:cNvSpPr/>
            <p:nvPr/>
          </p:nvSpPr>
          <p:spPr>
            <a:xfrm rot="20887298">
              <a:off x="-6042114" y="2264993"/>
              <a:ext cx="4850449" cy="756091"/>
            </a:xfrm>
            <a:custGeom>
              <a:avLst/>
              <a:gdLst>
                <a:gd name="connsiteX0" fmla="*/ 0 w 4885535"/>
                <a:gd name="connsiteY0" fmla="*/ 0 h 690190"/>
                <a:gd name="connsiteX1" fmla="*/ 4885535 w 4885535"/>
                <a:gd name="connsiteY1" fmla="*/ 0 h 690190"/>
                <a:gd name="connsiteX2" fmla="*/ 4885535 w 4885535"/>
                <a:gd name="connsiteY2" fmla="*/ 690190 h 690190"/>
                <a:gd name="connsiteX3" fmla="*/ 0 w 4885535"/>
                <a:gd name="connsiteY3" fmla="*/ 690190 h 690190"/>
                <a:gd name="connsiteX4" fmla="*/ 0 w 4885535"/>
                <a:gd name="connsiteY4" fmla="*/ 0 h 690190"/>
                <a:gd name="connsiteX0" fmla="*/ 0 w 4885535"/>
                <a:gd name="connsiteY0" fmla="*/ 0 h 690190"/>
                <a:gd name="connsiteX1" fmla="*/ 4792531 w 4885535"/>
                <a:gd name="connsiteY1" fmla="*/ 34945 h 690190"/>
                <a:gd name="connsiteX2" fmla="*/ 4885535 w 4885535"/>
                <a:gd name="connsiteY2" fmla="*/ 690190 h 690190"/>
                <a:gd name="connsiteX3" fmla="*/ 0 w 4885535"/>
                <a:gd name="connsiteY3" fmla="*/ 690190 h 690190"/>
                <a:gd name="connsiteX4" fmla="*/ 0 w 4885535"/>
                <a:gd name="connsiteY4" fmla="*/ 0 h 690190"/>
                <a:gd name="connsiteX0" fmla="*/ 0 w 4800759"/>
                <a:gd name="connsiteY0" fmla="*/ 0 h 690190"/>
                <a:gd name="connsiteX1" fmla="*/ 4792531 w 4800759"/>
                <a:gd name="connsiteY1" fmla="*/ 34945 h 690190"/>
                <a:gd name="connsiteX2" fmla="*/ 4800759 w 4800759"/>
                <a:gd name="connsiteY2" fmla="*/ 648998 h 690190"/>
                <a:gd name="connsiteX3" fmla="*/ 0 w 4800759"/>
                <a:gd name="connsiteY3" fmla="*/ 690190 h 690190"/>
                <a:gd name="connsiteX4" fmla="*/ 0 w 4800759"/>
                <a:gd name="connsiteY4" fmla="*/ 0 h 690190"/>
                <a:gd name="connsiteX0" fmla="*/ 0 w 4908091"/>
                <a:gd name="connsiteY0" fmla="*/ 0 h 690190"/>
                <a:gd name="connsiteX1" fmla="*/ 4792531 w 4908091"/>
                <a:gd name="connsiteY1" fmla="*/ 34945 h 690190"/>
                <a:gd name="connsiteX2" fmla="*/ 4800759 w 4908091"/>
                <a:gd name="connsiteY2" fmla="*/ 648998 h 690190"/>
                <a:gd name="connsiteX3" fmla="*/ 0 w 4908091"/>
                <a:gd name="connsiteY3" fmla="*/ 690190 h 690190"/>
                <a:gd name="connsiteX4" fmla="*/ 0 w 4908091"/>
                <a:gd name="connsiteY4" fmla="*/ 0 h 690190"/>
                <a:gd name="connsiteX0" fmla="*/ 0 w 4909290"/>
                <a:gd name="connsiteY0" fmla="*/ 0 h 690190"/>
                <a:gd name="connsiteX1" fmla="*/ 4797237 w 4909290"/>
                <a:gd name="connsiteY1" fmla="*/ 12575 h 690190"/>
                <a:gd name="connsiteX2" fmla="*/ 4800759 w 4909290"/>
                <a:gd name="connsiteY2" fmla="*/ 648998 h 690190"/>
                <a:gd name="connsiteX3" fmla="*/ 0 w 4909290"/>
                <a:gd name="connsiteY3" fmla="*/ 690190 h 690190"/>
                <a:gd name="connsiteX4" fmla="*/ 0 w 4909290"/>
                <a:gd name="connsiteY4" fmla="*/ 0 h 690190"/>
                <a:gd name="connsiteX0" fmla="*/ 0 w 4913755"/>
                <a:gd name="connsiteY0" fmla="*/ 0 h 690190"/>
                <a:gd name="connsiteX1" fmla="*/ 4797237 w 4913755"/>
                <a:gd name="connsiteY1" fmla="*/ 12575 h 690190"/>
                <a:gd name="connsiteX2" fmla="*/ 4800759 w 4913755"/>
                <a:gd name="connsiteY2" fmla="*/ 648998 h 690190"/>
                <a:gd name="connsiteX3" fmla="*/ 0 w 4913755"/>
                <a:gd name="connsiteY3" fmla="*/ 690190 h 690190"/>
                <a:gd name="connsiteX4" fmla="*/ 0 w 4913755"/>
                <a:gd name="connsiteY4" fmla="*/ 0 h 690190"/>
                <a:gd name="connsiteX0" fmla="*/ 0 w 4885018"/>
                <a:gd name="connsiteY0" fmla="*/ 0 h 690190"/>
                <a:gd name="connsiteX1" fmla="*/ 4797237 w 4885018"/>
                <a:gd name="connsiteY1" fmla="*/ 12575 h 690190"/>
                <a:gd name="connsiteX2" fmla="*/ 4800759 w 4885018"/>
                <a:gd name="connsiteY2" fmla="*/ 648998 h 690190"/>
                <a:gd name="connsiteX3" fmla="*/ 0 w 4885018"/>
                <a:gd name="connsiteY3" fmla="*/ 690190 h 690190"/>
                <a:gd name="connsiteX4" fmla="*/ 0 w 4885018"/>
                <a:gd name="connsiteY4" fmla="*/ 0 h 690190"/>
                <a:gd name="connsiteX0" fmla="*/ 0 w 4877349"/>
                <a:gd name="connsiteY0" fmla="*/ 0 h 690190"/>
                <a:gd name="connsiteX1" fmla="*/ 4767409 w 4877349"/>
                <a:gd name="connsiteY1" fmla="*/ 6301 h 690190"/>
                <a:gd name="connsiteX2" fmla="*/ 4800759 w 4877349"/>
                <a:gd name="connsiteY2" fmla="*/ 648998 h 690190"/>
                <a:gd name="connsiteX3" fmla="*/ 0 w 4877349"/>
                <a:gd name="connsiteY3" fmla="*/ 690190 h 690190"/>
                <a:gd name="connsiteX4" fmla="*/ 0 w 4877349"/>
                <a:gd name="connsiteY4" fmla="*/ 0 h 690190"/>
                <a:gd name="connsiteX0" fmla="*/ 0 w 4893786"/>
                <a:gd name="connsiteY0" fmla="*/ 0 h 690190"/>
                <a:gd name="connsiteX1" fmla="*/ 4767409 w 4893786"/>
                <a:gd name="connsiteY1" fmla="*/ 6301 h 690190"/>
                <a:gd name="connsiteX2" fmla="*/ 4800759 w 4893786"/>
                <a:gd name="connsiteY2" fmla="*/ 648998 h 690190"/>
                <a:gd name="connsiteX3" fmla="*/ 0 w 4893786"/>
                <a:gd name="connsiteY3" fmla="*/ 690190 h 690190"/>
                <a:gd name="connsiteX4" fmla="*/ 0 w 4893786"/>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79546"/>
                <a:gd name="connsiteY0" fmla="*/ 82383 h 748634"/>
                <a:gd name="connsiteX1" fmla="*/ 4718733 w 4879546"/>
                <a:gd name="connsiteY1" fmla="*/ 0 h 748634"/>
                <a:gd name="connsiteX2" fmla="*/ 4800759 w 4879546"/>
                <a:gd name="connsiteY2" fmla="*/ 707442 h 748634"/>
                <a:gd name="connsiteX3" fmla="*/ 0 w 4879546"/>
                <a:gd name="connsiteY3" fmla="*/ 748634 h 748634"/>
                <a:gd name="connsiteX4" fmla="*/ 2752 w 4879546"/>
                <a:gd name="connsiteY4" fmla="*/ 82383 h 748634"/>
                <a:gd name="connsiteX0" fmla="*/ 2752 w 4810028"/>
                <a:gd name="connsiteY0" fmla="*/ 82383 h 748634"/>
                <a:gd name="connsiteX1" fmla="*/ 4718733 w 4810028"/>
                <a:gd name="connsiteY1" fmla="*/ 0 h 748634"/>
                <a:gd name="connsiteX2" fmla="*/ 4696749 w 4810028"/>
                <a:gd name="connsiteY2" fmla="*/ 646631 h 748634"/>
                <a:gd name="connsiteX3" fmla="*/ 0 w 4810028"/>
                <a:gd name="connsiteY3" fmla="*/ 748634 h 748634"/>
                <a:gd name="connsiteX4" fmla="*/ 2752 w 4810028"/>
                <a:gd name="connsiteY4" fmla="*/ 82383 h 748634"/>
                <a:gd name="connsiteX0" fmla="*/ 4320 w 4811596"/>
                <a:gd name="connsiteY0" fmla="*/ 82383 h 756091"/>
                <a:gd name="connsiteX1" fmla="*/ 4720301 w 4811596"/>
                <a:gd name="connsiteY1" fmla="*/ 0 h 756091"/>
                <a:gd name="connsiteX2" fmla="*/ 4698317 w 4811596"/>
                <a:gd name="connsiteY2" fmla="*/ 646631 h 756091"/>
                <a:gd name="connsiteX3" fmla="*/ 0 w 4811596"/>
                <a:gd name="connsiteY3" fmla="*/ 756091 h 756091"/>
                <a:gd name="connsiteX4" fmla="*/ 4320 w 4811596"/>
                <a:gd name="connsiteY4" fmla="*/ 82383 h 756091"/>
                <a:gd name="connsiteX0" fmla="*/ 4320 w 4811596"/>
                <a:gd name="connsiteY0" fmla="*/ 82383 h 756091"/>
                <a:gd name="connsiteX1" fmla="*/ 4720301 w 4811596"/>
                <a:gd name="connsiteY1" fmla="*/ 0 h 756091"/>
                <a:gd name="connsiteX2" fmla="*/ 4698317 w 4811596"/>
                <a:gd name="connsiteY2" fmla="*/ 646631 h 756091"/>
                <a:gd name="connsiteX3" fmla="*/ 0 w 4811596"/>
                <a:gd name="connsiteY3" fmla="*/ 756091 h 756091"/>
                <a:gd name="connsiteX4" fmla="*/ 4320 w 4811596"/>
                <a:gd name="connsiteY4" fmla="*/ 82383 h 756091"/>
                <a:gd name="connsiteX0" fmla="*/ 0 w 4832398"/>
                <a:gd name="connsiteY0" fmla="*/ 53738 h 756091"/>
                <a:gd name="connsiteX1" fmla="*/ 4741103 w 4832398"/>
                <a:gd name="connsiteY1" fmla="*/ 0 h 756091"/>
                <a:gd name="connsiteX2" fmla="*/ 4719119 w 4832398"/>
                <a:gd name="connsiteY2" fmla="*/ 646631 h 756091"/>
                <a:gd name="connsiteX3" fmla="*/ 20802 w 4832398"/>
                <a:gd name="connsiteY3" fmla="*/ 756091 h 756091"/>
                <a:gd name="connsiteX4" fmla="*/ 0 w 4832398"/>
                <a:gd name="connsiteY4" fmla="*/ 53738 h 756091"/>
                <a:gd name="connsiteX0" fmla="*/ 0 w 4832398"/>
                <a:gd name="connsiteY0" fmla="*/ 53738 h 756091"/>
                <a:gd name="connsiteX1" fmla="*/ 4741103 w 4832398"/>
                <a:gd name="connsiteY1" fmla="*/ 0 h 756091"/>
                <a:gd name="connsiteX2" fmla="*/ 4719119 w 4832398"/>
                <a:gd name="connsiteY2" fmla="*/ 646631 h 756091"/>
                <a:gd name="connsiteX3" fmla="*/ 20802 w 4832398"/>
                <a:gd name="connsiteY3" fmla="*/ 756091 h 756091"/>
                <a:gd name="connsiteX4" fmla="*/ 0 w 4832398"/>
                <a:gd name="connsiteY4" fmla="*/ 53738 h 756091"/>
                <a:gd name="connsiteX0" fmla="*/ 0 w 4823758"/>
                <a:gd name="connsiteY0" fmla="*/ 86702 h 756091"/>
                <a:gd name="connsiteX1" fmla="*/ 4732463 w 4823758"/>
                <a:gd name="connsiteY1" fmla="*/ 0 h 756091"/>
                <a:gd name="connsiteX2" fmla="*/ 4710479 w 4823758"/>
                <a:gd name="connsiteY2" fmla="*/ 646631 h 756091"/>
                <a:gd name="connsiteX3" fmla="*/ 12162 w 4823758"/>
                <a:gd name="connsiteY3" fmla="*/ 756091 h 756091"/>
                <a:gd name="connsiteX4" fmla="*/ 0 w 4823758"/>
                <a:gd name="connsiteY4" fmla="*/ 86702 h 756091"/>
                <a:gd name="connsiteX0" fmla="*/ 0 w 4850449"/>
                <a:gd name="connsiteY0" fmla="*/ 65515 h 756091"/>
                <a:gd name="connsiteX1" fmla="*/ 4759154 w 4850449"/>
                <a:gd name="connsiteY1" fmla="*/ 0 h 756091"/>
                <a:gd name="connsiteX2" fmla="*/ 4737170 w 4850449"/>
                <a:gd name="connsiteY2" fmla="*/ 646631 h 756091"/>
                <a:gd name="connsiteX3" fmla="*/ 38853 w 4850449"/>
                <a:gd name="connsiteY3" fmla="*/ 756091 h 756091"/>
                <a:gd name="connsiteX4" fmla="*/ 0 w 4850449"/>
                <a:gd name="connsiteY4" fmla="*/ 65515 h 756091"/>
                <a:gd name="connsiteX0" fmla="*/ 0 w 4850449"/>
                <a:gd name="connsiteY0" fmla="*/ 65515 h 756091"/>
                <a:gd name="connsiteX1" fmla="*/ 4759154 w 4850449"/>
                <a:gd name="connsiteY1" fmla="*/ 0 h 756091"/>
                <a:gd name="connsiteX2" fmla="*/ 4737170 w 4850449"/>
                <a:gd name="connsiteY2" fmla="*/ 646631 h 756091"/>
                <a:gd name="connsiteX3" fmla="*/ 38853 w 4850449"/>
                <a:gd name="connsiteY3" fmla="*/ 756091 h 756091"/>
                <a:gd name="connsiteX4" fmla="*/ 0 w 4850449"/>
                <a:gd name="connsiteY4" fmla="*/ 65515 h 75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0449" h="756091">
                  <a:moveTo>
                    <a:pt x="0" y="65515"/>
                  </a:moveTo>
                  <a:lnTo>
                    <a:pt x="4759154" y="0"/>
                  </a:lnTo>
                  <a:cubicBezTo>
                    <a:pt x="4851764" y="184652"/>
                    <a:pt x="4915732" y="394429"/>
                    <a:pt x="4737170" y="646631"/>
                  </a:cubicBezTo>
                  <a:lnTo>
                    <a:pt x="38853" y="756091"/>
                  </a:lnTo>
                  <a:cubicBezTo>
                    <a:pt x="223706" y="572697"/>
                    <a:pt x="138901" y="153486"/>
                    <a:pt x="0" y="65515"/>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04" name="Прямоугольник 1173">
              <a:extLst>
                <a:ext uri="{FF2B5EF4-FFF2-40B4-BE49-F238E27FC236}">
                  <a16:creationId xmlns:a16="http://schemas.microsoft.com/office/drawing/2014/main" id="{AF03EE44-C909-4F06-8446-9F840CC66A4A}"/>
                </a:ext>
              </a:extLst>
            </p:cNvPr>
            <p:cNvSpPr/>
            <p:nvPr/>
          </p:nvSpPr>
          <p:spPr>
            <a:xfrm rot="20887298">
              <a:off x="-5952650" y="1862609"/>
              <a:ext cx="4893097" cy="683889"/>
            </a:xfrm>
            <a:custGeom>
              <a:avLst/>
              <a:gdLst>
                <a:gd name="connsiteX0" fmla="*/ 0 w 4885535"/>
                <a:gd name="connsiteY0" fmla="*/ 0 h 690190"/>
                <a:gd name="connsiteX1" fmla="*/ 4885535 w 4885535"/>
                <a:gd name="connsiteY1" fmla="*/ 0 h 690190"/>
                <a:gd name="connsiteX2" fmla="*/ 4885535 w 4885535"/>
                <a:gd name="connsiteY2" fmla="*/ 690190 h 690190"/>
                <a:gd name="connsiteX3" fmla="*/ 0 w 4885535"/>
                <a:gd name="connsiteY3" fmla="*/ 690190 h 690190"/>
                <a:gd name="connsiteX4" fmla="*/ 0 w 4885535"/>
                <a:gd name="connsiteY4" fmla="*/ 0 h 690190"/>
                <a:gd name="connsiteX0" fmla="*/ 0 w 4885535"/>
                <a:gd name="connsiteY0" fmla="*/ 0 h 690190"/>
                <a:gd name="connsiteX1" fmla="*/ 4792531 w 4885535"/>
                <a:gd name="connsiteY1" fmla="*/ 34945 h 690190"/>
                <a:gd name="connsiteX2" fmla="*/ 4885535 w 4885535"/>
                <a:gd name="connsiteY2" fmla="*/ 690190 h 690190"/>
                <a:gd name="connsiteX3" fmla="*/ 0 w 4885535"/>
                <a:gd name="connsiteY3" fmla="*/ 690190 h 690190"/>
                <a:gd name="connsiteX4" fmla="*/ 0 w 4885535"/>
                <a:gd name="connsiteY4" fmla="*/ 0 h 690190"/>
                <a:gd name="connsiteX0" fmla="*/ 0 w 4800759"/>
                <a:gd name="connsiteY0" fmla="*/ 0 h 690190"/>
                <a:gd name="connsiteX1" fmla="*/ 4792531 w 4800759"/>
                <a:gd name="connsiteY1" fmla="*/ 34945 h 690190"/>
                <a:gd name="connsiteX2" fmla="*/ 4800759 w 4800759"/>
                <a:gd name="connsiteY2" fmla="*/ 648998 h 690190"/>
                <a:gd name="connsiteX3" fmla="*/ 0 w 4800759"/>
                <a:gd name="connsiteY3" fmla="*/ 690190 h 690190"/>
                <a:gd name="connsiteX4" fmla="*/ 0 w 4800759"/>
                <a:gd name="connsiteY4" fmla="*/ 0 h 690190"/>
                <a:gd name="connsiteX0" fmla="*/ 0 w 4908091"/>
                <a:gd name="connsiteY0" fmla="*/ 0 h 690190"/>
                <a:gd name="connsiteX1" fmla="*/ 4792531 w 4908091"/>
                <a:gd name="connsiteY1" fmla="*/ 34945 h 690190"/>
                <a:gd name="connsiteX2" fmla="*/ 4800759 w 4908091"/>
                <a:gd name="connsiteY2" fmla="*/ 648998 h 690190"/>
                <a:gd name="connsiteX3" fmla="*/ 0 w 4908091"/>
                <a:gd name="connsiteY3" fmla="*/ 690190 h 690190"/>
                <a:gd name="connsiteX4" fmla="*/ 0 w 4908091"/>
                <a:gd name="connsiteY4" fmla="*/ 0 h 690190"/>
                <a:gd name="connsiteX0" fmla="*/ 0 w 4909290"/>
                <a:gd name="connsiteY0" fmla="*/ 0 h 690190"/>
                <a:gd name="connsiteX1" fmla="*/ 4797237 w 4909290"/>
                <a:gd name="connsiteY1" fmla="*/ 12575 h 690190"/>
                <a:gd name="connsiteX2" fmla="*/ 4800759 w 4909290"/>
                <a:gd name="connsiteY2" fmla="*/ 648998 h 690190"/>
                <a:gd name="connsiteX3" fmla="*/ 0 w 4909290"/>
                <a:gd name="connsiteY3" fmla="*/ 690190 h 690190"/>
                <a:gd name="connsiteX4" fmla="*/ 0 w 4909290"/>
                <a:gd name="connsiteY4" fmla="*/ 0 h 690190"/>
                <a:gd name="connsiteX0" fmla="*/ 0 w 4913755"/>
                <a:gd name="connsiteY0" fmla="*/ 0 h 690190"/>
                <a:gd name="connsiteX1" fmla="*/ 4797237 w 4913755"/>
                <a:gd name="connsiteY1" fmla="*/ 12575 h 690190"/>
                <a:gd name="connsiteX2" fmla="*/ 4800759 w 4913755"/>
                <a:gd name="connsiteY2" fmla="*/ 648998 h 690190"/>
                <a:gd name="connsiteX3" fmla="*/ 0 w 4913755"/>
                <a:gd name="connsiteY3" fmla="*/ 690190 h 690190"/>
                <a:gd name="connsiteX4" fmla="*/ 0 w 4913755"/>
                <a:gd name="connsiteY4" fmla="*/ 0 h 690190"/>
                <a:gd name="connsiteX0" fmla="*/ 0 w 4885018"/>
                <a:gd name="connsiteY0" fmla="*/ 0 h 690190"/>
                <a:gd name="connsiteX1" fmla="*/ 4797237 w 4885018"/>
                <a:gd name="connsiteY1" fmla="*/ 12575 h 690190"/>
                <a:gd name="connsiteX2" fmla="*/ 4800759 w 4885018"/>
                <a:gd name="connsiteY2" fmla="*/ 648998 h 690190"/>
                <a:gd name="connsiteX3" fmla="*/ 0 w 4885018"/>
                <a:gd name="connsiteY3" fmla="*/ 690190 h 690190"/>
                <a:gd name="connsiteX4" fmla="*/ 0 w 4885018"/>
                <a:gd name="connsiteY4" fmla="*/ 0 h 690190"/>
                <a:gd name="connsiteX0" fmla="*/ 0 w 4877349"/>
                <a:gd name="connsiteY0" fmla="*/ 0 h 690190"/>
                <a:gd name="connsiteX1" fmla="*/ 4767409 w 4877349"/>
                <a:gd name="connsiteY1" fmla="*/ 6301 h 690190"/>
                <a:gd name="connsiteX2" fmla="*/ 4800759 w 4877349"/>
                <a:gd name="connsiteY2" fmla="*/ 648998 h 690190"/>
                <a:gd name="connsiteX3" fmla="*/ 0 w 4877349"/>
                <a:gd name="connsiteY3" fmla="*/ 690190 h 690190"/>
                <a:gd name="connsiteX4" fmla="*/ 0 w 4877349"/>
                <a:gd name="connsiteY4" fmla="*/ 0 h 690190"/>
                <a:gd name="connsiteX0" fmla="*/ 0 w 4893786"/>
                <a:gd name="connsiteY0" fmla="*/ 0 h 690190"/>
                <a:gd name="connsiteX1" fmla="*/ 4767409 w 4893786"/>
                <a:gd name="connsiteY1" fmla="*/ 6301 h 690190"/>
                <a:gd name="connsiteX2" fmla="*/ 4800759 w 4893786"/>
                <a:gd name="connsiteY2" fmla="*/ 648998 h 690190"/>
                <a:gd name="connsiteX3" fmla="*/ 0 w 4893786"/>
                <a:gd name="connsiteY3" fmla="*/ 690190 h 690190"/>
                <a:gd name="connsiteX4" fmla="*/ 0 w 4893786"/>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097" h="683889">
                  <a:moveTo>
                    <a:pt x="2752" y="17638"/>
                  </a:moveTo>
                  <a:lnTo>
                    <a:pt x="4767409" y="0"/>
                  </a:lnTo>
                  <a:cubicBezTo>
                    <a:pt x="4860019" y="184652"/>
                    <a:pt x="4979321" y="390495"/>
                    <a:pt x="4800759" y="642697"/>
                  </a:cubicBezTo>
                  <a:lnTo>
                    <a:pt x="0" y="683889"/>
                  </a:lnTo>
                  <a:cubicBezTo>
                    <a:pt x="245690" y="544438"/>
                    <a:pt x="113395" y="91878"/>
                    <a:pt x="2752" y="17638"/>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05" name="Овал 604">
              <a:extLst>
                <a:ext uri="{FF2B5EF4-FFF2-40B4-BE49-F238E27FC236}">
                  <a16:creationId xmlns:a16="http://schemas.microsoft.com/office/drawing/2014/main" id="{82686FD6-E9AA-4176-9803-0799BFD5C457}"/>
                </a:ext>
              </a:extLst>
            </p:cNvPr>
            <p:cNvSpPr/>
            <p:nvPr/>
          </p:nvSpPr>
          <p:spPr>
            <a:xfrm rot="20816342">
              <a:off x="-6013453" y="2364813"/>
              <a:ext cx="252927" cy="638972"/>
            </a:xfrm>
            <a:prstGeom prst="ellipse">
              <a:avLst/>
            </a:pr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06" name="Прямоугольник 1173">
              <a:extLst>
                <a:ext uri="{FF2B5EF4-FFF2-40B4-BE49-F238E27FC236}">
                  <a16:creationId xmlns:a16="http://schemas.microsoft.com/office/drawing/2014/main" id="{818F3E8E-2D76-494C-8270-5A1A8C5B43CF}"/>
                </a:ext>
              </a:extLst>
            </p:cNvPr>
            <p:cNvSpPr/>
            <p:nvPr/>
          </p:nvSpPr>
          <p:spPr>
            <a:xfrm rot="20887298">
              <a:off x="-5759832" y="2461925"/>
              <a:ext cx="4850449" cy="756091"/>
            </a:xfrm>
            <a:custGeom>
              <a:avLst/>
              <a:gdLst>
                <a:gd name="connsiteX0" fmla="*/ 0 w 4885535"/>
                <a:gd name="connsiteY0" fmla="*/ 0 h 690190"/>
                <a:gd name="connsiteX1" fmla="*/ 4885535 w 4885535"/>
                <a:gd name="connsiteY1" fmla="*/ 0 h 690190"/>
                <a:gd name="connsiteX2" fmla="*/ 4885535 w 4885535"/>
                <a:gd name="connsiteY2" fmla="*/ 690190 h 690190"/>
                <a:gd name="connsiteX3" fmla="*/ 0 w 4885535"/>
                <a:gd name="connsiteY3" fmla="*/ 690190 h 690190"/>
                <a:gd name="connsiteX4" fmla="*/ 0 w 4885535"/>
                <a:gd name="connsiteY4" fmla="*/ 0 h 690190"/>
                <a:gd name="connsiteX0" fmla="*/ 0 w 4885535"/>
                <a:gd name="connsiteY0" fmla="*/ 0 h 690190"/>
                <a:gd name="connsiteX1" fmla="*/ 4792531 w 4885535"/>
                <a:gd name="connsiteY1" fmla="*/ 34945 h 690190"/>
                <a:gd name="connsiteX2" fmla="*/ 4885535 w 4885535"/>
                <a:gd name="connsiteY2" fmla="*/ 690190 h 690190"/>
                <a:gd name="connsiteX3" fmla="*/ 0 w 4885535"/>
                <a:gd name="connsiteY3" fmla="*/ 690190 h 690190"/>
                <a:gd name="connsiteX4" fmla="*/ 0 w 4885535"/>
                <a:gd name="connsiteY4" fmla="*/ 0 h 690190"/>
                <a:gd name="connsiteX0" fmla="*/ 0 w 4800759"/>
                <a:gd name="connsiteY0" fmla="*/ 0 h 690190"/>
                <a:gd name="connsiteX1" fmla="*/ 4792531 w 4800759"/>
                <a:gd name="connsiteY1" fmla="*/ 34945 h 690190"/>
                <a:gd name="connsiteX2" fmla="*/ 4800759 w 4800759"/>
                <a:gd name="connsiteY2" fmla="*/ 648998 h 690190"/>
                <a:gd name="connsiteX3" fmla="*/ 0 w 4800759"/>
                <a:gd name="connsiteY3" fmla="*/ 690190 h 690190"/>
                <a:gd name="connsiteX4" fmla="*/ 0 w 4800759"/>
                <a:gd name="connsiteY4" fmla="*/ 0 h 690190"/>
                <a:gd name="connsiteX0" fmla="*/ 0 w 4908091"/>
                <a:gd name="connsiteY0" fmla="*/ 0 h 690190"/>
                <a:gd name="connsiteX1" fmla="*/ 4792531 w 4908091"/>
                <a:gd name="connsiteY1" fmla="*/ 34945 h 690190"/>
                <a:gd name="connsiteX2" fmla="*/ 4800759 w 4908091"/>
                <a:gd name="connsiteY2" fmla="*/ 648998 h 690190"/>
                <a:gd name="connsiteX3" fmla="*/ 0 w 4908091"/>
                <a:gd name="connsiteY3" fmla="*/ 690190 h 690190"/>
                <a:gd name="connsiteX4" fmla="*/ 0 w 4908091"/>
                <a:gd name="connsiteY4" fmla="*/ 0 h 690190"/>
                <a:gd name="connsiteX0" fmla="*/ 0 w 4909290"/>
                <a:gd name="connsiteY0" fmla="*/ 0 h 690190"/>
                <a:gd name="connsiteX1" fmla="*/ 4797237 w 4909290"/>
                <a:gd name="connsiteY1" fmla="*/ 12575 h 690190"/>
                <a:gd name="connsiteX2" fmla="*/ 4800759 w 4909290"/>
                <a:gd name="connsiteY2" fmla="*/ 648998 h 690190"/>
                <a:gd name="connsiteX3" fmla="*/ 0 w 4909290"/>
                <a:gd name="connsiteY3" fmla="*/ 690190 h 690190"/>
                <a:gd name="connsiteX4" fmla="*/ 0 w 4909290"/>
                <a:gd name="connsiteY4" fmla="*/ 0 h 690190"/>
                <a:gd name="connsiteX0" fmla="*/ 0 w 4913755"/>
                <a:gd name="connsiteY0" fmla="*/ 0 h 690190"/>
                <a:gd name="connsiteX1" fmla="*/ 4797237 w 4913755"/>
                <a:gd name="connsiteY1" fmla="*/ 12575 h 690190"/>
                <a:gd name="connsiteX2" fmla="*/ 4800759 w 4913755"/>
                <a:gd name="connsiteY2" fmla="*/ 648998 h 690190"/>
                <a:gd name="connsiteX3" fmla="*/ 0 w 4913755"/>
                <a:gd name="connsiteY3" fmla="*/ 690190 h 690190"/>
                <a:gd name="connsiteX4" fmla="*/ 0 w 4913755"/>
                <a:gd name="connsiteY4" fmla="*/ 0 h 690190"/>
                <a:gd name="connsiteX0" fmla="*/ 0 w 4885018"/>
                <a:gd name="connsiteY0" fmla="*/ 0 h 690190"/>
                <a:gd name="connsiteX1" fmla="*/ 4797237 w 4885018"/>
                <a:gd name="connsiteY1" fmla="*/ 12575 h 690190"/>
                <a:gd name="connsiteX2" fmla="*/ 4800759 w 4885018"/>
                <a:gd name="connsiteY2" fmla="*/ 648998 h 690190"/>
                <a:gd name="connsiteX3" fmla="*/ 0 w 4885018"/>
                <a:gd name="connsiteY3" fmla="*/ 690190 h 690190"/>
                <a:gd name="connsiteX4" fmla="*/ 0 w 4885018"/>
                <a:gd name="connsiteY4" fmla="*/ 0 h 690190"/>
                <a:gd name="connsiteX0" fmla="*/ 0 w 4877349"/>
                <a:gd name="connsiteY0" fmla="*/ 0 h 690190"/>
                <a:gd name="connsiteX1" fmla="*/ 4767409 w 4877349"/>
                <a:gd name="connsiteY1" fmla="*/ 6301 h 690190"/>
                <a:gd name="connsiteX2" fmla="*/ 4800759 w 4877349"/>
                <a:gd name="connsiteY2" fmla="*/ 648998 h 690190"/>
                <a:gd name="connsiteX3" fmla="*/ 0 w 4877349"/>
                <a:gd name="connsiteY3" fmla="*/ 690190 h 690190"/>
                <a:gd name="connsiteX4" fmla="*/ 0 w 4877349"/>
                <a:gd name="connsiteY4" fmla="*/ 0 h 690190"/>
                <a:gd name="connsiteX0" fmla="*/ 0 w 4893786"/>
                <a:gd name="connsiteY0" fmla="*/ 0 h 690190"/>
                <a:gd name="connsiteX1" fmla="*/ 4767409 w 4893786"/>
                <a:gd name="connsiteY1" fmla="*/ 6301 h 690190"/>
                <a:gd name="connsiteX2" fmla="*/ 4800759 w 4893786"/>
                <a:gd name="connsiteY2" fmla="*/ 648998 h 690190"/>
                <a:gd name="connsiteX3" fmla="*/ 0 w 4893786"/>
                <a:gd name="connsiteY3" fmla="*/ 690190 h 690190"/>
                <a:gd name="connsiteX4" fmla="*/ 0 w 4893786"/>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0 w 4893097"/>
                <a:gd name="connsiteY0" fmla="*/ 0 h 690190"/>
                <a:gd name="connsiteX1" fmla="*/ 4767409 w 4893097"/>
                <a:gd name="connsiteY1" fmla="*/ 6301 h 690190"/>
                <a:gd name="connsiteX2" fmla="*/ 4800759 w 4893097"/>
                <a:gd name="connsiteY2" fmla="*/ 648998 h 690190"/>
                <a:gd name="connsiteX3" fmla="*/ 0 w 4893097"/>
                <a:gd name="connsiteY3" fmla="*/ 690190 h 690190"/>
                <a:gd name="connsiteX4" fmla="*/ 0 w 4893097"/>
                <a:gd name="connsiteY4" fmla="*/ 0 h 690190"/>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93097"/>
                <a:gd name="connsiteY0" fmla="*/ 17638 h 683889"/>
                <a:gd name="connsiteX1" fmla="*/ 4767409 w 4893097"/>
                <a:gd name="connsiteY1" fmla="*/ 0 h 683889"/>
                <a:gd name="connsiteX2" fmla="*/ 4800759 w 4893097"/>
                <a:gd name="connsiteY2" fmla="*/ 642697 h 683889"/>
                <a:gd name="connsiteX3" fmla="*/ 0 w 4893097"/>
                <a:gd name="connsiteY3" fmla="*/ 683889 h 683889"/>
                <a:gd name="connsiteX4" fmla="*/ 2752 w 4893097"/>
                <a:gd name="connsiteY4" fmla="*/ 17638 h 683889"/>
                <a:gd name="connsiteX0" fmla="*/ 2752 w 4879546"/>
                <a:gd name="connsiteY0" fmla="*/ 82383 h 748634"/>
                <a:gd name="connsiteX1" fmla="*/ 4718733 w 4879546"/>
                <a:gd name="connsiteY1" fmla="*/ 0 h 748634"/>
                <a:gd name="connsiteX2" fmla="*/ 4800759 w 4879546"/>
                <a:gd name="connsiteY2" fmla="*/ 707442 h 748634"/>
                <a:gd name="connsiteX3" fmla="*/ 0 w 4879546"/>
                <a:gd name="connsiteY3" fmla="*/ 748634 h 748634"/>
                <a:gd name="connsiteX4" fmla="*/ 2752 w 4879546"/>
                <a:gd name="connsiteY4" fmla="*/ 82383 h 748634"/>
                <a:gd name="connsiteX0" fmla="*/ 2752 w 4810028"/>
                <a:gd name="connsiteY0" fmla="*/ 82383 h 748634"/>
                <a:gd name="connsiteX1" fmla="*/ 4718733 w 4810028"/>
                <a:gd name="connsiteY1" fmla="*/ 0 h 748634"/>
                <a:gd name="connsiteX2" fmla="*/ 4696749 w 4810028"/>
                <a:gd name="connsiteY2" fmla="*/ 646631 h 748634"/>
                <a:gd name="connsiteX3" fmla="*/ 0 w 4810028"/>
                <a:gd name="connsiteY3" fmla="*/ 748634 h 748634"/>
                <a:gd name="connsiteX4" fmla="*/ 2752 w 4810028"/>
                <a:gd name="connsiteY4" fmla="*/ 82383 h 748634"/>
                <a:gd name="connsiteX0" fmla="*/ 4320 w 4811596"/>
                <a:gd name="connsiteY0" fmla="*/ 82383 h 756091"/>
                <a:gd name="connsiteX1" fmla="*/ 4720301 w 4811596"/>
                <a:gd name="connsiteY1" fmla="*/ 0 h 756091"/>
                <a:gd name="connsiteX2" fmla="*/ 4698317 w 4811596"/>
                <a:gd name="connsiteY2" fmla="*/ 646631 h 756091"/>
                <a:gd name="connsiteX3" fmla="*/ 0 w 4811596"/>
                <a:gd name="connsiteY3" fmla="*/ 756091 h 756091"/>
                <a:gd name="connsiteX4" fmla="*/ 4320 w 4811596"/>
                <a:gd name="connsiteY4" fmla="*/ 82383 h 756091"/>
                <a:gd name="connsiteX0" fmla="*/ 4320 w 4811596"/>
                <a:gd name="connsiteY0" fmla="*/ 82383 h 756091"/>
                <a:gd name="connsiteX1" fmla="*/ 4720301 w 4811596"/>
                <a:gd name="connsiteY1" fmla="*/ 0 h 756091"/>
                <a:gd name="connsiteX2" fmla="*/ 4698317 w 4811596"/>
                <a:gd name="connsiteY2" fmla="*/ 646631 h 756091"/>
                <a:gd name="connsiteX3" fmla="*/ 0 w 4811596"/>
                <a:gd name="connsiteY3" fmla="*/ 756091 h 756091"/>
                <a:gd name="connsiteX4" fmla="*/ 4320 w 4811596"/>
                <a:gd name="connsiteY4" fmla="*/ 82383 h 756091"/>
                <a:gd name="connsiteX0" fmla="*/ 0 w 4832398"/>
                <a:gd name="connsiteY0" fmla="*/ 53738 h 756091"/>
                <a:gd name="connsiteX1" fmla="*/ 4741103 w 4832398"/>
                <a:gd name="connsiteY1" fmla="*/ 0 h 756091"/>
                <a:gd name="connsiteX2" fmla="*/ 4719119 w 4832398"/>
                <a:gd name="connsiteY2" fmla="*/ 646631 h 756091"/>
                <a:gd name="connsiteX3" fmla="*/ 20802 w 4832398"/>
                <a:gd name="connsiteY3" fmla="*/ 756091 h 756091"/>
                <a:gd name="connsiteX4" fmla="*/ 0 w 4832398"/>
                <a:gd name="connsiteY4" fmla="*/ 53738 h 756091"/>
                <a:gd name="connsiteX0" fmla="*/ 0 w 4832398"/>
                <a:gd name="connsiteY0" fmla="*/ 53738 h 756091"/>
                <a:gd name="connsiteX1" fmla="*/ 4741103 w 4832398"/>
                <a:gd name="connsiteY1" fmla="*/ 0 h 756091"/>
                <a:gd name="connsiteX2" fmla="*/ 4719119 w 4832398"/>
                <a:gd name="connsiteY2" fmla="*/ 646631 h 756091"/>
                <a:gd name="connsiteX3" fmla="*/ 20802 w 4832398"/>
                <a:gd name="connsiteY3" fmla="*/ 756091 h 756091"/>
                <a:gd name="connsiteX4" fmla="*/ 0 w 4832398"/>
                <a:gd name="connsiteY4" fmla="*/ 53738 h 756091"/>
                <a:gd name="connsiteX0" fmla="*/ 0 w 4823758"/>
                <a:gd name="connsiteY0" fmla="*/ 86702 h 756091"/>
                <a:gd name="connsiteX1" fmla="*/ 4732463 w 4823758"/>
                <a:gd name="connsiteY1" fmla="*/ 0 h 756091"/>
                <a:gd name="connsiteX2" fmla="*/ 4710479 w 4823758"/>
                <a:gd name="connsiteY2" fmla="*/ 646631 h 756091"/>
                <a:gd name="connsiteX3" fmla="*/ 12162 w 4823758"/>
                <a:gd name="connsiteY3" fmla="*/ 756091 h 756091"/>
                <a:gd name="connsiteX4" fmla="*/ 0 w 4823758"/>
                <a:gd name="connsiteY4" fmla="*/ 86702 h 756091"/>
                <a:gd name="connsiteX0" fmla="*/ 0 w 4850449"/>
                <a:gd name="connsiteY0" fmla="*/ 65515 h 756091"/>
                <a:gd name="connsiteX1" fmla="*/ 4759154 w 4850449"/>
                <a:gd name="connsiteY1" fmla="*/ 0 h 756091"/>
                <a:gd name="connsiteX2" fmla="*/ 4737170 w 4850449"/>
                <a:gd name="connsiteY2" fmla="*/ 646631 h 756091"/>
                <a:gd name="connsiteX3" fmla="*/ 38853 w 4850449"/>
                <a:gd name="connsiteY3" fmla="*/ 756091 h 756091"/>
                <a:gd name="connsiteX4" fmla="*/ 0 w 4850449"/>
                <a:gd name="connsiteY4" fmla="*/ 65515 h 756091"/>
                <a:gd name="connsiteX0" fmla="*/ 0 w 4850449"/>
                <a:gd name="connsiteY0" fmla="*/ 65515 h 756091"/>
                <a:gd name="connsiteX1" fmla="*/ 4759154 w 4850449"/>
                <a:gd name="connsiteY1" fmla="*/ 0 h 756091"/>
                <a:gd name="connsiteX2" fmla="*/ 4737170 w 4850449"/>
                <a:gd name="connsiteY2" fmla="*/ 646631 h 756091"/>
                <a:gd name="connsiteX3" fmla="*/ 38853 w 4850449"/>
                <a:gd name="connsiteY3" fmla="*/ 756091 h 756091"/>
                <a:gd name="connsiteX4" fmla="*/ 0 w 4850449"/>
                <a:gd name="connsiteY4" fmla="*/ 65515 h 75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0449" h="756091">
                  <a:moveTo>
                    <a:pt x="0" y="65515"/>
                  </a:moveTo>
                  <a:lnTo>
                    <a:pt x="4759154" y="0"/>
                  </a:lnTo>
                  <a:cubicBezTo>
                    <a:pt x="4851764" y="184652"/>
                    <a:pt x="4915732" y="394429"/>
                    <a:pt x="4737170" y="646631"/>
                  </a:cubicBezTo>
                  <a:lnTo>
                    <a:pt x="38853" y="756091"/>
                  </a:lnTo>
                  <a:cubicBezTo>
                    <a:pt x="223706" y="572697"/>
                    <a:pt x="138901" y="153486"/>
                    <a:pt x="0" y="65515"/>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07" name="Овал 606">
              <a:extLst>
                <a:ext uri="{FF2B5EF4-FFF2-40B4-BE49-F238E27FC236}">
                  <a16:creationId xmlns:a16="http://schemas.microsoft.com/office/drawing/2014/main" id="{468E4F17-4724-4563-9035-E01F951B651F}"/>
                </a:ext>
              </a:extLst>
            </p:cNvPr>
            <p:cNvSpPr/>
            <p:nvPr/>
          </p:nvSpPr>
          <p:spPr>
            <a:xfrm rot="20816342">
              <a:off x="-5821766" y="3034072"/>
              <a:ext cx="252927" cy="671768"/>
            </a:xfrm>
            <a:prstGeom prst="ellipse">
              <a:avLst/>
            </a:pr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08" name="Овал 607">
              <a:extLst>
                <a:ext uri="{FF2B5EF4-FFF2-40B4-BE49-F238E27FC236}">
                  <a16:creationId xmlns:a16="http://schemas.microsoft.com/office/drawing/2014/main" id="{4B22F470-C9E3-447D-A50F-F4AAF62D9DB6}"/>
                </a:ext>
              </a:extLst>
            </p:cNvPr>
            <p:cNvSpPr/>
            <p:nvPr/>
          </p:nvSpPr>
          <p:spPr>
            <a:xfrm rot="20816342">
              <a:off x="-6113088" y="2833861"/>
              <a:ext cx="252927" cy="667966"/>
            </a:xfrm>
            <a:prstGeom prst="ellipse">
              <a:avLst/>
            </a:pr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09" name="Прямоугольник 1175">
              <a:extLst>
                <a:ext uri="{FF2B5EF4-FFF2-40B4-BE49-F238E27FC236}">
                  <a16:creationId xmlns:a16="http://schemas.microsoft.com/office/drawing/2014/main" id="{D8D5EBFC-F2AF-4596-B67E-F51DAC8FA173}"/>
                </a:ext>
              </a:extLst>
            </p:cNvPr>
            <p:cNvSpPr/>
            <p:nvPr/>
          </p:nvSpPr>
          <p:spPr>
            <a:xfrm rot="20446244">
              <a:off x="-5254005" y="2123039"/>
              <a:ext cx="475815" cy="1478375"/>
            </a:xfrm>
            <a:custGeom>
              <a:avLst/>
              <a:gdLst>
                <a:gd name="connsiteX0" fmla="*/ 0 w 328603"/>
                <a:gd name="connsiteY0" fmla="*/ 0 h 668203"/>
                <a:gd name="connsiteX1" fmla="*/ 328603 w 328603"/>
                <a:gd name="connsiteY1" fmla="*/ 0 h 668203"/>
                <a:gd name="connsiteX2" fmla="*/ 328603 w 328603"/>
                <a:gd name="connsiteY2" fmla="*/ 668203 h 668203"/>
                <a:gd name="connsiteX3" fmla="*/ 0 w 328603"/>
                <a:gd name="connsiteY3" fmla="*/ 668203 h 668203"/>
                <a:gd name="connsiteX4" fmla="*/ 0 w 328603"/>
                <a:gd name="connsiteY4" fmla="*/ 0 h 668203"/>
                <a:gd name="connsiteX0" fmla="*/ 0 w 423979"/>
                <a:gd name="connsiteY0" fmla="*/ 0 h 741822"/>
                <a:gd name="connsiteX1" fmla="*/ 423979 w 423979"/>
                <a:gd name="connsiteY1" fmla="*/ 73619 h 741822"/>
                <a:gd name="connsiteX2" fmla="*/ 423979 w 423979"/>
                <a:gd name="connsiteY2" fmla="*/ 741822 h 741822"/>
                <a:gd name="connsiteX3" fmla="*/ 95376 w 423979"/>
                <a:gd name="connsiteY3" fmla="*/ 741822 h 741822"/>
                <a:gd name="connsiteX4" fmla="*/ 0 w 423979"/>
                <a:gd name="connsiteY4" fmla="*/ 0 h 741822"/>
                <a:gd name="connsiteX0" fmla="*/ 0 w 423979"/>
                <a:gd name="connsiteY0" fmla="*/ 0 h 741822"/>
                <a:gd name="connsiteX1" fmla="*/ 416449 w 423979"/>
                <a:gd name="connsiteY1" fmla="*/ 37366 h 741822"/>
                <a:gd name="connsiteX2" fmla="*/ 423979 w 423979"/>
                <a:gd name="connsiteY2" fmla="*/ 741822 h 741822"/>
                <a:gd name="connsiteX3" fmla="*/ 95376 w 423979"/>
                <a:gd name="connsiteY3" fmla="*/ 741822 h 741822"/>
                <a:gd name="connsiteX4" fmla="*/ 0 w 423979"/>
                <a:gd name="connsiteY4" fmla="*/ 0 h 741822"/>
                <a:gd name="connsiteX0" fmla="*/ 0 w 416449"/>
                <a:gd name="connsiteY0" fmla="*/ 0 h 1512615"/>
                <a:gd name="connsiteX1" fmla="*/ 416449 w 416449"/>
                <a:gd name="connsiteY1" fmla="*/ 37366 h 1512615"/>
                <a:gd name="connsiteX2" fmla="*/ 397227 w 416449"/>
                <a:gd name="connsiteY2" fmla="*/ 1512615 h 1512615"/>
                <a:gd name="connsiteX3" fmla="*/ 95376 w 416449"/>
                <a:gd name="connsiteY3" fmla="*/ 741822 h 1512615"/>
                <a:gd name="connsiteX4" fmla="*/ 0 w 416449"/>
                <a:gd name="connsiteY4"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0 w 416449"/>
                <a:gd name="connsiteY4"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0 w 416449"/>
                <a:gd name="connsiteY4"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56842 w 416449"/>
                <a:gd name="connsiteY4" fmla="*/ 732164 h 1512615"/>
                <a:gd name="connsiteX5" fmla="*/ 0 w 416449"/>
                <a:gd name="connsiteY5" fmla="*/ 0 h 1512615"/>
                <a:gd name="connsiteX0" fmla="*/ 0 w 432552"/>
                <a:gd name="connsiteY0" fmla="*/ 0 h 1512615"/>
                <a:gd name="connsiteX1" fmla="*/ 416449 w 432552"/>
                <a:gd name="connsiteY1" fmla="*/ 37366 h 1512615"/>
                <a:gd name="connsiteX2" fmla="*/ 432060 w 432552"/>
                <a:gd name="connsiteY2" fmla="*/ 755441 h 1512615"/>
                <a:gd name="connsiteX3" fmla="*/ 397227 w 432552"/>
                <a:gd name="connsiteY3" fmla="*/ 1512615 h 1512615"/>
                <a:gd name="connsiteX4" fmla="*/ 7410 w 432552"/>
                <a:gd name="connsiteY4" fmla="*/ 1437461 h 1512615"/>
                <a:gd name="connsiteX5" fmla="*/ 56842 w 432552"/>
                <a:gd name="connsiteY5" fmla="*/ 732164 h 1512615"/>
                <a:gd name="connsiteX6" fmla="*/ 0 w 432552"/>
                <a:gd name="connsiteY6" fmla="*/ 0 h 1512615"/>
                <a:gd name="connsiteX0" fmla="*/ 0 w 460186"/>
                <a:gd name="connsiteY0" fmla="*/ 0 h 1512615"/>
                <a:gd name="connsiteX1" fmla="*/ 416449 w 460186"/>
                <a:gd name="connsiteY1" fmla="*/ 37366 h 1512615"/>
                <a:gd name="connsiteX2" fmla="*/ 432060 w 460186"/>
                <a:gd name="connsiteY2" fmla="*/ 755441 h 1512615"/>
                <a:gd name="connsiteX3" fmla="*/ 397227 w 460186"/>
                <a:gd name="connsiteY3" fmla="*/ 1512615 h 1512615"/>
                <a:gd name="connsiteX4" fmla="*/ 7410 w 460186"/>
                <a:gd name="connsiteY4" fmla="*/ 1437461 h 1512615"/>
                <a:gd name="connsiteX5" fmla="*/ 56842 w 460186"/>
                <a:gd name="connsiteY5" fmla="*/ 732164 h 1512615"/>
                <a:gd name="connsiteX6" fmla="*/ 0 w 460186"/>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5815"/>
                <a:gd name="connsiteY0" fmla="*/ 0 h 1512615"/>
                <a:gd name="connsiteX1" fmla="*/ 412266 w 475815"/>
                <a:gd name="connsiteY1" fmla="*/ 49634 h 1512615"/>
                <a:gd name="connsiteX2" fmla="*/ 432060 w 475815"/>
                <a:gd name="connsiteY2" fmla="*/ 755441 h 1512615"/>
                <a:gd name="connsiteX3" fmla="*/ 397227 w 475815"/>
                <a:gd name="connsiteY3" fmla="*/ 1512615 h 1512615"/>
                <a:gd name="connsiteX4" fmla="*/ 7410 w 475815"/>
                <a:gd name="connsiteY4" fmla="*/ 1437461 h 1512615"/>
                <a:gd name="connsiteX5" fmla="*/ 56842 w 475815"/>
                <a:gd name="connsiteY5" fmla="*/ 732164 h 1512615"/>
                <a:gd name="connsiteX6" fmla="*/ 0 w 475815"/>
                <a:gd name="connsiteY6" fmla="*/ 0 h 151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15" h="1512615">
                  <a:moveTo>
                    <a:pt x="0" y="0"/>
                  </a:moveTo>
                  <a:lnTo>
                    <a:pt x="412266" y="49634"/>
                  </a:lnTo>
                  <a:cubicBezTo>
                    <a:pt x="478495" y="281136"/>
                    <a:pt x="505125" y="471648"/>
                    <a:pt x="432060" y="755441"/>
                  </a:cubicBezTo>
                  <a:cubicBezTo>
                    <a:pt x="452519" y="1012293"/>
                    <a:pt x="503235" y="1259525"/>
                    <a:pt x="397227" y="1512615"/>
                  </a:cubicBezTo>
                  <a:lnTo>
                    <a:pt x="7410" y="1437461"/>
                  </a:lnTo>
                  <a:cubicBezTo>
                    <a:pt x="43520" y="1346495"/>
                    <a:pt x="180640" y="967416"/>
                    <a:pt x="56842" y="732164"/>
                  </a:cubicBezTo>
                  <a:cubicBezTo>
                    <a:pt x="55607" y="492587"/>
                    <a:pt x="149473" y="148492"/>
                    <a:pt x="0" y="0"/>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11" name="Прямоугольник 1175">
              <a:extLst>
                <a:ext uri="{FF2B5EF4-FFF2-40B4-BE49-F238E27FC236}">
                  <a16:creationId xmlns:a16="http://schemas.microsoft.com/office/drawing/2014/main" id="{87A573D0-A3A4-404E-A787-D0A4EBDBEE10}"/>
                </a:ext>
              </a:extLst>
            </p:cNvPr>
            <p:cNvSpPr/>
            <p:nvPr/>
          </p:nvSpPr>
          <p:spPr>
            <a:xfrm rot="20446244">
              <a:off x="-2127672" y="1462891"/>
              <a:ext cx="613793" cy="1357290"/>
            </a:xfrm>
            <a:custGeom>
              <a:avLst/>
              <a:gdLst>
                <a:gd name="connsiteX0" fmla="*/ 0 w 328603"/>
                <a:gd name="connsiteY0" fmla="*/ 0 h 668203"/>
                <a:gd name="connsiteX1" fmla="*/ 328603 w 328603"/>
                <a:gd name="connsiteY1" fmla="*/ 0 h 668203"/>
                <a:gd name="connsiteX2" fmla="*/ 328603 w 328603"/>
                <a:gd name="connsiteY2" fmla="*/ 668203 h 668203"/>
                <a:gd name="connsiteX3" fmla="*/ 0 w 328603"/>
                <a:gd name="connsiteY3" fmla="*/ 668203 h 668203"/>
                <a:gd name="connsiteX4" fmla="*/ 0 w 328603"/>
                <a:gd name="connsiteY4" fmla="*/ 0 h 668203"/>
                <a:gd name="connsiteX0" fmla="*/ 0 w 423979"/>
                <a:gd name="connsiteY0" fmla="*/ 0 h 741822"/>
                <a:gd name="connsiteX1" fmla="*/ 423979 w 423979"/>
                <a:gd name="connsiteY1" fmla="*/ 73619 h 741822"/>
                <a:gd name="connsiteX2" fmla="*/ 423979 w 423979"/>
                <a:gd name="connsiteY2" fmla="*/ 741822 h 741822"/>
                <a:gd name="connsiteX3" fmla="*/ 95376 w 423979"/>
                <a:gd name="connsiteY3" fmla="*/ 741822 h 741822"/>
                <a:gd name="connsiteX4" fmla="*/ 0 w 423979"/>
                <a:gd name="connsiteY4" fmla="*/ 0 h 741822"/>
                <a:gd name="connsiteX0" fmla="*/ 0 w 423979"/>
                <a:gd name="connsiteY0" fmla="*/ 0 h 741822"/>
                <a:gd name="connsiteX1" fmla="*/ 416449 w 423979"/>
                <a:gd name="connsiteY1" fmla="*/ 37366 h 741822"/>
                <a:gd name="connsiteX2" fmla="*/ 423979 w 423979"/>
                <a:gd name="connsiteY2" fmla="*/ 741822 h 741822"/>
                <a:gd name="connsiteX3" fmla="*/ 95376 w 423979"/>
                <a:gd name="connsiteY3" fmla="*/ 741822 h 741822"/>
                <a:gd name="connsiteX4" fmla="*/ 0 w 423979"/>
                <a:gd name="connsiteY4" fmla="*/ 0 h 741822"/>
                <a:gd name="connsiteX0" fmla="*/ 0 w 416449"/>
                <a:gd name="connsiteY0" fmla="*/ 0 h 1512615"/>
                <a:gd name="connsiteX1" fmla="*/ 416449 w 416449"/>
                <a:gd name="connsiteY1" fmla="*/ 37366 h 1512615"/>
                <a:gd name="connsiteX2" fmla="*/ 397227 w 416449"/>
                <a:gd name="connsiteY2" fmla="*/ 1512615 h 1512615"/>
                <a:gd name="connsiteX3" fmla="*/ 95376 w 416449"/>
                <a:gd name="connsiteY3" fmla="*/ 741822 h 1512615"/>
                <a:gd name="connsiteX4" fmla="*/ 0 w 416449"/>
                <a:gd name="connsiteY4"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0 w 416449"/>
                <a:gd name="connsiteY4"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0 w 416449"/>
                <a:gd name="connsiteY4"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17623 w 434072"/>
                <a:gd name="connsiteY0" fmla="*/ 0 h 1512615"/>
                <a:gd name="connsiteX1" fmla="*/ 434072 w 434072"/>
                <a:gd name="connsiteY1" fmla="*/ 37366 h 1512615"/>
                <a:gd name="connsiteX2" fmla="*/ 414850 w 434072"/>
                <a:gd name="connsiteY2" fmla="*/ 1512615 h 1512615"/>
                <a:gd name="connsiteX3" fmla="*/ 25033 w 434072"/>
                <a:gd name="connsiteY3" fmla="*/ 1437461 h 1512615"/>
                <a:gd name="connsiteX4" fmla="*/ 74465 w 434072"/>
                <a:gd name="connsiteY4" fmla="*/ 732164 h 1512615"/>
                <a:gd name="connsiteX5" fmla="*/ 17623 w 434072"/>
                <a:gd name="connsiteY5" fmla="*/ 0 h 1512615"/>
                <a:gd name="connsiteX0" fmla="*/ 0 w 416449"/>
                <a:gd name="connsiteY0" fmla="*/ 0 h 1512615"/>
                <a:gd name="connsiteX1" fmla="*/ 416449 w 416449"/>
                <a:gd name="connsiteY1" fmla="*/ 37366 h 1512615"/>
                <a:gd name="connsiteX2" fmla="*/ 397227 w 416449"/>
                <a:gd name="connsiteY2" fmla="*/ 1512615 h 1512615"/>
                <a:gd name="connsiteX3" fmla="*/ 7410 w 416449"/>
                <a:gd name="connsiteY3" fmla="*/ 1437461 h 1512615"/>
                <a:gd name="connsiteX4" fmla="*/ 56842 w 416449"/>
                <a:gd name="connsiteY4" fmla="*/ 732164 h 1512615"/>
                <a:gd name="connsiteX5" fmla="*/ 0 w 416449"/>
                <a:gd name="connsiteY5" fmla="*/ 0 h 1512615"/>
                <a:gd name="connsiteX0" fmla="*/ 0 w 432552"/>
                <a:gd name="connsiteY0" fmla="*/ 0 h 1512615"/>
                <a:gd name="connsiteX1" fmla="*/ 416449 w 432552"/>
                <a:gd name="connsiteY1" fmla="*/ 37366 h 1512615"/>
                <a:gd name="connsiteX2" fmla="*/ 432060 w 432552"/>
                <a:gd name="connsiteY2" fmla="*/ 755441 h 1512615"/>
                <a:gd name="connsiteX3" fmla="*/ 397227 w 432552"/>
                <a:gd name="connsiteY3" fmla="*/ 1512615 h 1512615"/>
                <a:gd name="connsiteX4" fmla="*/ 7410 w 432552"/>
                <a:gd name="connsiteY4" fmla="*/ 1437461 h 1512615"/>
                <a:gd name="connsiteX5" fmla="*/ 56842 w 432552"/>
                <a:gd name="connsiteY5" fmla="*/ 732164 h 1512615"/>
                <a:gd name="connsiteX6" fmla="*/ 0 w 432552"/>
                <a:gd name="connsiteY6" fmla="*/ 0 h 1512615"/>
                <a:gd name="connsiteX0" fmla="*/ 0 w 460186"/>
                <a:gd name="connsiteY0" fmla="*/ 0 h 1512615"/>
                <a:gd name="connsiteX1" fmla="*/ 416449 w 460186"/>
                <a:gd name="connsiteY1" fmla="*/ 37366 h 1512615"/>
                <a:gd name="connsiteX2" fmla="*/ 432060 w 460186"/>
                <a:gd name="connsiteY2" fmla="*/ 755441 h 1512615"/>
                <a:gd name="connsiteX3" fmla="*/ 397227 w 460186"/>
                <a:gd name="connsiteY3" fmla="*/ 1512615 h 1512615"/>
                <a:gd name="connsiteX4" fmla="*/ 7410 w 460186"/>
                <a:gd name="connsiteY4" fmla="*/ 1437461 h 1512615"/>
                <a:gd name="connsiteX5" fmla="*/ 56842 w 460186"/>
                <a:gd name="connsiteY5" fmla="*/ 732164 h 1512615"/>
                <a:gd name="connsiteX6" fmla="*/ 0 w 460186"/>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77448"/>
                <a:gd name="connsiteY0" fmla="*/ 0 h 1512615"/>
                <a:gd name="connsiteX1" fmla="*/ 416449 w 477448"/>
                <a:gd name="connsiteY1" fmla="*/ 37366 h 1512615"/>
                <a:gd name="connsiteX2" fmla="*/ 432060 w 477448"/>
                <a:gd name="connsiteY2" fmla="*/ 755441 h 1512615"/>
                <a:gd name="connsiteX3" fmla="*/ 397227 w 477448"/>
                <a:gd name="connsiteY3" fmla="*/ 1512615 h 1512615"/>
                <a:gd name="connsiteX4" fmla="*/ 7410 w 477448"/>
                <a:gd name="connsiteY4" fmla="*/ 1437461 h 1512615"/>
                <a:gd name="connsiteX5" fmla="*/ 56842 w 477448"/>
                <a:gd name="connsiteY5" fmla="*/ 732164 h 1512615"/>
                <a:gd name="connsiteX6" fmla="*/ 0 w 477448"/>
                <a:gd name="connsiteY6" fmla="*/ 0 h 1512615"/>
                <a:gd name="connsiteX0" fmla="*/ 0 w 462250"/>
                <a:gd name="connsiteY0" fmla="*/ 0 h 1512615"/>
                <a:gd name="connsiteX1" fmla="*/ 352031 w 462250"/>
                <a:gd name="connsiteY1" fmla="*/ 48522 h 1512615"/>
                <a:gd name="connsiteX2" fmla="*/ 432060 w 462250"/>
                <a:gd name="connsiteY2" fmla="*/ 755441 h 1512615"/>
                <a:gd name="connsiteX3" fmla="*/ 397227 w 462250"/>
                <a:gd name="connsiteY3" fmla="*/ 1512615 h 1512615"/>
                <a:gd name="connsiteX4" fmla="*/ 7410 w 462250"/>
                <a:gd name="connsiteY4" fmla="*/ 1437461 h 1512615"/>
                <a:gd name="connsiteX5" fmla="*/ 56842 w 462250"/>
                <a:gd name="connsiteY5" fmla="*/ 732164 h 1512615"/>
                <a:gd name="connsiteX6" fmla="*/ 0 w 462250"/>
                <a:gd name="connsiteY6" fmla="*/ 0 h 1512615"/>
                <a:gd name="connsiteX0" fmla="*/ 26473 w 454840"/>
                <a:gd name="connsiteY0" fmla="*/ 0 h 1494071"/>
                <a:gd name="connsiteX1" fmla="*/ 344621 w 454840"/>
                <a:gd name="connsiteY1" fmla="*/ 29978 h 1494071"/>
                <a:gd name="connsiteX2" fmla="*/ 424650 w 454840"/>
                <a:gd name="connsiteY2" fmla="*/ 736897 h 1494071"/>
                <a:gd name="connsiteX3" fmla="*/ 389817 w 454840"/>
                <a:gd name="connsiteY3" fmla="*/ 1494071 h 1494071"/>
                <a:gd name="connsiteX4" fmla="*/ 0 w 454840"/>
                <a:gd name="connsiteY4" fmla="*/ 1418917 h 1494071"/>
                <a:gd name="connsiteX5" fmla="*/ 49432 w 454840"/>
                <a:gd name="connsiteY5" fmla="*/ 713620 h 1494071"/>
                <a:gd name="connsiteX6" fmla="*/ 26473 w 454840"/>
                <a:gd name="connsiteY6" fmla="*/ 0 h 1494071"/>
                <a:gd name="connsiteX0" fmla="*/ 26473 w 454840"/>
                <a:gd name="connsiteY0" fmla="*/ 0 h 1494071"/>
                <a:gd name="connsiteX1" fmla="*/ 344621 w 454840"/>
                <a:gd name="connsiteY1" fmla="*/ 29978 h 1494071"/>
                <a:gd name="connsiteX2" fmla="*/ 424650 w 454840"/>
                <a:gd name="connsiteY2" fmla="*/ 736897 h 1494071"/>
                <a:gd name="connsiteX3" fmla="*/ 389817 w 454840"/>
                <a:gd name="connsiteY3" fmla="*/ 1494071 h 1494071"/>
                <a:gd name="connsiteX4" fmla="*/ 0 w 454840"/>
                <a:gd name="connsiteY4" fmla="*/ 1418917 h 1494071"/>
                <a:gd name="connsiteX5" fmla="*/ 73415 w 454840"/>
                <a:gd name="connsiteY5" fmla="*/ 721985 h 1494071"/>
                <a:gd name="connsiteX6" fmla="*/ 26473 w 454840"/>
                <a:gd name="connsiteY6" fmla="*/ 0 h 1494071"/>
                <a:gd name="connsiteX0" fmla="*/ 195888 w 624255"/>
                <a:gd name="connsiteY0" fmla="*/ 0 h 1494071"/>
                <a:gd name="connsiteX1" fmla="*/ 514036 w 624255"/>
                <a:gd name="connsiteY1" fmla="*/ 29978 h 1494071"/>
                <a:gd name="connsiteX2" fmla="*/ 594065 w 624255"/>
                <a:gd name="connsiteY2" fmla="*/ 736897 h 1494071"/>
                <a:gd name="connsiteX3" fmla="*/ 559232 w 624255"/>
                <a:gd name="connsiteY3" fmla="*/ 1494071 h 1494071"/>
                <a:gd name="connsiteX4" fmla="*/ 0 w 624255"/>
                <a:gd name="connsiteY4" fmla="*/ 1326197 h 1494071"/>
                <a:gd name="connsiteX5" fmla="*/ 242830 w 624255"/>
                <a:gd name="connsiteY5" fmla="*/ 721985 h 1494071"/>
                <a:gd name="connsiteX6" fmla="*/ 195888 w 624255"/>
                <a:gd name="connsiteY6" fmla="*/ 0 h 1494071"/>
                <a:gd name="connsiteX0" fmla="*/ 195888 w 624255"/>
                <a:gd name="connsiteY0" fmla="*/ 0 h 1494071"/>
                <a:gd name="connsiteX1" fmla="*/ 514036 w 624255"/>
                <a:gd name="connsiteY1" fmla="*/ 29978 h 1494071"/>
                <a:gd name="connsiteX2" fmla="*/ 594065 w 624255"/>
                <a:gd name="connsiteY2" fmla="*/ 736897 h 1494071"/>
                <a:gd name="connsiteX3" fmla="*/ 559232 w 624255"/>
                <a:gd name="connsiteY3" fmla="*/ 1494071 h 1494071"/>
                <a:gd name="connsiteX4" fmla="*/ 0 w 624255"/>
                <a:gd name="connsiteY4" fmla="*/ 1326197 h 1494071"/>
                <a:gd name="connsiteX5" fmla="*/ 242830 w 624255"/>
                <a:gd name="connsiteY5" fmla="*/ 721985 h 1494071"/>
                <a:gd name="connsiteX6" fmla="*/ 195888 w 624255"/>
                <a:gd name="connsiteY6" fmla="*/ 0 h 1494071"/>
                <a:gd name="connsiteX0" fmla="*/ 195888 w 621825"/>
                <a:gd name="connsiteY0" fmla="*/ 0 h 1357290"/>
                <a:gd name="connsiteX1" fmla="*/ 514036 w 621825"/>
                <a:gd name="connsiteY1" fmla="*/ 29978 h 1357290"/>
                <a:gd name="connsiteX2" fmla="*/ 594065 w 621825"/>
                <a:gd name="connsiteY2" fmla="*/ 736897 h 1357290"/>
                <a:gd name="connsiteX3" fmla="*/ 398461 w 621825"/>
                <a:gd name="connsiteY3" fmla="*/ 1357290 h 1357290"/>
                <a:gd name="connsiteX4" fmla="*/ 0 w 621825"/>
                <a:gd name="connsiteY4" fmla="*/ 1326197 h 1357290"/>
                <a:gd name="connsiteX5" fmla="*/ 242830 w 621825"/>
                <a:gd name="connsiteY5" fmla="*/ 721985 h 1357290"/>
                <a:gd name="connsiteX6" fmla="*/ 195888 w 621825"/>
                <a:gd name="connsiteY6" fmla="*/ 0 h 1357290"/>
                <a:gd name="connsiteX0" fmla="*/ 195888 w 621825"/>
                <a:gd name="connsiteY0" fmla="*/ 0 h 1357290"/>
                <a:gd name="connsiteX1" fmla="*/ 514036 w 621825"/>
                <a:gd name="connsiteY1" fmla="*/ 29978 h 1357290"/>
                <a:gd name="connsiteX2" fmla="*/ 594065 w 621825"/>
                <a:gd name="connsiteY2" fmla="*/ 736897 h 1357290"/>
                <a:gd name="connsiteX3" fmla="*/ 398461 w 621825"/>
                <a:gd name="connsiteY3" fmla="*/ 1357290 h 1357290"/>
                <a:gd name="connsiteX4" fmla="*/ 0 w 621825"/>
                <a:gd name="connsiteY4" fmla="*/ 1326197 h 1357290"/>
                <a:gd name="connsiteX5" fmla="*/ 242830 w 621825"/>
                <a:gd name="connsiteY5" fmla="*/ 721985 h 1357290"/>
                <a:gd name="connsiteX6" fmla="*/ 195888 w 621825"/>
                <a:gd name="connsiteY6" fmla="*/ 0 h 1357290"/>
                <a:gd name="connsiteX0" fmla="*/ 195888 w 604191"/>
                <a:gd name="connsiteY0" fmla="*/ 0 h 1357290"/>
                <a:gd name="connsiteX1" fmla="*/ 514036 w 604191"/>
                <a:gd name="connsiteY1" fmla="*/ 29978 h 1357290"/>
                <a:gd name="connsiteX2" fmla="*/ 571894 w 604191"/>
                <a:gd name="connsiteY2" fmla="*/ 742614 h 1357290"/>
                <a:gd name="connsiteX3" fmla="*/ 398461 w 604191"/>
                <a:gd name="connsiteY3" fmla="*/ 1357290 h 1357290"/>
                <a:gd name="connsiteX4" fmla="*/ 0 w 604191"/>
                <a:gd name="connsiteY4" fmla="*/ 1326197 h 1357290"/>
                <a:gd name="connsiteX5" fmla="*/ 242830 w 604191"/>
                <a:gd name="connsiteY5" fmla="*/ 721985 h 1357290"/>
                <a:gd name="connsiteX6" fmla="*/ 195888 w 604191"/>
                <a:gd name="connsiteY6" fmla="*/ 0 h 1357290"/>
                <a:gd name="connsiteX0" fmla="*/ 195888 w 604191"/>
                <a:gd name="connsiteY0" fmla="*/ 0 h 1357290"/>
                <a:gd name="connsiteX1" fmla="*/ 514036 w 604191"/>
                <a:gd name="connsiteY1" fmla="*/ 29978 h 1357290"/>
                <a:gd name="connsiteX2" fmla="*/ 571894 w 604191"/>
                <a:gd name="connsiteY2" fmla="*/ 742614 h 1357290"/>
                <a:gd name="connsiteX3" fmla="*/ 398461 w 604191"/>
                <a:gd name="connsiteY3" fmla="*/ 1357290 h 1357290"/>
                <a:gd name="connsiteX4" fmla="*/ 0 w 604191"/>
                <a:gd name="connsiteY4" fmla="*/ 1326197 h 1357290"/>
                <a:gd name="connsiteX5" fmla="*/ 249104 w 604191"/>
                <a:gd name="connsiteY5" fmla="*/ 703997 h 1357290"/>
                <a:gd name="connsiteX6" fmla="*/ 195888 w 604191"/>
                <a:gd name="connsiteY6" fmla="*/ 0 h 1357290"/>
                <a:gd name="connsiteX0" fmla="*/ 195888 w 609055"/>
                <a:gd name="connsiteY0" fmla="*/ 0 h 1357290"/>
                <a:gd name="connsiteX1" fmla="*/ 514036 w 609055"/>
                <a:gd name="connsiteY1" fmla="*/ 29978 h 1357290"/>
                <a:gd name="connsiteX2" fmla="*/ 578169 w 609055"/>
                <a:gd name="connsiteY2" fmla="*/ 724627 h 1357290"/>
                <a:gd name="connsiteX3" fmla="*/ 398461 w 609055"/>
                <a:gd name="connsiteY3" fmla="*/ 1357290 h 1357290"/>
                <a:gd name="connsiteX4" fmla="*/ 0 w 609055"/>
                <a:gd name="connsiteY4" fmla="*/ 1326197 h 1357290"/>
                <a:gd name="connsiteX5" fmla="*/ 249104 w 609055"/>
                <a:gd name="connsiteY5" fmla="*/ 703997 h 1357290"/>
                <a:gd name="connsiteX6" fmla="*/ 195888 w 609055"/>
                <a:gd name="connsiteY6" fmla="*/ 0 h 1357290"/>
                <a:gd name="connsiteX0" fmla="*/ 195888 w 613793"/>
                <a:gd name="connsiteY0" fmla="*/ 0 h 1357290"/>
                <a:gd name="connsiteX1" fmla="*/ 514036 w 613793"/>
                <a:gd name="connsiteY1" fmla="*/ 29978 h 1357290"/>
                <a:gd name="connsiteX2" fmla="*/ 578169 w 613793"/>
                <a:gd name="connsiteY2" fmla="*/ 724627 h 1357290"/>
                <a:gd name="connsiteX3" fmla="*/ 398461 w 613793"/>
                <a:gd name="connsiteY3" fmla="*/ 1357290 h 1357290"/>
                <a:gd name="connsiteX4" fmla="*/ 0 w 613793"/>
                <a:gd name="connsiteY4" fmla="*/ 1326197 h 1357290"/>
                <a:gd name="connsiteX5" fmla="*/ 249104 w 613793"/>
                <a:gd name="connsiteY5" fmla="*/ 703997 h 1357290"/>
                <a:gd name="connsiteX6" fmla="*/ 195888 w 613793"/>
                <a:gd name="connsiteY6" fmla="*/ 0 h 135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793" h="1357290">
                  <a:moveTo>
                    <a:pt x="195888" y="0"/>
                  </a:moveTo>
                  <a:lnTo>
                    <a:pt x="514036" y="29978"/>
                  </a:lnTo>
                  <a:cubicBezTo>
                    <a:pt x="602992" y="215605"/>
                    <a:pt x="651234" y="440834"/>
                    <a:pt x="578169" y="724627"/>
                  </a:cubicBezTo>
                  <a:cubicBezTo>
                    <a:pt x="598628" y="981479"/>
                    <a:pt x="545882" y="1158997"/>
                    <a:pt x="398461" y="1357290"/>
                  </a:cubicBezTo>
                  <a:lnTo>
                    <a:pt x="0" y="1326197"/>
                  </a:lnTo>
                  <a:cubicBezTo>
                    <a:pt x="133020" y="1343012"/>
                    <a:pt x="372902" y="939249"/>
                    <a:pt x="249104" y="703997"/>
                  </a:cubicBezTo>
                  <a:cubicBezTo>
                    <a:pt x="247869" y="464420"/>
                    <a:pt x="345361" y="148492"/>
                    <a:pt x="195888" y="0"/>
                  </a:cubicBezTo>
                  <a:close/>
                </a:path>
              </a:pathLst>
            </a:custGeom>
            <a:grp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12" name="Полилиния: фигура 649">
              <a:extLst>
                <a:ext uri="{FF2B5EF4-FFF2-40B4-BE49-F238E27FC236}">
                  <a16:creationId xmlns:a16="http://schemas.microsoft.com/office/drawing/2014/main" id="{B192277F-8DDA-4483-A446-EEABF09F8562}"/>
                </a:ext>
              </a:extLst>
            </p:cNvPr>
            <p:cNvSpPr/>
            <p:nvPr/>
          </p:nvSpPr>
          <p:spPr>
            <a:xfrm>
              <a:off x="-1249786" y="1625600"/>
              <a:ext cx="726609" cy="2394857"/>
            </a:xfrm>
            <a:custGeom>
              <a:avLst/>
              <a:gdLst>
                <a:gd name="connsiteX0" fmla="*/ 117672 w 726609"/>
                <a:gd name="connsiteY0" fmla="*/ 0 h 2394857"/>
                <a:gd name="connsiteX1" fmla="*/ 233786 w 726609"/>
                <a:gd name="connsiteY1" fmla="*/ 14514 h 2394857"/>
                <a:gd name="connsiteX2" fmla="*/ 277329 w 726609"/>
                <a:gd name="connsiteY2" fmla="*/ 43543 h 2394857"/>
                <a:gd name="connsiteX3" fmla="*/ 335386 w 726609"/>
                <a:gd name="connsiteY3" fmla="*/ 72571 h 2394857"/>
                <a:gd name="connsiteX4" fmla="*/ 393443 w 726609"/>
                <a:gd name="connsiteY4" fmla="*/ 188686 h 2394857"/>
                <a:gd name="connsiteX5" fmla="*/ 451500 w 726609"/>
                <a:gd name="connsiteY5" fmla="*/ 275771 h 2394857"/>
                <a:gd name="connsiteX6" fmla="*/ 466015 w 726609"/>
                <a:gd name="connsiteY6" fmla="*/ 319314 h 2394857"/>
                <a:gd name="connsiteX7" fmla="*/ 466015 w 726609"/>
                <a:gd name="connsiteY7" fmla="*/ 870857 h 2394857"/>
                <a:gd name="connsiteX8" fmla="*/ 509557 w 726609"/>
                <a:gd name="connsiteY8" fmla="*/ 885371 h 2394857"/>
                <a:gd name="connsiteX9" fmla="*/ 553100 w 726609"/>
                <a:gd name="connsiteY9" fmla="*/ 972457 h 2394857"/>
                <a:gd name="connsiteX10" fmla="*/ 640186 w 726609"/>
                <a:gd name="connsiteY10" fmla="*/ 1030514 h 2394857"/>
                <a:gd name="connsiteX11" fmla="*/ 654700 w 726609"/>
                <a:gd name="connsiteY11" fmla="*/ 1074057 h 2394857"/>
                <a:gd name="connsiteX12" fmla="*/ 669215 w 726609"/>
                <a:gd name="connsiteY12" fmla="*/ 1407886 h 2394857"/>
                <a:gd name="connsiteX13" fmla="*/ 582129 w 726609"/>
                <a:gd name="connsiteY13" fmla="*/ 1494971 h 2394857"/>
                <a:gd name="connsiteX14" fmla="*/ 524072 w 726609"/>
                <a:gd name="connsiteY14" fmla="*/ 1596571 h 2394857"/>
                <a:gd name="connsiteX15" fmla="*/ 480529 w 726609"/>
                <a:gd name="connsiteY15" fmla="*/ 1625600 h 2394857"/>
                <a:gd name="connsiteX16" fmla="*/ 451500 w 726609"/>
                <a:gd name="connsiteY16" fmla="*/ 1683657 h 2394857"/>
                <a:gd name="connsiteX17" fmla="*/ 349900 w 726609"/>
                <a:gd name="connsiteY17" fmla="*/ 1756229 h 2394857"/>
                <a:gd name="connsiteX18" fmla="*/ 262815 w 726609"/>
                <a:gd name="connsiteY18" fmla="*/ 1814286 h 2394857"/>
                <a:gd name="connsiteX19" fmla="*/ 175729 w 726609"/>
                <a:gd name="connsiteY19" fmla="*/ 1901371 h 2394857"/>
                <a:gd name="connsiteX20" fmla="*/ 132186 w 726609"/>
                <a:gd name="connsiteY20" fmla="*/ 1944914 h 2394857"/>
                <a:gd name="connsiteX21" fmla="*/ 74129 w 726609"/>
                <a:gd name="connsiteY21" fmla="*/ 2017486 h 2394857"/>
                <a:gd name="connsiteX22" fmla="*/ 59615 w 726609"/>
                <a:gd name="connsiteY22" fmla="*/ 2075543 h 2394857"/>
                <a:gd name="connsiteX23" fmla="*/ 45100 w 726609"/>
                <a:gd name="connsiteY23" fmla="*/ 2119086 h 2394857"/>
                <a:gd name="connsiteX24" fmla="*/ 16072 w 726609"/>
                <a:gd name="connsiteY24" fmla="*/ 2235200 h 2394857"/>
                <a:gd name="connsiteX25" fmla="*/ 1557 w 726609"/>
                <a:gd name="connsiteY25" fmla="*/ 2278743 h 2394857"/>
                <a:gd name="connsiteX26" fmla="*/ 1557 w 726609"/>
                <a:gd name="connsiteY26" fmla="*/ 2394857 h 239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26609" h="2394857">
                  <a:moveTo>
                    <a:pt x="117672" y="0"/>
                  </a:moveTo>
                  <a:cubicBezTo>
                    <a:pt x="156377" y="4838"/>
                    <a:pt x="196155" y="4251"/>
                    <a:pt x="233786" y="14514"/>
                  </a:cubicBezTo>
                  <a:cubicBezTo>
                    <a:pt x="250615" y="19104"/>
                    <a:pt x="262183" y="34888"/>
                    <a:pt x="277329" y="43543"/>
                  </a:cubicBezTo>
                  <a:cubicBezTo>
                    <a:pt x="296115" y="54278"/>
                    <a:pt x="316034" y="62895"/>
                    <a:pt x="335386" y="72571"/>
                  </a:cubicBezTo>
                  <a:cubicBezTo>
                    <a:pt x="432368" y="169553"/>
                    <a:pt x="331643" y="52726"/>
                    <a:pt x="393443" y="188686"/>
                  </a:cubicBezTo>
                  <a:cubicBezTo>
                    <a:pt x="407880" y="220447"/>
                    <a:pt x="440467" y="242674"/>
                    <a:pt x="451500" y="275771"/>
                  </a:cubicBezTo>
                  <a:lnTo>
                    <a:pt x="466015" y="319314"/>
                  </a:lnTo>
                  <a:cubicBezTo>
                    <a:pt x="454663" y="500941"/>
                    <a:pt x="434502" y="689660"/>
                    <a:pt x="466015" y="870857"/>
                  </a:cubicBezTo>
                  <a:cubicBezTo>
                    <a:pt x="468636" y="885930"/>
                    <a:pt x="495043" y="880533"/>
                    <a:pt x="509557" y="885371"/>
                  </a:cubicBezTo>
                  <a:cubicBezTo>
                    <a:pt x="519910" y="916429"/>
                    <a:pt x="526620" y="949287"/>
                    <a:pt x="553100" y="972457"/>
                  </a:cubicBezTo>
                  <a:cubicBezTo>
                    <a:pt x="579356" y="995431"/>
                    <a:pt x="640186" y="1030514"/>
                    <a:pt x="640186" y="1030514"/>
                  </a:cubicBezTo>
                  <a:cubicBezTo>
                    <a:pt x="645024" y="1045028"/>
                    <a:pt x="647858" y="1060373"/>
                    <a:pt x="654700" y="1074057"/>
                  </a:cubicBezTo>
                  <a:cubicBezTo>
                    <a:pt x="722333" y="1209322"/>
                    <a:pt x="768674" y="1038468"/>
                    <a:pt x="669215" y="1407886"/>
                  </a:cubicBezTo>
                  <a:cubicBezTo>
                    <a:pt x="658542" y="1447527"/>
                    <a:pt x="582129" y="1494971"/>
                    <a:pt x="582129" y="1494971"/>
                  </a:cubicBezTo>
                  <a:cubicBezTo>
                    <a:pt x="570746" y="1517738"/>
                    <a:pt x="544587" y="1576056"/>
                    <a:pt x="524072" y="1596571"/>
                  </a:cubicBezTo>
                  <a:cubicBezTo>
                    <a:pt x="511737" y="1608906"/>
                    <a:pt x="495043" y="1615924"/>
                    <a:pt x="480529" y="1625600"/>
                  </a:cubicBezTo>
                  <a:cubicBezTo>
                    <a:pt x="470853" y="1644952"/>
                    <a:pt x="465581" y="1667229"/>
                    <a:pt x="451500" y="1683657"/>
                  </a:cubicBezTo>
                  <a:cubicBezTo>
                    <a:pt x="425358" y="1714156"/>
                    <a:pt x="380493" y="1730735"/>
                    <a:pt x="349900" y="1756229"/>
                  </a:cubicBezTo>
                  <a:cubicBezTo>
                    <a:pt x="277419" y="1816629"/>
                    <a:pt x="339335" y="1788777"/>
                    <a:pt x="262815" y="1814286"/>
                  </a:cubicBezTo>
                  <a:lnTo>
                    <a:pt x="175729" y="1901371"/>
                  </a:lnTo>
                  <a:lnTo>
                    <a:pt x="132186" y="1944914"/>
                  </a:lnTo>
                  <a:cubicBezTo>
                    <a:pt x="84738" y="2087262"/>
                    <a:pt x="161663" y="1886184"/>
                    <a:pt x="74129" y="2017486"/>
                  </a:cubicBezTo>
                  <a:cubicBezTo>
                    <a:pt x="63064" y="2034084"/>
                    <a:pt x="65095" y="2056363"/>
                    <a:pt x="59615" y="2075543"/>
                  </a:cubicBezTo>
                  <a:cubicBezTo>
                    <a:pt x="55412" y="2090254"/>
                    <a:pt x="49126" y="2104326"/>
                    <a:pt x="45100" y="2119086"/>
                  </a:cubicBezTo>
                  <a:cubicBezTo>
                    <a:pt x="34603" y="2157576"/>
                    <a:pt x="28689" y="2197352"/>
                    <a:pt x="16072" y="2235200"/>
                  </a:cubicBezTo>
                  <a:cubicBezTo>
                    <a:pt x="11234" y="2249714"/>
                    <a:pt x="2942" y="2263506"/>
                    <a:pt x="1557" y="2278743"/>
                  </a:cubicBezTo>
                  <a:cubicBezTo>
                    <a:pt x="-1947" y="2317289"/>
                    <a:pt x="1557" y="2356152"/>
                    <a:pt x="1557" y="2394857"/>
                  </a:cubicBezTo>
                </a:path>
              </a:pathLst>
            </a:custGeom>
            <a:noFill/>
            <a:ln w="6350">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14" name="Полилиния: фигура 1014">
              <a:extLst>
                <a:ext uri="{FF2B5EF4-FFF2-40B4-BE49-F238E27FC236}">
                  <a16:creationId xmlns:a16="http://schemas.microsoft.com/office/drawing/2014/main" id="{641C7499-A109-4643-B362-7F6A0991563E}"/>
                </a:ext>
              </a:extLst>
            </p:cNvPr>
            <p:cNvSpPr/>
            <p:nvPr/>
          </p:nvSpPr>
          <p:spPr>
            <a:xfrm>
              <a:off x="-1128330" y="2243539"/>
              <a:ext cx="726609" cy="2394857"/>
            </a:xfrm>
            <a:custGeom>
              <a:avLst/>
              <a:gdLst>
                <a:gd name="connsiteX0" fmla="*/ 117672 w 726609"/>
                <a:gd name="connsiteY0" fmla="*/ 0 h 2394857"/>
                <a:gd name="connsiteX1" fmla="*/ 233786 w 726609"/>
                <a:gd name="connsiteY1" fmla="*/ 14514 h 2394857"/>
                <a:gd name="connsiteX2" fmla="*/ 277329 w 726609"/>
                <a:gd name="connsiteY2" fmla="*/ 43543 h 2394857"/>
                <a:gd name="connsiteX3" fmla="*/ 335386 w 726609"/>
                <a:gd name="connsiteY3" fmla="*/ 72571 h 2394857"/>
                <a:gd name="connsiteX4" fmla="*/ 393443 w 726609"/>
                <a:gd name="connsiteY4" fmla="*/ 188686 h 2394857"/>
                <a:gd name="connsiteX5" fmla="*/ 451500 w 726609"/>
                <a:gd name="connsiteY5" fmla="*/ 275771 h 2394857"/>
                <a:gd name="connsiteX6" fmla="*/ 466015 w 726609"/>
                <a:gd name="connsiteY6" fmla="*/ 319314 h 2394857"/>
                <a:gd name="connsiteX7" fmla="*/ 466015 w 726609"/>
                <a:gd name="connsiteY7" fmla="*/ 870857 h 2394857"/>
                <a:gd name="connsiteX8" fmla="*/ 509557 w 726609"/>
                <a:gd name="connsiteY8" fmla="*/ 885371 h 2394857"/>
                <a:gd name="connsiteX9" fmla="*/ 553100 w 726609"/>
                <a:gd name="connsiteY9" fmla="*/ 972457 h 2394857"/>
                <a:gd name="connsiteX10" fmla="*/ 640186 w 726609"/>
                <a:gd name="connsiteY10" fmla="*/ 1030514 h 2394857"/>
                <a:gd name="connsiteX11" fmla="*/ 654700 w 726609"/>
                <a:gd name="connsiteY11" fmla="*/ 1074057 h 2394857"/>
                <a:gd name="connsiteX12" fmla="*/ 669215 w 726609"/>
                <a:gd name="connsiteY12" fmla="*/ 1407886 h 2394857"/>
                <a:gd name="connsiteX13" fmla="*/ 582129 w 726609"/>
                <a:gd name="connsiteY13" fmla="*/ 1494971 h 2394857"/>
                <a:gd name="connsiteX14" fmla="*/ 524072 w 726609"/>
                <a:gd name="connsiteY14" fmla="*/ 1596571 h 2394857"/>
                <a:gd name="connsiteX15" fmla="*/ 480529 w 726609"/>
                <a:gd name="connsiteY15" fmla="*/ 1625600 h 2394857"/>
                <a:gd name="connsiteX16" fmla="*/ 451500 w 726609"/>
                <a:gd name="connsiteY16" fmla="*/ 1683657 h 2394857"/>
                <a:gd name="connsiteX17" fmla="*/ 349900 w 726609"/>
                <a:gd name="connsiteY17" fmla="*/ 1756229 h 2394857"/>
                <a:gd name="connsiteX18" fmla="*/ 262815 w 726609"/>
                <a:gd name="connsiteY18" fmla="*/ 1814286 h 2394857"/>
                <a:gd name="connsiteX19" fmla="*/ 175729 w 726609"/>
                <a:gd name="connsiteY19" fmla="*/ 1901371 h 2394857"/>
                <a:gd name="connsiteX20" fmla="*/ 132186 w 726609"/>
                <a:gd name="connsiteY20" fmla="*/ 1944914 h 2394857"/>
                <a:gd name="connsiteX21" fmla="*/ 74129 w 726609"/>
                <a:gd name="connsiteY21" fmla="*/ 2017486 h 2394857"/>
                <a:gd name="connsiteX22" fmla="*/ 59615 w 726609"/>
                <a:gd name="connsiteY22" fmla="*/ 2075543 h 2394857"/>
                <a:gd name="connsiteX23" fmla="*/ 45100 w 726609"/>
                <a:gd name="connsiteY23" fmla="*/ 2119086 h 2394857"/>
                <a:gd name="connsiteX24" fmla="*/ 16072 w 726609"/>
                <a:gd name="connsiteY24" fmla="*/ 2235200 h 2394857"/>
                <a:gd name="connsiteX25" fmla="*/ 1557 w 726609"/>
                <a:gd name="connsiteY25" fmla="*/ 2278743 h 2394857"/>
                <a:gd name="connsiteX26" fmla="*/ 1557 w 726609"/>
                <a:gd name="connsiteY26" fmla="*/ 2394857 h 239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26609" h="2394857">
                  <a:moveTo>
                    <a:pt x="117672" y="0"/>
                  </a:moveTo>
                  <a:cubicBezTo>
                    <a:pt x="156377" y="4838"/>
                    <a:pt x="196155" y="4251"/>
                    <a:pt x="233786" y="14514"/>
                  </a:cubicBezTo>
                  <a:cubicBezTo>
                    <a:pt x="250615" y="19104"/>
                    <a:pt x="262183" y="34888"/>
                    <a:pt x="277329" y="43543"/>
                  </a:cubicBezTo>
                  <a:cubicBezTo>
                    <a:pt x="296115" y="54278"/>
                    <a:pt x="316034" y="62895"/>
                    <a:pt x="335386" y="72571"/>
                  </a:cubicBezTo>
                  <a:cubicBezTo>
                    <a:pt x="432368" y="169553"/>
                    <a:pt x="331643" y="52726"/>
                    <a:pt x="393443" y="188686"/>
                  </a:cubicBezTo>
                  <a:cubicBezTo>
                    <a:pt x="407880" y="220447"/>
                    <a:pt x="440467" y="242674"/>
                    <a:pt x="451500" y="275771"/>
                  </a:cubicBezTo>
                  <a:lnTo>
                    <a:pt x="466015" y="319314"/>
                  </a:lnTo>
                  <a:cubicBezTo>
                    <a:pt x="454663" y="500941"/>
                    <a:pt x="434502" y="689660"/>
                    <a:pt x="466015" y="870857"/>
                  </a:cubicBezTo>
                  <a:cubicBezTo>
                    <a:pt x="468636" y="885930"/>
                    <a:pt x="495043" y="880533"/>
                    <a:pt x="509557" y="885371"/>
                  </a:cubicBezTo>
                  <a:cubicBezTo>
                    <a:pt x="519910" y="916429"/>
                    <a:pt x="526620" y="949287"/>
                    <a:pt x="553100" y="972457"/>
                  </a:cubicBezTo>
                  <a:cubicBezTo>
                    <a:pt x="579356" y="995431"/>
                    <a:pt x="640186" y="1030514"/>
                    <a:pt x="640186" y="1030514"/>
                  </a:cubicBezTo>
                  <a:cubicBezTo>
                    <a:pt x="645024" y="1045028"/>
                    <a:pt x="647858" y="1060373"/>
                    <a:pt x="654700" y="1074057"/>
                  </a:cubicBezTo>
                  <a:cubicBezTo>
                    <a:pt x="722333" y="1209322"/>
                    <a:pt x="768674" y="1038468"/>
                    <a:pt x="669215" y="1407886"/>
                  </a:cubicBezTo>
                  <a:cubicBezTo>
                    <a:pt x="658542" y="1447527"/>
                    <a:pt x="582129" y="1494971"/>
                    <a:pt x="582129" y="1494971"/>
                  </a:cubicBezTo>
                  <a:cubicBezTo>
                    <a:pt x="570746" y="1517738"/>
                    <a:pt x="544587" y="1576056"/>
                    <a:pt x="524072" y="1596571"/>
                  </a:cubicBezTo>
                  <a:cubicBezTo>
                    <a:pt x="511737" y="1608906"/>
                    <a:pt x="495043" y="1615924"/>
                    <a:pt x="480529" y="1625600"/>
                  </a:cubicBezTo>
                  <a:cubicBezTo>
                    <a:pt x="470853" y="1644952"/>
                    <a:pt x="465581" y="1667229"/>
                    <a:pt x="451500" y="1683657"/>
                  </a:cubicBezTo>
                  <a:cubicBezTo>
                    <a:pt x="425358" y="1714156"/>
                    <a:pt x="380493" y="1730735"/>
                    <a:pt x="349900" y="1756229"/>
                  </a:cubicBezTo>
                  <a:cubicBezTo>
                    <a:pt x="277419" y="1816629"/>
                    <a:pt x="339335" y="1788777"/>
                    <a:pt x="262815" y="1814286"/>
                  </a:cubicBezTo>
                  <a:lnTo>
                    <a:pt x="175729" y="1901371"/>
                  </a:lnTo>
                  <a:lnTo>
                    <a:pt x="132186" y="1944914"/>
                  </a:lnTo>
                  <a:cubicBezTo>
                    <a:pt x="84738" y="2087262"/>
                    <a:pt x="161663" y="1886184"/>
                    <a:pt x="74129" y="2017486"/>
                  </a:cubicBezTo>
                  <a:cubicBezTo>
                    <a:pt x="63064" y="2034084"/>
                    <a:pt x="65095" y="2056363"/>
                    <a:pt x="59615" y="2075543"/>
                  </a:cubicBezTo>
                  <a:cubicBezTo>
                    <a:pt x="55412" y="2090254"/>
                    <a:pt x="49126" y="2104326"/>
                    <a:pt x="45100" y="2119086"/>
                  </a:cubicBezTo>
                  <a:cubicBezTo>
                    <a:pt x="34603" y="2157576"/>
                    <a:pt x="28689" y="2197352"/>
                    <a:pt x="16072" y="2235200"/>
                  </a:cubicBezTo>
                  <a:cubicBezTo>
                    <a:pt x="11234" y="2249714"/>
                    <a:pt x="2942" y="2263506"/>
                    <a:pt x="1557" y="2278743"/>
                  </a:cubicBezTo>
                  <a:cubicBezTo>
                    <a:pt x="-1947" y="2317289"/>
                    <a:pt x="1557" y="2356152"/>
                    <a:pt x="1557" y="2394857"/>
                  </a:cubicBezTo>
                </a:path>
              </a:pathLst>
            </a:custGeom>
            <a:noFill/>
            <a:ln w="6350">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sp>
        <p:nvSpPr>
          <p:cNvPr id="615" name="TextBox 614">
            <a:extLst>
              <a:ext uri="{FF2B5EF4-FFF2-40B4-BE49-F238E27FC236}">
                <a16:creationId xmlns:a16="http://schemas.microsoft.com/office/drawing/2014/main" id="{EA343AEE-2F8D-475B-82F7-13A4FBB5FD8A}"/>
              </a:ext>
            </a:extLst>
          </p:cNvPr>
          <p:cNvSpPr txBox="1"/>
          <p:nvPr/>
        </p:nvSpPr>
        <p:spPr>
          <a:xfrm>
            <a:off x="3931425" y="2484831"/>
            <a:ext cx="1701274"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297</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619" name="TextBox 618">
            <a:extLst>
              <a:ext uri="{FF2B5EF4-FFF2-40B4-BE49-F238E27FC236}">
                <a16:creationId xmlns:a16="http://schemas.microsoft.com/office/drawing/2014/main" id="{39273F62-1E05-4635-9A06-DAFDF1766849}"/>
              </a:ext>
            </a:extLst>
          </p:cNvPr>
          <p:cNvSpPr txBox="1"/>
          <p:nvPr/>
        </p:nvSpPr>
        <p:spPr>
          <a:xfrm>
            <a:off x="4060040" y="2909897"/>
            <a:ext cx="1339601" cy="535531"/>
          </a:xfrm>
          <a:prstGeom prst="rect">
            <a:avLst/>
          </a:prstGeom>
          <a:noFill/>
        </p:spPr>
        <p:txBody>
          <a:bodyPr wrap="square" rtlCol="0">
            <a:spAutoFit/>
          </a:bodyPr>
          <a:lstStyle>
            <a:defPPr>
              <a:defRPr lang="en-US"/>
            </a:defPPr>
            <a:lvl1pPr algn="ctr">
              <a:lnSpc>
                <a:spcPct val="80000"/>
              </a:lnSpc>
              <a:defRPr sz="1200" b="1">
                <a:solidFill>
                  <a:srgbClr val="0C183B"/>
                </a:solidFill>
              </a:defRPr>
            </a:lvl1pPr>
          </a:lstStyle>
          <a:p>
            <a:r>
              <a:rPr lang="uk-UA" dirty="0">
                <a:latin typeface="Times New Roman" panose="02020603050405020304" pitchFamily="18" charset="0"/>
                <a:cs typeface="Times New Roman" pitchFamily="18" charset="0"/>
              </a:rPr>
              <a:t>ВИЛУЧЕНО ВИБУХІВКИ (од.)</a:t>
            </a:r>
          </a:p>
        </p:txBody>
      </p:sp>
      <p:pic>
        <p:nvPicPr>
          <p:cNvPr id="620" name="Рисунок 619">
            <a:extLst>
              <a:ext uri="{FF2B5EF4-FFF2-40B4-BE49-F238E27FC236}">
                <a16:creationId xmlns:a16="http://schemas.microsoft.com/office/drawing/2014/main" id="{F1D1AEEA-700F-4992-9561-B4D52F1AD82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490515" y="4594444"/>
            <a:ext cx="1275092" cy="343622"/>
          </a:xfrm>
          <a:prstGeom prst="rect">
            <a:avLst/>
          </a:prstGeom>
        </p:spPr>
      </p:pic>
      <p:sp>
        <p:nvSpPr>
          <p:cNvPr id="621" name="TextBox 620">
            <a:extLst>
              <a:ext uri="{FF2B5EF4-FFF2-40B4-BE49-F238E27FC236}">
                <a16:creationId xmlns:a16="http://schemas.microsoft.com/office/drawing/2014/main" id="{446DF03D-A335-487C-AC64-F49B711E88A1}"/>
              </a:ext>
            </a:extLst>
          </p:cNvPr>
          <p:cNvSpPr txBox="1"/>
          <p:nvPr/>
        </p:nvSpPr>
        <p:spPr>
          <a:xfrm>
            <a:off x="2893107" y="4850904"/>
            <a:ext cx="759612"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31</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622" name="TextBox 621">
            <a:extLst>
              <a:ext uri="{FF2B5EF4-FFF2-40B4-BE49-F238E27FC236}">
                <a16:creationId xmlns:a16="http://schemas.microsoft.com/office/drawing/2014/main" id="{23E57FF7-7350-4F33-9213-55A2A6C72849}"/>
              </a:ext>
            </a:extLst>
          </p:cNvPr>
          <p:cNvSpPr txBox="1"/>
          <p:nvPr/>
        </p:nvSpPr>
        <p:spPr>
          <a:xfrm>
            <a:off x="2316390" y="5385447"/>
            <a:ext cx="1672877" cy="60939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itchFamily="18" charset="0"/>
              </a:rPr>
              <a:t>ВИЛУЧЕНО  НЕЗАКОННОЇ ЗБРОЇ</a:t>
            </a:r>
          </a:p>
        </p:txBody>
      </p:sp>
      <p:pic>
        <p:nvPicPr>
          <p:cNvPr id="623" name="Рисунок 622">
            <a:extLst>
              <a:ext uri="{FF2B5EF4-FFF2-40B4-BE49-F238E27FC236}">
                <a16:creationId xmlns:a16="http://schemas.microsoft.com/office/drawing/2014/main" id="{19184B39-94C3-4775-A083-F77984BB65B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06448" y="4374865"/>
            <a:ext cx="731773" cy="530373"/>
          </a:xfrm>
          <a:prstGeom prst="rect">
            <a:avLst/>
          </a:prstGeom>
        </p:spPr>
      </p:pic>
      <p:sp>
        <p:nvSpPr>
          <p:cNvPr id="624" name="TextBox 623">
            <a:extLst>
              <a:ext uri="{FF2B5EF4-FFF2-40B4-BE49-F238E27FC236}">
                <a16:creationId xmlns:a16="http://schemas.microsoft.com/office/drawing/2014/main" id="{A496F3C1-64C9-4876-A4DA-637A3A80E128}"/>
              </a:ext>
            </a:extLst>
          </p:cNvPr>
          <p:cNvSpPr txBox="1"/>
          <p:nvPr/>
        </p:nvSpPr>
        <p:spPr>
          <a:xfrm>
            <a:off x="4208988" y="4850904"/>
            <a:ext cx="1142644"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5314</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625" name="TextBox 624">
            <a:extLst>
              <a:ext uri="{FF2B5EF4-FFF2-40B4-BE49-F238E27FC236}">
                <a16:creationId xmlns:a16="http://schemas.microsoft.com/office/drawing/2014/main" id="{0AD5447B-E0C6-49D2-B155-92C3684F0EA8}"/>
              </a:ext>
            </a:extLst>
          </p:cNvPr>
          <p:cNvSpPr txBox="1"/>
          <p:nvPr/>
        </p:nvSpPr>
        <p:spPr>
          <a:xfrm>
            <a:off x="3981000" y="5365877"/>
            <a:ext cx="1606729" cy="60939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itchFamily="18" charset="0"/>
              </a:rPr>
              <a:t>ОДИНИЦЬ БОЄПРИПАСІВ ВИЛУЧЕНО </a:t>
            </a:r>
          </a:p>
        </p:txBody>
      </p:sp>
      <p:pic>
        <p:nvPicPr>
          <p:cNvPr id="626" name="Рисунок 625">
            <a:extLst>
              <a:ext uri="{FF2B5EF4-FFF2-40B4-BE49-F238E27FC236}">
                <a16:creationId xmlns:a16="http://schemas.microsoft.com/office/drawing/2014/main" id="{F506FB94-A7A1-4C4C-97E6-AAA952900A9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025591" y="4460414"/>
            <a:ext cx="806081" cy="514269"/>
          </a:xfrm>
          <a:prstGeom prst="rect">
            <a:avLst/>
          </a:prstGeom>
        </p:spPr>
      </p:pic>
      <p:sp>
        <p:nvSpPr>
          <p:cNvPr id="627" name="TextBox 626">
            <a:extLst>
              <a:ext uri="{FF2B5EF4-FFF2-40B4-BE49-F238E27FC236}">
                <a16:creationId xmlns:a16="http://schemas.microsoft.com/office/drawing/2014/main" id="{7694FFA5-CA94-4C4B-B487-861A6B0EADD3}"/>
              </a:ext>
            </a:extLst>
          </p:cNvPr>
          <p:cNvSpPr txBox="1"/>
          <p:nvPr/>
        </p:nvSpPr>
        <p:spPr>
          <a:xfrm>
            <a:off x="6025591" y="4850904"/>
            <a:ext cx="759612"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4</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628" name="TextBox 627">
            <a:extLst>
              <a:ext uri="{FF2B5EF4-FFF2-40B4-BE49-F238E27FC236}">
                <a16:creationId xmlns:a16="http://schemas.microsoft.com/office/drawing/2014/main" id="{EF8AD4C8-25F6-46E7-938D-F094CF4A730E}"/>
              </a:ext>
            </a:extLst>
          </p:cNvPr>
          <p:cNvSpPr txBox="1"/>
          <p:nvPr/>
        </p:nvSpPr>
        <p:spPr>
          <a:xfrm>
            <a:off x="5554940" y="5385446"/>
            <a:ext cx="1747381" cy="60939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itchFamily="18" charset="0"/>
              </a:rPr>
              <a:t>ДОБРОВІЛЬНО ЗДАНО  ЗБРОЇ, ВИБУХІВКИ</a:t>
            </a:r>
          </a:p>
        </p:txBody>
      </p:sp>
    </p:spTree>
    <p:extLst>
      <p:ext uri="{BB962C8B-B14F-4D97-AF65-F5344CB8AC3E}">
        <p14:creationId xmlns:p14="http://schemas.microsoft.com/office/powerpoint/2010/main" val="31367963"/>
      </p:ext>
    </p:extLst>
  </p:cSld>
  <p:clrMapOvr>
    <a:masterClrMapping/>
  </p:clrMapOvr>
  <p:transition spd="slow">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0" name="Прямоугольник 469">
            <a:extLst>
              <a:ext uri="{FF2B5EF4-FFF2-40B4-BE49-F238E27FC236}">
                <a16:creationId xmlns:a16="http://schemas.microsoft.com/office/drawing/2014/main" id="{E4689647-C570-4B2E-BAFE-9ADD5139A134}"/>
              </a:ext>
            </a:extLst>
          </p:cNvPr>
          <p:cNvSpPr/>
          <p:nvPr/>
        </p:nvSpPr>
        <p:spPr>
          <a:xfrm>
            <a:off x="344742" y="206828"/>
            <a:ext cx="11239268"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74" name="TextBox 473">
            <a:extLst>
              <a:ext uri="{FF2B5EF4-FFF2-40B4-BE49-F238E27FC236}">
                <a16:creationId xmlns:a16="http://schemas.microsoft.com/office/drawing/2014/main" id="{EB99FCDE-8478-4BBA-AB5E-F133BF11AA75}"/>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04</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60711417-F277-4389-BCE7-DFA67BA669A6}"/>
              </a:ext>
            </a:extLst>
          </p:cNvPr>
          <p:cNvSpPr/>
          <p:nvPr/>
        </p:nvSpPr>
        <p:spPr>
          <a:xfrm>
            <a:off x="5228738" y="2578709"/>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5915EDBC-CC79-4D4E-902A-A8BD5186521C}"/>
              </a:ext>
            </a:extLst>
          </p:cNvPr>
          <p:cNvSpPr txBox="1"/>
          <p:nvPr/>
        </p:nvSpPr>
        <p:spPr>
          <a:xfrm>
            <a:off x="5094917" y="2071341"/>
            <a:ext cx="5437676" cy="1865126"/>
          </a:xfrm>
          <a:prstGeom prst="rect">
            <a:avLst/>
          </a:prstGeom>
          <a:noFill/>
        </p:spPr>
        <p:txBody>
          <a:bodyPr wrap="square" rtlCol="0">
            <a:spAutoFit/>
          </a:bodyPr>
          <a:lstStyle/>
          <a:p>
            <a:pPr algn="ctr">
              <a:lnSpc>
                <a:spcPct val="80000"/>
              </a:lnSpc>
            </a:pPr>
            <a:r>
              <a:rPr lang="uk-UA" sz="4800" dirty="0">
                <a:solidFill>
                  <a:schemeClr val="bg1"/>
                </a:solidFill>
                <a:latin typeface="Times New Roman" pitchFamily="18" charset="0"/>
                <a:cs typeface="Times New Roman" pitchFamily="18" charset="0"/>
              </a:rPr>
              <a:t>Проєкти функціональної розбудови</a:t>
            </a:r>
          </a:p>
        </p:txBody>
      </p:sp>
    </p:spTree>
    <p:extLst>
      <p:ext uri="{BB962C8B-B14F-4D97-AF65-F5344CB8AC3E}">
        <p14:creationId xmlns:p14="http://schemas.microsoft.com/office/powerpoint/2010/main" val="2774869188"/>
      </p:ext>
    </p:extLst>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153522" y="2193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416116" y="206827"/>
            <a:ext cx="4179082" cy="3162113"/>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78266" y="733853"/>
            <a:ext cx="1866938" cy="874407"/>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Поліцейські офіцери громади</a:t>
            </a:r>
          </a:p>
        </p:txBody>
      </p:sp>
      <p:sp>
        <p:nvSpPr>
          <p:cNvPr id="582" name="Прямоугольник 581">
            <a:extLst>
              <a:ext uri="{FF2B5EF4-FFF2-40B4-BE49-F238E27FC236}">
                <a16:creationId xmlns:a16="http://schemas.microsoft.com/office/drawing/2014/main" id="{99DF0AD8-FA4A-4337-BE89-3B9C2A56BC55}"/>
              </a:ext>
            </a:extLst>
          </p:cNvPr>
          <p:cNvSpPr/>
          <p:nvPr/>
        </p:nvSpPr>
        <p:spPr>
          <a:xfrm>
            <a:off x="7416116" y="3353476"/>
            <a:ext cx="4177797" cy="3241450"/>
          </a:xfrm>
          <a:prstGeom prst="rect">
            <a:avLst/>
          </a:prstGeom>
          <a:solidFill>
            <a:srgbClr val="FFDD00"/>
          </a:solidFill>
          <a:ln w="4933" cap="flat">
            <a:noFill/>
            <a:prstDash val="solid"/>
            <a:miter/>
          </a:ln>
        </p:spPr>
        <p:txBody>
          <a:bodyPr wrap="square" rtlCol="0" anchor="ctr">
            <a:noAutofit/>
          </a:bodyPr>
          <a:lstStyle/>
          <a:p>
            <a:endParaRPr lang="x-none">
              <a:latin typeface="Times New Roman" panose="02020603050405020304" pitchFamily="18" charset="0"/>
              <a:cs typeface="Times New Roman" panose="02020603050405020304"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pic>
        <p:nvPicPr>
          <p:cNvPr id="580" name="Рисунок 10">
            <a:extLst>
              <a:ext uri="{FF2B5EF4-FFF2-40B4-BE49-F238E27FC236}">
                <a16:creationId xmlns:a16="http://schemas.microsoft.com/office/drawing/2014/main" id="{8CA119CD-6850-4DDD-8DE8-BD13787226D8}"/>
              </a:ext>
            </a:extLst>
          </p:cNvPr>
          <p:cNvPicPr/>
          <p:nvPr/>
        </p:nvPicPr>
        <p:blipFill>
          <a:blip r:embed="rId2"/>
          <a:stretch/>
        </p:blipFill>
        <p:spPr>
          <a:xfrm>
            <a:off x="4408899" y="278820"/>
            <a:ext cx="1086304" cy="1081874"/>
          </a:xfrm>
          <a:prstGeom prst="rect">
            <a:avLst/>
          </a:prstGeom>
          <a:ln w="0">
            <a:noFill/>
          </a:ln>
        </p:spPr>
      </p:pic>
      <p:grpSp>
        <p:nvGrpSpPr>
          <p:cNvPr id="581" name="Групувати 44">
            <a:extLst>
              <a:ext uri="{FF2B5EF4-FFF2-40B4-BE49-F238E27FC236}">
                <a16:creationId xmlns:a16="http://schemas.microsoft.com/office/drawing/2014/main" id="{40AC83E1-7C02-4279-873F-7F4E2B375AA5}"/>
              </a:ext>
            </a:extLst>
          </p:cNvPr>
          <p:cNvGrpSpPr/>
          <p:nvPr/>
        </p:nvGrpSpPr>
        <p:grpSpPr>
          <a:xfrm>
            <a:off x="657509" y="1704046"/>
            <a:ext cx="1571084" cy="3930282"/>
            <a:chOff x="3274691" y="2999425"/>
            <a:chExt cx="2663091" cy="3254135"/>
          </a:xfrm>
        </p:grpSpPr>
        <p:grpSp>
          <p:nvGrpSpPr>
            <p:cNvPr id="583" name="Групувати 46">
              <a:extLst>
                <a:ext uri="{FF2B5EF4-FFF2-40B4-BE49-F238E27FC236}">
                  <a16:creationId xmlns:a16="http://schemas.microsoft.com/office/drawing/2014/main" id="{A38A520E-E095-447E-A656-90A2E4481D77}"/>
                </a:ext>
              </a:extLst>
            </p:cNvPr>
            <p:cNvGrpSpPr/>
            <p:nvPr/>
          </p:nvGrpSpPr>
          <p:grpSpPr>
            <a:xfrm>
              <a:off x="3335760" y="3017880"/>
              <a:ext cx="2531555" cy="3235680"/>
              <a:chOff x="3335760" y="3017880"/>
              <a:chExt cx="2531555" cy="3235680"/>
            </a:xfrm>
          </p:grpSpPr>
          <p:sp>
            <p:nvSpPr>
              <p:cNvPr id="588" name="Прямокутник: округлені кути 52">
                <a:extLst>
                  <a:ext uri="{FF2B5EF4-FFF2-40B4-BE49-F238E27FC236}">
                    <a16:creationId xmlns:a16="http://schemas.microsoft.com/office/drawing/2014/main" id="{4D37C0C4-7717-4B6D-AAC0-3153146D98B6}"/>
                  </a:ext>
                </a:extLst>
              </p:cNvPr>
              <p:cNvSpPr/>
              <p:nvPr/>
            </p:nvSpPr>
            <p:spPr>
              <a:xfrm>
                <a:off x="3335760" y="3017880"/>
                <a:ext cx="2522160" cy="3235680"/>
              </a:xfrm>
              <a:prstGeom prst="roundRect">
                <a:avLst>
                  <a:gd name="adj" fmla="val 6489"/>
                </a:avLst>
              </a:prstGeom>
              <a:noFill/>
              <a:ln w="25400">
                <a:solidFill>
                  <a:srgbClr val="182947"/>
                </a:solidFill>
              </a:ln>
            </p:spPr>
            <p:style>
              <a:lnRef idx="2">
                <a:schemeClr val="accent1">
                  <a:shade val="15000"/>
                </a:schemeClr>
              </a:lnRef>
              <a:fillRef idx="1">
                <a:schemeClr val="accent1"/>
              </a:fillRef>
              <a:effectRef idx="0">
                <a:schemeClr val="accent1"/>
              </a:effectRef>
              <a:fontRef idx="minor"/>
            </p:style>
            <p:txBody>
              <a:bodyPr lIns="90000" tIns="45000" rIns="90000" bIns="45000" anchor="ctr">
                <a:noAutofit/>
              </a:bodyPr>
              <a:lstStyle/>
              <a:p>
                <a:pPr algn="ctr">
                  <a:lnSpc>
                    <a:spcPct val="100000"/>
                  </a:lnSpc>
                  <a:buNone/>
                </a:pPr>
                <a:endParaRPr lang="uk-UA" sz="1800" b="0" strike="noStrike" spc="-1">
                  <a:solidFill>
                    <a:schemeClr val="lt1"/>
                  </a:solidFill>
                  <a:latin typeface="Times New Roman" panose="02020603050405020304" pitchFamily="18" charset="0"/>
                  <a:cs typeface="Times New Roman" panose="02020603050405020304" pitchFamily="18" charset="0"/>
                </a:endParaRPr>
              </a:p>
            </p:txBody>
          </p:sp>
          <p:grpSp>
            <p:nvGrpSpPr>
              <p:cNvPr id="589" name="Групувати 53">
                <a:extLst>
                  <a:ext uri="{FF2B5EF4-FFF2-40B4-BE49-F238E27FC236}">
                    <a16:creationId xmlns:a16="http://schemas.microsoft.com/office/drawing/2014/main" id="{A3A8AA52-517D-41C4-93B4-3969E61F0CC1}"/>
                  </a:ext>
                </a:extLst>
              </p:cNvPr>
              <p:cNvGrpSpPr/>
              <p:nvPr/>
            </p:nvGrpSpPr>
            <p:grpSpPr>
              <a:xfrm>
                <a:off x="3345155" y="5643125"/>
                <a:ext cx="2522160" cy="585053"/>
                <a:chOff x="3345155" y="5643125"/>
                <a:chExt cx="2522160" cy="585053"/>
              </a:xfrm>
            </p:grpSpPr>
            <p:sp>
              <p:nvSpPr>
                <p:cNvPr id="590" name="Прямокутник: округлені кути 54">
                  <a:extLst>
                    <a:ext uri="{FF2B5EF4-FFF2-40B4-BE49-F238E27FC236}">
                      <a16:creationId xmlns:a16="http://schemas.microsoft.com/office/drawing/2014/main" id="{79FFA05F-154F-4CA3-897B-D6877324CA65}"/>
                    </a:ext>
                  </a:extLst>
                </p:cNvPr>
                <p:cNvSpPr/>
                <p:nvPr/>
              </p:nvSpPr>
              <p:spPr>
                <a:xfrm>
                  <a:off x="3345155" y="5760178"/>
                  <a:ext cx="2522160" cy="468000"/>
                </a:xfrm>
                <a:prstGeom prst="roundRect">
                  <a:avLst>
                    <a:gd name="adj" fmla="val 34684"/>
                  </a:avLst>
                </a:prstGeom>
                <a:solidFill>
                  <a:srgbClr val="182947"/>
                </a:solidFill>
                <a:ln w="25400">
                  <a:solidFill>
                    <a:srgbClr val="182947"/>
                  </a:solidFill>
                </a:ln>
              </p:spPr>
              <p:style>
                <a:lnRef idx="2">
                  <a:schemeClr val="accent1">
                    <a:shade val="15000"/>
                  </a:schemeClr>
                </a:lnRef>
                <a:fillRef idx="1">
                  <a:schemeClr val="accent1"/>
                </a:fillRef>
                <a:effectRef idx="0">
                  <a:schemeClr val="accent1"/>
                </a:effectRef>
                <a:fontRef idx="minor"/>
              </p:style>
              <p:txBody>
                <a:bodyPr lIns="396000" tIns="45000" rIns="90000" bIns="45000" anchor="ctr">
                  <a:noAutofit/>
                </a:bodyPr>
                <a:lstStyle/>
                <a:p>
                  <a:pPr algn="ctr">
                    <a:lnSpc>
                      <a:spcPct val="100000"/>
                    </a:lnSpc>
                    <a:buNone/>
                  </a:pPr>
                  <a:endParaRPr lang="uk-UA" sz="1800" b="0" strike="noStrike" spc="-1">
                    <a:solidFill>
                      <a:schemeClr val="lt1"/>
                    </a:solidFill>
                    <a:latin typeface="Times New Roman" panose="02020603050405020304" pitchFamily="18" charset="0"/>
                    <a:cs typeface="Times New Roman" panose="02020603050405020304" pitchFamily="18" charset="0"/>
                  </a:endParaRPr>
                </a:p>
              </p:txBody>
            </p:sp>
            <p:sp>
              <p:nvSpPr>
                <p:cNvPr id="591" name="Прямокутник 55">
                  <a:extLst>
                    <a:ext uri="{FF2B5EF4-FFF2-40B4-BE49-F238E27FC236}">
                      <a16:creationId xmlns:a16="http://schemas.microsoft.com/office/drawing/2014/main" id="{BFE617F3-D050-45EC-9917-135BA7B2EBB1}"/>
                    </a:ext>
                  </a:extLst>
                </p:cNvPr>
                <p:cNvSpPr/>
                <p:nvPr/>
              </p:nvSpPr>
              <p:spPr>
                <a:xfrm>
                  <a:off x="3345155" y="5643125"/>
                  <a:ext cx="2522160" cy="431525"/>
                </a:xfrm>
                <a:prstGeom prst="rect">
                  <a:avLst/>
                </a:prstGeom>
                <a:solidFill>
                  <a:srgbClr val="182947"/>
                </a:solidFill>
                <a:ln>
                  <a:noFill/>
                </a:ln>
              </p:spPr>
              <p:style>
                <a:lnRef idx="2">
                  <a:schemeClr val="accent1">
                    <a:shade val="15000"/>
                  </a:schemeClr>
                </a:lnRef>
                <a:fillRef idx="1">
                  <a:schemeClr val="accent1"/>
                </a:fillRef>
                <a:effectRef idx="0">
                  <a:schemeClr val="accent1"/>
                </a:effectRef>
                <a:fontRef idx="minor"/>
              </p:style>
              <p:txBody>
                <a:bodyPr lIns="90000" tIns="45000" rIns="90000" bIns="45000" anchor="ctr">
                  <a:noAutofit/>
                </a:bodyPr>
                <a:lstStyle/>
                <a:p>
                  <a:pPr algn="ctr">
                    <a:lnSpc>
                      <a:spcPct val="100000"/>
                    </a:lnSpc>
                    <a:buNone/>
                  </a:pPr>
                  <a:r>
                    <a:rPr lang="uk-UA" sz="2800" b="1" strike="noStrike" spc="-1" dirty="0">
                      <a:solidFill>
                        <a:schemeClr val="lt1"/>
                      </a:solidFill>
                      <a:latin typeface="Times New Roman" panose="02020603050405020304" pitchFamily="18" charset="0"/>
                      <a:cs typeface="Times New Roman" pitchFamily="18" charset="0"/>
                    </a:rPr>
                    <a:t>11</a:t>
                  </a:r>
                </a:p>
              </p:txBody>
            </p:sp>
          </p:grpSp>
        </p:grpSp>
        <p:sp>
          <p:nvSpPr>
            <p:cNvPr id="586" name="TextBox 50">
              <a:extLst>
                <a:ext uri="{FF2B5EF4-FFF2-40B4-BE49-F238E27FC236}">
                  <a16:creationId xmlns:a16="http://schemas.microsoft.com/office/drawing/2014/main" id="{9BAA7271-CAA3-4489-889A-B299B8F64CC9}"/>
                </a:ext>
              </a:extLst>
            </p:cNvPr>
            <p:cNvSpPr/>
            <p:nvPr/>
          </p:nvSpPr>
          <p:spPr>
            <a:xfrm>
              <a:off x="3274691" y="2999425"/>
              <a:ext cx="2663091" cy="839729"/>
            </a:xfrm>
            <a:prstGeom prst="rect">
              <a:avLst/>
            </a:prstGeom>
            <a:noFill/>
            <a:ln w="0">
              <a:noFill/>
            </a:ln>
          </p:spPr>
          <p:style>
            <a:lnRef idx="0">
              <a:scrgbClr r="0" g="0" b="0"/>
            </a:lnRef>
            <a:fillRef idx="0">
              <a:scrgbClr r="0" g="0" b="0"/>
            </a:fillRef>
            <a:effectRef idx="0">
              <a:scrgbClr r="0" g="0" b="0"/>
            </a:effectRef>
            <a:fontRef idx="minor"/>
          </p:style>
          <p:txBody>
            <a:bodyPr wrap="square" lIns="90000" tIns="45000" rIns="90000" bIns="45000" numCol="1" spcCol="0" anchor="t">
              <a:spAutoFit/>
            </a:bodyPr>
            <a:lstStyle/>
            <a:p>
              <a:pPr algn="ctr"/>
              <a:r>
                <a:rPr lang="uk-UA" sz="1000" b="1" dirty="0">
                  <a:solidFill>
                    <a:srgbClr val="0C183B"/>
                  </a:solidFill>
                  <a:latin typeface="Times New Roman" pitchFamily="18" charset="0"/>
                  <a:cs typeface="Times New Roman" pitchFamily="18" charset="0"/>
                </a:rPr>
                <a:t>Громади, які долучилися до проєкту «Поліцейський офіцер громади»</a:t>
              </a:r>
            </a:p>
            <a:p>
              <a:pPr algn="ctr"/>
              <a:r>
                <a:rPr lang="uk-UA" sz="1000" b="1" dirty="0">
                  <a:solidFill>
                    <a:srgbClr val="0C183B"/>
                  </a:solidFill>
                  <a:latin typeface="Times New Roman" pitchFamily="18" charset="0"/>
                  <a:cs typeface="Times New Roman" pitchFamily="18" charset="0"/>
                </a:rPr>
                <a:t>і мають своїх офіцерів громади</a:t>
              </a:r>
            </a:p>
          </p:txBody>
        </p:sp>
        <p:sp>
          <p:nvSpPr>
            <p:cNvPr id="585" name="TextBox 49">
              <a:extLst>
                <a:ext uri="{FF2B5EF4-FFF2-40B4-BE49-F238E27FC236}">
                  <a16:creationId xmlns:a16="http://schemas.microsoft.com/office/drawing/2014/main" id="{ABEB9F49-FF2C-4092-9C82-B539B0E4A379}"/>
                </a:ext>
              </a:extLst>
            </p:cNvPr>
            <p:cNvSpPr/>
            <p:nvPr/>
          </p:nvSpPr>
          <p:spPr>
            <a:xfrm>
              <a:off x="3325680" y="5686920"/>
              <a:ext cx="2532240" cy="304590"/>
            </a:xfrm>
            <a:prstGeom prst="rect">
              <a:avLst/>
            </a:prstGeom>
            <a:noFill/>
            <a:ln w="0">
              <a:noFill/>
            </a:ln>
          </p:spPr>
          <p:style>
            <a:lnRef idx="0">
              <a:scrgbClr r="0" g="0" b="0"/>
            </a:lnRef>
            <a:fillRef idx="0">
              <a:scrgbClr r="0" g="0" b="0"/>
            </a:fillRef>
            <a:effectRef idx="0">
              <a:scrgbClr r="0" g="0" b="0"/>
            </a:effectRef>
            <a:fontRef idx="minor"/>
          </p:style>
          <p:txBody>
            <a:bodyPr lIns="90000" tIns="45000" rIns="90000" bIns="45000" numCol="1" spcCol="0" anchor="t">
              <a:spAutoFit/>
            </a:bodyPr>
            <a:lstStyle/>
            <a:p>
              <a:pPr algn="ctr">
                <a:lnSpc>
                  <a:spcPct val="100000"/>
                </a:lnSpc>
                <a:buNone/>
              </a:pPr>
              <a:endParaRPr lang="uk-UA" b="0" strike="noStrike" spc="-1" dirty="0">
                <a:solidFill>
                  <a:schemeClr val="bg1"/>
                </a:solidFill>
                <a:latin typeface="Times New Roman" panose="02020603050405020304" pitchFamily="18" charset="0"/>
                <a:cs typeface="Times New Roman" panose="02020603050405020304" pitchFamily="18" charset="0"/>
              </a:endParaRPr>
            </a:p>
          </p:txBody>
        </p:sp>
      </p:grpSp>
      <p:sp>
        <p:nvSpPr>
          <p:cNvPr id="615" name="TextBox 614">
            <a:extLst>
              <a:ext uri="{FF2B5EF4-FFF2-40B4-BE49-F238E27FC236}">
                <a16:creationId xmlns:a16="http://schemas.microsoft.com/office/drawing/2014/main" id="{A75663FB-35AE-4A6D-976A-19E548D3D23F}"/>
              </a:ext>
            </a:extLst>
          </p:cNvPr>
          <p:cNvSpPr txBox="1"/>
          <p:nvPr/>
        </p:nvSpPr>
        <p:spPr>
          <a:xfrm>
            <a:off x="3783935" y="1307282"/>
            <a:ext cx="3621405" cy="313932"/>
          </a:xfrm>
          <a:prstGeom prst="rect">
            <a:avLst/>
          </a:prstGeom>
          <a:noFill/>
        </p:spPr>
        <p:txBody>
          <a:bodyPr wrap="square" rtlCol="0">
            <a:spAutoFit/>
          </a:bodyPr>
          <a:lstStyle/>
          <a:p>
            <a:pPr algn="ctr">
              <a:lnSpc>
                <a:spcPct val="80000"/>
              </a:lnSpc>
            </a:pPr>
            <a:r>
              <a:rPr lang="uk-UA" sz="1600" b="1" dirty="0">
                <a:solidFill>
                  <a:srgbClr val="0C183B"/>
                </a:solidFill>
                <a:latin typeface="Times New Roman" panose="02020603050405020304" pitchFamily="18" charset="0"/>
                <a:cs typeface="Times New Roman" pitchFamily="18" charset="0"/>
              </a:rPr>
              <a:t> </a:t>
            </a:r>
            <a:r>
              <a:rPr lang="uk-UA" b="1" dirty="0">
                <a:solidFill>
                  <a:srgbClr val="0C183B"/>
                </a:solidFill>
                <a:latin typeface="Times New Roman" panose="02020603050405020304" pitchFamily="18" charset="0"/>
                <a:cs typeface="Times New Roman" pitchFamily="18" charset="0"/>
              </a:rPr>
              <a:t>поліцейських офіцерів громади</a:t>
            </a:r>
          </a:p>
        </p:txBody>
      </p:sp>
      <p:sp>
        <p:nvSpPr>
          <p:cNvPr id="616" name="TextBox 51">
            <a:extLst>
              <a:ext uri="{FF2B5EF4-FFF2-40B4-BE49-F238E27FC236}">
                <a16:creationId xmlns:a16="http://schemas.microsoft.com/office/drawing/2014/main" id="{EA8A6ED7-4EBA-4B49-B2FE-30CA543123B7}"/>
              </a:ext>
            </a:extLst>
          </p:cNvPr>
          <p:cNvSpPr/>
          <p:nvPr/>
        </p:nvSpPr>
        <p:spPr>
          <a:xfrm>
            <a:off x="556525" y="2778469"/>
            <a:ext cx="1801228" cy="1614374"/>
          </a:xfrm>
          <a:prstGeom prst="rect">
            <a:avLst/>
          </a:prstGeom>
          <a:noFill/>
          <a:ln w="0">
            <a:noFill/>
          </a:ln>
        </p:spPr>
        <p:style>
          <a:lnRef idx="0">
            <a:scrgbClr r="0" g="0" b="0"/>
          </a:lnRef>
          <a:fillRef idx="0">
            <a:scrgbClr r="0" g="0" b="0"/>
          </a:fillRef>
          <a:effectRef idx="0">
            <a:scrgbClr r="0" g="0" b="0"/>
          </a:effectRef>
          <a:fontRef idx="minor"/>
        </p:style>
        <p:txBody>
          <a:bodyPr lIns="90000" tIns="45000" rIns="90000" bIns="45000" numCol="1" spcCol="0" anchor="t">
            <a:spAutoFit/>
          </a:bodyPr>
          <a:lstStyle/>
          <a:p>
            <a:pPr algn="ctr">
              <a:lnSpc>
                <a:spcPct val="100000"/>
              </a:lnSpc>
              <a:buNone/>
            </a:pPr>
            <a:r>
              <a:rPr lang="uk-UA" sz="900" b="1" spc="-1" dirty="0">
                <a:latin typeface="Times New Roman" panose="02020603050405020304" pitchFamily="18" charset="0"/>
                <a:cs typeface="Times New Roman" pitchFamily="18" charset="0"/>
              </a:rPr>
              <a:t>Прибужанівська ТГ</a:t>
            </a:r>
          </a:p>
          <a:p>
            <a:pPr algn="ctr">
              <a:lnSpc>
                <a:spcPct val="100000"/>
              </a:lnSpc>
              <a:buNone/>
            </a:pPr>
            <a:r>
              <a:rPr lang="uk-UA" sz="900" b="1" strike="noStrike" spc="-1" dirty="0">
                <a:latin typeface="Times New Roman" pitchFamily="18" charset="0"/>
                <a:cs typeface="Times New Roman" pitchFamily="18" charset="0"/>
              </a:rPr>
              <a:t>Дорошівська ТГ</a:t>
            </a:r>
          </a:p>
          <a:p>
            <a:pPr algn="ctr">
              <a:lnSpc>
                <a:spcPct val="100000"/>
              </a:lnSpc>
              <a:buNone/>
            </a:pPr>
            <a:r>
              <a:rPr lang="uk-UA" sz="900" b="1" spc="-1" dirty="0">
                <a:latin typeface="Times New Roman" pitchFamily="18" charset="0"/>
                <a:cs typeface="Times New Roman" pitchFamily="18" charset="0"/>
              </a:rPr>
              <a:t>Вознесенська ТГ</a:t>
            </a:r>
          </a:p>
          <a:p>
            <a:pPr algn="ctr">
              <a:lnSpc>
                <a:spcPct val="100000"/>
              </a:lnSpc>
              <a:buNone/>
            </a:pPr>
            <a:r>
              <a:rPr lang="uk-UA" sz="900" b="1" strike="noStrike" spc="-1" dirty="0">
                <a:latin typeface="Times New Roman" pitchFamily="18" charset="0"/>
                <a:cs typeface="Times New Roman" pitchFamily="18" charset="0"/>
              </a:rPr>
              <a:t>Бузька ТГ</a:t>
            </a:r>
          </a:p>
          <a:p>
            <a:pPr algn="ctr">
              <a:lnSpc>
                <a:spcPct val="100000"/>
              </a:lnSpc>
              <a:buNone/>
            </a:pPr>
            <a:r>
              <a:rPr lang="uk-UA" sz="900" b="1" spc="-1" dirty="0">
                <a:latin typeface="Times New Roman" pitchFamily="18" charset="0"/>
                <a:cs typeface="Times New Roman" pitchFamily="18" charset="0"/>
              </a:rPr>
              <a:t>Олександрівська ТГ</a:t>
            </a:r>
          </a:p>
          <a:p>
            <a:pPr algn="ctr">
              <a:lnSpc>
                <a:spcPct val="100000"/>
              </a:lnSpc>
              <a:buNone/>
            </a:pPr>
            <a:r>
              <a:rPr lang="uk-UA" sz="900" b="1" spc="-1" dirty="0">
                <a:latin typeface="Times New Roman" pitchFamily="18" charset="0"/>
                <a:cs typeface="Times New Roman" pitchFamily="18" charset="0"/>
              </a:rPr>
              <a:t>Веселинівська ТГ</a:t>
            </a:r>
          </a:p>
          <a:p>
            <a:pPr algn="ctr">
              <a:lnSpc>
                <a:spcPct val="100000"/>
              </a:lnSpc>
              <a:buNone/>
            </a:pPr>
            <a:r>
              <a:rPr lang="uk-UA" sz="1000" b="1" spc="-1" dirty="0">
                <a:latin typeface="Times New Roman" pitchFamily="18" charset="0"/>
                <a:cs typeface="Times New Roman" pitchFamily="18" charset="0"/>
              </a:rPr>
              <a:t>Братська</a:t>
            </a:r>
            <a:r>
              <a:rPr lang="uk-UA" sz="900" b="1" spc="-1" dirty="0">
                <a:latin typeface="Times New Roman" pitchFamily="18" charset="0"/>
                <a:cs typeface="Times New Roman" pitchFamily="18" charset="0"/>
              </a:rPr>
              <a:t> ТГ</a:t>
            </a:r>
          </a:p>
          <a:p>
            <a:pPr algn="ctr">
              <a:lnSpc>
                <a:spcPct val="100000"/>
              </a:lnSpc>
              <a:buNone/>
            </a:pPr>
            <a:r>
              <a:rPr lang="uk-UA" sz="900" b="1" strike="noStrike" spc="-1" dirty="0">
                <a:latin typeface="Times New Roman" pitchFamily="18" charset="0"/>
                <a:cs typeface="Times New Roman" pitchFamily="18" charset="0"/>
              </a:rPr>
              <a:t>Новомар’ївська ТГ</a:t>
            </a:r>
          </a:p>
          <a:p>
            <a:pPr algn="ctr">
              <a:lnSpc>
                <a:spcPct val="100000"/>
              </a:lnSpc>
              <a:buNone/>
            </a:pPr>
            <a:r>
              <a:rPr lang="uk-UA" sz="900" b="1" spc="-1" dirty="0">
                <a:latin typeface="Times New Roman" pitchFamily="18" charset="0"/>
                <a:cs typeface="Times New Roman" pitchFamily="18" charset="0"/>
              </a:rPr>
              <a:t>Єланецька ТГ</a:t>
            </a:r>
          </a:p>
          <a:p>
            <a:pPr algn="ctr">
              <a:lnSpc>
                <a:spcPct val="100000"/>
              </a:lnSpc>
              <a:buNone/>
            </a:pPr>
            <a:r>
              <a:rPr lang="uk-UA" sz="900" b="1" strike="noStrike" spc="-1" dirty="0">
                <a:latin typeface="Times New Roman" pitchFamily="18" charset="0"/>
                <a:cs typeface="Times New Roman" pitchFamily="18" charset="0"/>
              </a:rPr>
              <a:t>Доманівська ТГ</a:t>
            </a:r>
          </a:p>
          <a:p>
            <a:pPr algn="ctr">
              <a:lnSpc>
                <a:spcPct val="100000"/>
              </a:lnSpc>
              <a:buNone/>
            </a:pPr>
            <a:r>
              <a:rPr lang="uk-UA" sz="900" b="1" spc="-1" dirty="0">
                <a:latin typeface="Times New Roman" pitchFamily="18" charset="0"/>
                <a:cs typeface="Times New Roman" pitchFamily="18" charset="0"/>
              </a:rPr>
              <a:t>Південноукраїнська ТГ</a:t>
            </a:r>
            <a:endParaRPr lang="uk-UA" sz="900" b="1" strike="noStrike" spc="-1" dirty="0">
              <a:latin typeface="Times New Roman" pitchFamily="18" charset="0"/>
              <a:cs typeface="Times New Roman" pitchFamily="18" charset="0"/>
            </a:endParaRPr>
          </a:p>
        </p:txBody>
      </p:sp>
      <p:sp>
        <p:nvSpPr>
          <p:cNvPr id="617" name="TextBox 616">
            <a:extLst>
              <a:ext uri="{FF2B5EF4-FFF2-40B4-BE49-F238E27FC236}">
                <a16:creationId xmlns:a16="http://schemas.microsoft.com/office/drawing/2014/main" id="{AA25D2BA-1367-46E7-BEFF-D80BAB41B80C}"/>
              </a:ext>
            </a:extLst>
          </p:cNvPr>
          <p:cNvSpPr txBox="1"/>
          <p:nvPr/>
        </p:nvSpPr>
        <p:spPr>
          <a:xfrm>
            <a:off x="3005716" y="1137974"/>
            <a:ext cx="1508562" cy="523220"/>
          </a:xfrm>
          <a:prstGeom prst="rect">
            <a:avLst/>
          </a:prstGeom>
          <a:noFill/>
        </p:spPr>
        <p:txBody>
          <a:bodyPr wrap="square" rtlCol="0">
            <a:spAutoFit/>
          </a:bodyPr>
          <a:lstStyle/>
          <a:p>
            <a:pPr algn="ctr"/>
            <a:r>
              <a:rPr lang="uk-UA" sz="2800" b="1" dirty="0">
                <a:solidFill>
                  <a:srgbClr val="0C0E3B"/>
                </a:solidFill>
                <a:latin typeface="Times New Roman" panose="02020603050405020304" pitchFamily="18" charset="0"/>
                <a:cs typeface="Times New Roman" panose="02020603050405020304" pitchFamily="18" charset="0"/>
              </a:rPr>
              <a:t>23</a:t>
            </a:r>
            <a:endParaRPr lang="x-none" sz="2800" b="1" dirty="0">
              <a:solidFill>
                <a:srgbClr val="0C0E3B"/>
              </a:solidFill>
              <a:latin typeface="Times New Roman" panose="02020603050405020304" pitchFamily="18" charset="0"/>
              <a:cs typeface="Times New Roman" panose="02020603050405020304" pitchFamily="18" charset="0"/>
            </a:endParaRPr>
          </a:p>
        </p:txBody>
      </p:sp>
      <p:sp>
        <p:nvSpPr>
          <p:cNvPr id="619" name="TextBox 618">
            <a:extLst>
              <a:ext uri="{FF2B5EF4-FFF2-40B4-BE49-F238E27FC236}">
                <a16:creationId xmlns:a16="http://schemas.microsoft.com/office/drawing/2014/main" id="{B50F4372-F88D-4333-A5AE-60CE4B0B1D58}"/>
              </a:ext>
            </a:extLst>
          </p:cNvPr>
          <p:cNvSpPr txBox="1"/>
          <p:nvPr/>
        </p:nvSpPr>
        <p:spPr>
          <a:xfrm>
            <a:off x="2932153" y="2025621"/>
            <a:ext cx="3523505" cy="584775"/>
          </a:xfrm>
          <a:prstGeom prst="rect">
            <a:avLst/>
          </a:prstGeom>
          <a:noFill/>
        </p:spPr>
        <p:txBody>
          <a:bodyPr wrap="square" rtlCol="0">
            <a:spAutoFit/>
          </a:bodyPr>
          <a:lstStyle/>
          <a:p>
            <a:pPr algn="ctr"/>
            <a:r>
              <a:rPr lang="uk-UA" sz="1600" b="1" dirty="0">
                <a:solidFill>
                  <a:srgbClr val="0C183B"/>
                </a:solidFill>
                <a:latin typeface="Times New Roman" panose="02020603050405020304" pitchFamily="18" charset="0"/>
                <a:cs typeface="Times New Roman" pitchFamily="18" charset="0"/>
              </a:rPr>
              <a:t>Результати правоохоронної діяльності</a:t>
            </a:r>
          </a:p>
        </p:txBody>
      </p:sp>
      <p:sp>
        <p:nvSpPr>
          <p:cNvPr id="620" name="TextBox 619">
            <a:extLst>
              <a:ext uri="{FF2B5EF4-FFF2-40B4-BE49-F238E27FC236}">
                <a16:creationId xmlns:a16="http://schemas.microsoft.com/office/drawing/2014/main" id="{C127D079-EF1C-477D-9467-BB62878075C6}"/>
              </a:ext>
            </a:extLst>
          </p:cNvPr>
          <p:cNvSpPr txBox="1"/>
          <p:nvPr/>
        </p:nvSpPr>
        <p:spPr>
          <a:xfrm>
            <a:off x="2537248" y="2660324"/>
            <a:ext cx="4810437" cy="1600438"/>
          </a:xfrm>
          <a:prstGeom prst="rect">
            <a:avLst/>
          </a:prstGeom>
          <a:noFill/>
        </p:spPr>
        <p:txBody>
          <a:bodyPr wrap="square" rtlCol="0">
            <a:spAutoFit/>
          </a:bodyPr>
          <a:lstStyle/>
          <a:p>
            <a:pPr algn="just">
              <a:spcBef>
                <a:spcPts val="138"/>
              </a:spcBef>
            </a:pPr>
            <a:r>
              <a:rPr lang="ru-RU" altLang="uk-UA" sz="1400" dirty="0">
                <a:latin typeface="Times New Roman" pitchFamily="18" charset="0"/>
                <a:cs typeface="Times New Roman" pitchFamily="18" charset="0"/>
              </a:rPr>
              <a:t>	</a:t>
            </a:r>
            <a:r>
              <a:rPr lang="uk-UA" altLang="uk-UA" sz="1400" dirty="0">
                <a:latin typeface="Times New Roman" pitchFamily="18" charset="0"/>
                <a:cs typeface="Times New Roman" pitchFamily="18" charset="0"/>
              </a:rPr>
              <a:t>З початку 2025 року поліцейськими офіцерами громади розкрито 425 злочинів, що стало результатом системної оперативної та превентивної роботи на територіях обслуговування. Також складено 11893 матеріали про адміністративні правопорушення, зокрема у сферах громадського порядку, безпеки дорожнього руху та дотримання адміністративного законодавства.</a:t>
            </a:r>
          </a:p>
        </p:txBody>
      </p:sp>
      <p:sp>
        <p:nvSpPr>
          <p:cNvPr id="621" name="TextBox 620">
            <a:extLst>
              <a:ext uri="{FF2B5EF4-FFF2-40B4-BE49-F238E27FC236}">
                <a16:creationId xmlns:a16="http://schemas.microsoft.com/office/drawing/2014/main" id="{C127D079-EF1C-477D-9467-BB62878075C6}"/>
              </a:ext>
            </a:extLst>
          </p:cNvPr>
          <p:cNvSpPr txBox="1"/>
          <p:nvPr/>
        </p:nvSpPr>
        <p:spPr>
          <a:xfrm>
            <a:off x="7416115" y="591880"/>
            <a:ext cx="4089823" cy="2462213"/>
          </a:xfrm>
          <a:prstGeom prst="rect">
            <a:avLst/>
          </a:prstGeom>
          <a:noFill/>
        </p:spPr>
        <p:txBody>
          <a:bodyPr wrap="square" rtlCol="0">
            <a:spAutoFit/>
          </a:bodyPr>
          <a:lstStyle/>
          <a:p>
            <a:pPr algn="just">
              <a:spcBef>
                <a:spcPts val="138"/>
              </a:spcBef>
            </a:pPr>
            <a:r>
              <a:rPr lang="uk-UA" altLang="uk-UA" sz="1400" dirty="0">
                <a:solidFill>
                  <a:schemeClr val="bg1"/>
                </a:solidFill>
                <a:latin typeface="Times New Roman" panose="02020603050405020304" pitchFamily="18" charset="0"/>
                <a:cs typeface="Times New Roman" pitchFamily="18" charset="0"/>
              </a:rPr>
              <a:t>У 2026 році поліцейські офіцери громади планують посилити роботу з попередження злочинності та правопорушень на території громад, активізувати профілактичну роботу серед населення та підвищити довіру громадян до поліції.  Серед пріоритетів — посилення безпеки на дорогах, робота з підлітками та молоддю, оперативне реагування на повідомлення громадян, а також взаємодія з місцевою владою та громадськими організаціями для вирішення соціально-значущих проблем.</a:t>
            </a:r>
          </a:p>
        </p:txBody>
      </p:sp>
      <p:sp>
        <p:nvSpPr>
          <p:cNvPr id="623" name="TextBox 622">
            <a:extLst>
              <a:ext uri="{FF2B5EF4-FFF2-40B4-BE49-F238E27FC236}">
                <a16:creationId xmlns:a16="http://schemas.microsoft.com/office/drawing/2014/main" id="{B50F4372-F88D-4333-A5AE-60CE4B0B1D58}"/>
              </a:ext>
            </a:extLst>
          </p:cNvPr>
          <p:cNvSpPr txBox="1"/>
          <p:nvPr/>
        </p:nvSpPr>
        <p:spPr>
          <a:xfrm>
            <a:off x="7370301" y="316305"/>
            <a:ext cx="3523505" cy="338554"/>
          </a:xfrm>
          <a:prstGeom prst="rect">
            <a:avLst/>
          </a:prstGeom>
          <a:noFill/>
        </p:spPr>
        <p:txBody>
          <a:bodyPr wrap="square" rtlCol="0">
            <a:spAutoFit/>
          </a:bodyPr>
          <a:lstStyle/>
          <a:p>
            <a:pPr algn="ctr"/>
            <a:r>
              <a:rPr lang="uk-UA" sz="1600" b="1" dirty="0">
                <a:solidFill>
                  <a:schemeClr val="bg1"/>
                </a:solidFill>
                <a:latin typeface="Times New Roman" panose="02020603050405020304" pitchFamily="18" charset="0"/>
                <a:cs typeface="Times New Roman" pitchFamily="18" charset="0"/>
              </a:rPr>
              <a:t>Плани на 2026 рік</a:t>
            </a:r>
            <a:r>
              <a:rPr lang="en-US" sz="1600" b="1" dirty="0">
                <a:solidFill>
                  <a:schemeClr val="bg1"/>
                </a:solidFill>
                <a:latin typeface="Times New Roman" panose="02020603050405020304" pitchFamily="18" charset="0"/>
                <a:cs typeface="Times New Roman" pitchFamily="18" charset="0"/>
              </a:rPr>
              <a:t>:</a:t>
            </a:r>
            <a:endParaRPr lang="uk-UA" sz="1600" b="1" dirty="0">
              <a:solidFill>
                <a:schemeClr val="bg1"/>
              </a:solidFill>
              <a:latin typeface="Times New Roman" pitchFamily="18" charset="0"/>
              <a:cs typeface="Times New Roman" pitchFamily="18" charset="0"/>
            </a:endParaRPr>
          </a:p>
        </p:txBody>
      </p:sp>
      <p:sp>
        <p:nvSpPr>
          <p:cNvPr id="624" name="TextBox 623">
            <a:extLst>
              <a:ext uri="{FF2B5EF4-FFF2-40B4-BE49-F238E27FC236}">
                <a16:creationId xmlns:a16="http://schemas.microsoft.com/office/drawing/2014/main" id="{2A8A758C-B438-4A5F-9BEA-0E0A427BD93F}"/>
              </a:ext>
            </a:extLst>
          </p:cNvPr>
          <p:cNvSpPr txBox="1"/>
          <p:nvPr/>
        </p:nvSpPr>
        <p:spPr>
          <a:xfrm>
            <a:off x="7370301" y="3512341"/>
            <a:ext cx="3782522" cy="369332"/>
          </a:xfrm>
          <a:prstGeom prst="rect">
            <a:avLst/>
          </a:prstGeom>
          <a:noFill/>
        </p:spPr>
        <p:txBody>
          <a:bodyPr wrap="square" rtlCol="0">
            <a:spAutoFit/>
          </a:bodyPr>
          <a:lstStyle/>
          <a:p>
            <a:pPr algn="ctr"/>
            <a:r>
              <a:rPr lang="uk-UA" b="1" dirty="0">
                <a:latin typeface="Times New Roman" panose="02020603050405020304" pitchFamily="18" charset="0"/>
                <a:cs typeface="Times New Roman" pitchFamily="18" charset="0"/>
              </a:rPr>
              <a:t>Взаємодія з громадою</a:t>
            </a:r>
            <a:r>
              <a:rPr lang="en-US" b="1" dirty="0">
                <a:latin typeface="Times New Roman" panose="02020603050405020304" pitchFamily="18" charset="0"/>
                <a:cs typeface="Times New Roman" pitchFamily="18" charset="0"/>
              </a:rPr>
              <a:t>:</a:t>
            </a:r>
            <a:endParaRPr lang="uk-UA" sz="1600" b="1" dirty="0">
              <a:solidFill>
                <a:srgbClr val="0C183B"/>
              </a:solidFill>
              <a:latin typeface="Times New Roman" pitchFamily="18" charset="0"/>
              <a:cs typeface="Times New Roman" pitchFamily="18" charset="0"/>
            </a:endParaRPr>
          </a:p>
        </p:txBody>
      </p:sp>
      <p:sp>
        <p:nvSpPr>
          <p:cNvPr id="628" name="TextBox 627">
            <a:extLst>
              <a:ext uri="{FF2B5EF4-FFF2-40B4-BE49-F238E27FC236}">
                <a16:creationId xmlns:a16="http://schemas.microsoft.com/office/drawing/2014/main" id="{AEEDF9ED-63A1-4F35-BC4B-B06472366F49}"/>
              </a:ext>
            </a:extLst>
          </p:cNvPr>
          <p:cNvSpPr txBox="1"/>
          <p:nvPr/>
        </p:nvSpPr>
        <p:spPr>
          <a:xfrm>
            <a:off x="7390878" y="3863807"/>
            <a:ext cx="4080051" cy="2308324"/>
          </a:xfrm>
          <a:prstGeom prst="rect">
            <a:avLst/>
          </a:prstGeom>
          <a:noFill/>
        </p:spPr>
        <p:txBody>
          <a:bodyPr wrap="square" rtlCol="0">
            <a:spAutoFit/>
          </a:bodyPr>
          <a:lstStyle/>
          <a:p>
            <a:pPr algn="just"/>
            <a:r>
              <a:rPr lang="uk-UA" sz="1600" dirty="0">
                <a:solidFill>
                  <a:srgbClr val="0C183B"/>
                </a:solidFill>
                <a:latin typeface="Times New Roman" panose="02020603050405020304" pitchFamily="18" charset="0"/>
                <a:cs typeface="Times New Roman" pitchFamily="18" charset="0"/>
              </a:rPr>
              <a:t>Поліцейські офіцери громади активно співпрацювали з органами місцевого самоврядування, закладами освіти, соціальними службами та громадськістю. Основним пріоритетом залишалося підвищення рівня безпеки мешканців, своєчасне вирішення проблемних питань на місцях та зміцнення довіри населення до Національної поліції України.</a:t>
            </a:r>
          </a:p>
        </p:txBody>
      </p:sp>
      <p:pic>
        <p:nvPicPr>
          <p:cNvPr id="2" name="Рисунок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75861" y="4375975"/>
            <a:ext cx="2698220" cy="2023043"/>
          </a:xfrm>
          <a:prstGeom prst="rect">
            <a:avLst/>
          </a:prstGeom>
          <a:ln>
            <a:noFill/>
          </a:ln>
          <a:effectLst>
            <a:softEdge rad="112500"/>
          </a:effectLst>
        </p:spPr>
      </p:pic>
    </p:spTree>
    <p:extLst>
      <p:ext uri="{BB962C8B-B14F-4D97-AF65-F5344CB8AC3E}">
        <p14:creationId xmlns:p14="http://schemas.microsoft.com/office/powerpoint/2010/main" val="3158051608"/>
      </p:ext>
    </p:extLst>
  </p:cSld>
  <p:clrMapOvr>
    <a:masterClrMapping/>
  </p:clrMapOvr>
  <p:transition spd="slow">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64646" y="206827"/>
            <a:ext cx="3605151"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cxnSp>
        <p:nvCxnSpPr>
          <p:cNvPr id="1202" name="Прямая соединительная линия 1201">
            <a:extLst>
              <a:ext uri="{FF2B5EF4-FFF2-40B4-BE49-F238E27FC236}">
                <a16:creationId xmlns:a16="http://schemas.microsoft.com/office/drawing/2014/main" id="{464BF059-D96B-4CB3-89AF-16AA48D65D1C}"/>
              </a:ext>
            </a:extLst>
          </p:cNvPr>
          <p:cNvCxnSpPr/>
          <p:nvPr/>
        </p:nvCxnSpPr>
        <p:spPr>
          <a:xfrm>
            <a:off x="463751" y="3980044"/>
            <a:ext cx="7194344"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1203" name="TextBox 1202">
            <a:extLst>
              <a:ext uri="{FF2B5EF4-FFF2-40B4-BE49-F238E27FC236}">
                <a16:creationId xmlns:a16="http://schemas.microsoft.com/office/drawing/2014/main" id="{30F19A93-6301-4F75-AB5E-19EF22DAEB81}"/>
              </a:ext>
            </a:extLst>
          </p:cNvPr>
          <p:cNvSpPr txBox="1"/>
          <p:nvPr/>
        </p:nvSpPr>
        <p:spPr>
          <a:xfrm>
            <a:off x="8076108" y="542637"/>
            <a:ext cx="3410408" cy="2893100"/>
          </a:xfrm>
          <a:prstGeom prst="rect">
            <a:avLst/>
          </a:prstGeom>
          <a:noFill/>
        </p:spPr>
        <p:txBody>
          <a:bodyPr wrap="square" rtlCol="0">
            <a:spAutoFit/>
          </a:bodyPr>
          <a:lstStyle/>
          <a:p>
            <a:pPr algn="just"/>
            <a:r>
              <a:rPr lang="uk-UA" sz="1400" dirty="0">
                <a:solidFill>
                  <a:schemeClr val="bg1"/>
                </a:solidFill>
                <a:latin typeface="Times New Roman" pitchFamily="18" charset="0"/>
                <a:cs typeface="Times New Roman" pitchFamily="18" charset="0"/>
              </a:rPr>
              <a:t>- створення та запуск Шкільних служб порозуміння (ШСП). Так, станом на сьогодні ШСП створено в трьох навчальних закладах, ще в одному навчальному закладі на етапі створення;</a:t>
            </a:r>
            <a:endParaRPr lang="ru-RU" sz="1400" dirty="0">
              <a:solidFill>
                <a:schemeClr val="bg1"/>
              </a:solidFill>
              <a:latin typeface="Times New Roman" pitchFamily="18" charset="0"/>
              <a:cs typeface="Times New Roman" pitchFamily="18" charset="0"/>
            </a:endParaRPr>
          </a:p>
          <a:p>
            <a:pPr algn="just"/>
            <a:r>
              <a:rPr lang="uk-UA" sz="1400" dirty="0">
                <a:solidFill>
                  <a:schemeClr val="bg1"/>
                </a:solidFill>
                <a:latin typeface="Times New Roman" pitchFamily="18" charset="0"/>
                <a:cs typeface="Times New Roman" pitchFamily="18" charset="0"/>
              </a:rPr>
              <a:t>- облаштування 3-х начальних закладів</a:t>
            </a:r>
            <a:br>
              <a:rPr lang="en-US" sz="1400" dirty="0">
                <a:solidFill>
                  <a:schemeClr val="bg1"/>
                </a:solidFill>
                <a:latin typeface="Times New Roman" pitchFamily="18" charset="0"/>
                <a:cs typeface="Times New Roman" pitchFamily="18" charset="0"/>
              </a:rPr>
            </a:br>
            <a:r>
              <a:rPr lang="uk-UA" sz="1400" dirty="0">
                <a:solidFill>
                  <a:schemeClr val="bg1"/>
                </a:solidFill>
                <a:latin typeface="Times New Roman" pitchFamily="18" charset="0"/>
                <a:cs typeface="Times New Roman" pitchFamily="18" charset="0"/>
              </a:rPr>
              <a:t>м. Вознесенськ рамковими метало-детекторами;</a:t>
            </a:r>
            <a:endParaRPr lang="ru-RU" sz="1400" dirty="0">
              <a:solidFill>
                <a:schemeClr val="bg1"/>
              </a:solidFill>
              <a:latin typeface="Times New Roman" pitchFamily="18" charset="0"/>
              <a:cs typeface="Times New Roman" pitchFamily="18" charset="0"/>
            </a:endParaRPr>
          </a:p>
          <a:p>
            <a:pPr algn="just"/>
            <a:r>
              <a:rPr lang="uk-UA" sz="1400" dirty="0">
                <a:solidFill>
                  <a:schemeClr val="bg1"/>
                </a:solidFill>
                <a:latin typeface="Times New Roman" pitchFamily="18" charset="0"/>
                <a:cs typeface="Times New Roman" pitchFamily="18" charset="0"/>
              </a:rPr>
              <a:t>- охоплення ще 5 навчальних закладів для закріплення на ними інспекторів ССОБ;</a:t>
            </a:r>
            <a:endParaRPr lang="ru-RU" sz="1400" dirty="0">
              <a:solidFill>
                <a:schemeClr val="bg1"/>
              </a:solidFill>
              <a:latin typeface="Times New Roman" pitchFamily="18" charset="0"/>
              <a:cs typeface="Times New Roman" pitchFamily="18" charset="0"/>
            </a:endParaRPr>
          </a:p>
          <a:p>
            <a:pPr algn="just"/>
            <a:r>
              <a:rPr lang="uk-UA" sz="1400" dirty="0">
                <a:solidFill>
                  <a:schemeClr val="bg1"/>
                </a:solidFill>
                <a:latin typeface="Times New Roman" pitchFamily="18" charset="0"/>
                <a:cs typeface="Times New Roman" pitchFamily="18" charset="0"/>
              </a:rPr>
              <a:t>- підвищення безпекової складової в навчальних закладах, за якими закріплені інспектори ССОБ.	</a:t>
            </a:r>
            <a:endParaRPr lang="ru-RU" sz="1400" dirty="0">
              <a:solidFill>
                <a:schemeClr val="bg1"/>
              </a:solidFill>
              <a:latin typeface="Times New Roman" pitchFamily="18" charset="0"/>
              <a:cs typeface="Times New Roman" pitchFamily="18" charset="0"/>
            </a:endParaRPr>
          </a:p>
        </p:txBody>
      </p:sp>
      <p:sp>
        <p:nvSpPr>
          <p:cNvPr id="1204" name="TextBox 1203">
            <a:extLst>
              <a:ext uri="{FF2B5EF4-FFF2-40B4-BE49-F238E27FC236}">
                <a16:creationId xmlns:a16="http://schemas.microsoft.com/office/drawing/2014/main" id="{58BAF2BD-7219-4D66-84C4-8871C0356D7A}"/>
              </a:ext>
            </a:extLst>
          </p:cNvPr>
          <p:cNvSpPr txBox="1"/>
          <p:nvPr/>
        </p:nvSpPr>
        <p:spPr>
          <a:xfrm>
            <a:off x="7994133" y="242594"/>
            <a:ext cx="3732736" cy="338554"/>
          </a:xfrm>
          <a:prstGeom prst="rect">
            <a:avLst/>
          </a:prstGeom>
          <a:noFill/>
        </p:spPr>
        <p:txBody>
          <a:bodyPr wrap="square" rtlCol="0">
            <a:spAutoFit/>
          </a:bodyPr>
          <a:lstStyle/>
          <a:p>
            <a:pPr algn="ctr"/>
            <a:r>
              <a:rPr lang="uk-UA" sz="1600" b="1" dirty="0">
                <a:solidFill>
                  <a:schemeClr val="bg1"/>
                </a:solidFill>
                <a:latin typeface="Times New Roman" panose="02020603050405020304" pitchFamily="18" charset="0"/>
                <a:cs typeface="Times New Roman" pitchFamily="18" charset="0"/>
              </a:rPr>
              <a:t>ЩО ЗАПЛАНОВАНО?</a:t>
            </a:r>
          </a:p>
        </p:txBody>
      </p:sp>
      <p:sp>
        <p:nvSpPr>
          <p:cNvPr id="622" name="TextBox 14">
            <a:extLst>
              <a:ext uri="{FF2B5EF4-FFF2-40B4-BE49-F238E27FC236}">
                <a16:creationId xmlns:a16="http://schemas.microsoft.com/office/drawing/2014/main" id="{C5CC34EE-B677-4E5B-BF67-BBE8E4D42D3A}"/>
              </a:ext>
            </a:extLst>
          </p:cNvPr>
          <p:cNvSpPr txBox="1"/>
          <p:nvPr/>
        </p:nvSpPr>
        <p:spPr>
          <a:xfrm>
            <a:off x="663238" y="1557883"/>
            <a:ext cx="3159731" cy="215444"/>
          </a:xfrm>
          <a:prstGeom prst="rect">
            <a:avLst/>
          </a:prstGeom>
        </p:spPr>
        <p:txBody>
          <a:bodyPr wrap="square" lIns="0" tIns="0" rIns="0" bIns="0" rtlCol="0" anchor="t">
            <a:spAutoFit/>
          </a:bodyPr>
          <a:lstStyle/>
          <a:p>
            <a:pPr algn="just">
              <a:spcBef>
                <a:spcPct val="0"/>
              </a:spcBef>
            </a:pPr>
            <a:r>
              <a:rPr lang="uk-UA" sz="1400" b="1" dirty="0">
                <a:solidFill>
                  <a:srgbClr val="0C183B"/>
                </a:solidFill>
                <a:latin typeface="Times New Roman" pitchFamily="18" charset="0"/>
                <a:cs typeface="Times New Roman" pitchFamily="18" charset="0"/>
                <a:sym typeface="Poppins"/>
              </a:rPr>
              <a:t>СЕКТОР ОСВІТНЬОЇ БЕЗПЕКИ</a:t>
            </a:r>
            <a:endParaRPr lang="en-US" sz="1400" b="1" dirty="0">
              <a:solidFill>
                <a:srgbClr val="0C183B"/>
              </a:solidFill>
              <a:latin typeface="Times New Roman" pitchFamily="18" charset="0"/>
              <a:cs typeface="Times New Roman" pitchFamily="18" charset="0"/>
              <a:sym typeface="Poppins"/>
            </a:endParaRPr>
          </a:p>
        </p:txBody>
      </p:sp>
      <p:sp>
        <p:nvSpPr>
          <p:cNvPr id="623" name="TextBox 15">
            <a:extLst>
              <a:ext uri="{FF2B5EF4-FFF2-40B4-BE49-F238E27FC236}">
                <a16:creationId xmlns:a16="http://schemas.microsoft.com/office/drawing/2014/main" id="{0798367C-E86A-4B49-8C65-3516A5660631}"/>
              </a:ext>
            </a:extLst>
          </p:cNvPr>
          <p:cNvSpPr txBox="1"/>
          <p:nvPr/>
        </p:nvSpPr>
        <p:spPr>
          <a:xfrm>
            <a:off x="1107003" y="3281196"/>
            <a:ext cx="2455827" cy="246221"/>
          </a:xfrm>
          <a:prstGeom prst="rect">
            <a:avLst/>
          </a:prstGeom>
        </p:spPr>
        <p:txBody>
          <a:bodyPr wrap="square" lIns="0" tIns="0" rIns="0" bIns="0" rtlCol="0" anchor="t">
            <a:spAutoFit/>
          </a:bodyPr>
          <a:lstStyle/>
          <a:p>
            <a:pPr algn="l">
              <a:spcBef>
                <a:spcPct val="0"/>
              </a:spcBef>
            </a:pPr>
            <a:r>
              <a:rPr lang="uk-UA" sz="1600" b="1" dirty="0">
                <a:solidFill>
                  <a:srgbClr val="0C183B"/>
                </a:solidFill>
                <a:latin typeface="Times New Roman" panose="02020603050405020304" pitchFamily="18" charset="0"/>
                <a:cs typeface="Times New Roman" pitchFamily="18" charset="0"/>
                <a:sym typeface="Poppins"/>
              </a:rPr>
              <a:t>Начальник сектору</a:t>
            </a:r>
          </a:p>
        </p:txBody>
      </p:sp>
      <p:sp>
        <p:nvSpPr>
          <p:cNvPr id="627" name="TextBox 19">
            <a:extLst>
              <a:ext uri="{FF2B5EF4-FFF2-40B4-BE49-F238E27FC236}">
                <a16:creationId xmlns:a16="http://schemas.microsoft.com/office/drawing/2014/main" id="{C7EFE814-F391-4024-AF71-6580F621688D}"/>
              </a:ext>
            </a:extLst>
          </p:cNvPr>
          <p:cNvSpPr txBox="1"/>
          <p:nvPr/>
        </p:nvSpPr>
        <p:spPr>
          <a:xfrm>
            <a:off x="466496" y="4317757"/>
            <a:ext cx="7324048" cy="2215991"/>
          </a:xfrm>
          <a:prstGeom prst="rect">
            <a:avLst/>
          </a:prstGeom>
        </p:spPr>
        <p:txBody>
          <a:bodyPr wrap="square" lIns="0" tIns="0" rIns="0" bIns="0" rtlCol="0" anchor="t">
            <a:spAutoFit/>
          </a:bodyPr>
          <a:lstStyle/>
          <a:p>
            <a:pPr algn="just"/>
            <a:r>
              <a:rPr lang="uk-UA" sz="1200" dirty="0">
                <a:latin typeface="Times New Roman" panose="02020603050405020304" pitchFamily="18" charset="0"/>
                <a:cs typeface="Times New Roman" panose="02020603050405020304" pitchFamily="18" charset="0"/>
              </a:rPr>
              <a:t>	За 2025 рік проведено 1037 просвітницьких заходів, у тому числі спрямованих на протидію вербуванню, попередженю фактів булінгу, запобіганню торгівлі людьми, з мінної безпеки та інші просвітницькі заходи спрямовані на підвищення рівня безпеки освітнього середовища.</a:t>
            </a:r>
            <a:r>
              <a:rPr lang="ru-RU" sz="1200" dirty="0">
                <a:latin typeface="Times New Roman" panose="02020603050405020304" pitchFamily="18" charset="0"/>
                <a:cs typeface="Times New Roman" panose="02020603050405020304" pitchFamily="18" charset="0"/>
              </a:rPr>
              <a:t> </a:t>
            </a:r>
            <a:r>
              <a:rPr lang="uk-UA" sz="1200" dirty="0">
                <a:latin typeface="Times New Roman" panose="02020603050405020304" pitchFamily="18" charset="0"/>
                <a:cs typeface="Times New Roman" panose="02020603050405020304" pitchFamily="18" charset="0"/>
              </a:rPr>
              <a:t>У 2025 році інспекторами сектору СОБ Вознесенського РУП відпрацьовано 19 звернень громадян, за результатами яких складено 7 протоколів про адміністративні правопорушення за ч. 1 та ч. 2 ст. 184 КУпАП, порушено 1 кримінальне провадження за </a:t>
            </a:r>
            <a:br>
              <a:rPr lang="uk-UA" sz="1200" dirty="0">
                <a:latin typeface="Times New Roman" panose="02020603050405020304" pitchFamily="18" charset="0"/>
                <a:cs typeface="Times New Roman" panose="02020603050405020304" pitchFamily="18" charset="0"/>
              </a:rPr>
            </a:br>
            <a:r>
              <a:rPr lang="uk-UA" sz="1200" dirty="0">
                <a:latin typeface="Times New Roman" panose="02020603050405020304" pitchFamily="18" charset="0"/>
                <a:cs typeface="Times New Roman" panose="02020603050405020304" pitchFamily="18" charset="0"/>
              </a:rPr>
              <a:t>ч. 2 ст. 126 КК України, досудове розслідування по якому на даний час триває.</a:t>
            </a:r>
            <a:r>
              <a:rPr lang="ru-RU" sz="1200" dirty="0">
                <a:latin typeface="Times New Roman" panose="02020603050405020304" pitchFamily="18" charset="0"/>
                <a:cs typeface="Times New Roman" panose="02020603050405020304" pitchFamily="18" charset="0"/>
              </a:rPr>
              <a:t> </a:t>
            </a:r>
            <a:r>
              <a:rPr lang="uk-UA" sz="1200" dirty="0">
                <a:latin typeface="Times New Roman" panose="02020603050405020304" pitchFamily="18" charset="0"/>
                <a:cs typeface="Times New Roman" panose="02020603050405020304" pitchFamily="18" charset="0"/>
              </a:rPr>
              <a:t>Також, інспекторами СОБ Вознесенського РУП здійснено реагування на 8 повідомлень про </a:t>
            </a:r>
            <a:r>
              <a:rPr lang="uk-UA" sz="1200" noProof="1">
                <a:latin typeface="Times New Roman" panose="02020603050405020304" pitchFamily="18" charset="0"/>
                <a:cs typeface="Times New Roman" panose="02020603050405020304" pitchFamily="18" charset="0"/>
              </a:rPr>
              <a:t>замінування</a:t>
            </a:r>
            <a:r>
              <a:rPr lang="uk-UA" sz="1200" dirty="0">
                <a:latin typeface="Times New Roman" panose="02020603050405020304" pitchFamily="18" charset="0"/>
                <a:cs typeface="Times New Roman" panose="02020603050405020304" pitchFamily="18" charset="0"/>
              </a:rPr>
              <a:t> в начальних закладах </a:t>
            </a:r>
            <a:br>
              <a:rPr lang="uk-UA" sz="1200" dirty="0">
                <a:latin typeface="Times New Roman" panose="02020603050405020304" pitchFamily="18" charset="0"/>
                <a:cs typeface="Times New Roman" panose="02020603050405020304" pitchFamily="18" charset="0"/>
              </a:rPr>
            </a:br>
            <a:r>
              <a:rPr lang="uk-UA" sz="1200" dirty="0">
                <a:latin typeface="Times New Roman" panose="02020603050405020304" pitchFamily="18" charset="0"/>
                <a:cs typeface="Times New Roman" panose="02020603050405020304" pitchFamily="18" charset="0"/>
              </a:rPr>
              <a:t>м. Південноукраїнськ, за одним з таких фактів інспектор СОБ допоміг встановити особу, котра повідомила про замінування навчального закладу. </a:t>
            </a:r>
          </a:p>
          <a:p>
            <a:pPr algn="just"/>
            <a:r>
              <a:rPr lang="uk-UA" sz="1200" dirty="0">
                <a:latin typeface="Times New Roman" panose="02020603050405020304" pitchFamily="18" charset="0"/>
                <a:cs typeface="Times New Roman" panose="02020603050405020304" pitchFamily="18" charset="0"/>
              </a:rPr>
              <a:t>	Дані факти були зареєстровані ВП</a:t>
            </a:r>
            <a:r>
              <a:rPr lang="en-US" sz="1200" dirty="0">
                <a:latin typeface="Times New Roman" panose="02020603050405020304" pitchFamily="18" charset="0"/>
                <a:cs typeface="Times New Roman" panose="02020603050405020304" pitchFamily="18" charset="0"/>
              </a:rPr>
              <a:t> </a:t>
            </a:r>
            <a:r>
              <a:rPr lang="uk-UA" sz="1200" dirty="0">
                <a:latin typeface="Times New Roman" panose="02020603050405020304" pitchFamily="18" charset="0"/>
                <a:cs typeface="Times New Roman" panose="02020603050405020304" pitchFamily="18" charset="0"/>
              </a:rPr>
              <a:t>№</a:t>
            </a:r>
            <a:r>
              <a:rPr lang="en-US" sz="1200" dirty="0">
                <a:latin typeface="Times New Roman" panose="02020603050405020304" pitchFamily="18" charset="0"/>
                <a:cs typeface="Times New Roman" panose="02020603050405020304" pitchFamily="18" charset="0"/>
              </a:rPr>
              <a:t> </a:t>
            </a:r>
            <a:r>
              <a:rPr lang="uk-UA" sz="1200" dirty="0">
                <a:latin typeface="Times New Roman" panose="02020603050405020304" pitchFamily="18" charset="0"/>
                <a:cs typeface="Times New Roman" panose="02020603050405020304" pitchFamily="18" charset="0"/>
              </a:rPr>
              <a:t>3 Вознесенського РУП ГУНП в Миколаївській області до ЄРДР за ч. 2 ст. 259 КК України.</a:t>
            </a:r>
            <a:endParaRPr lang="x-none" sz="1200" b="1" dirty="0">
              <a:solidFill>
                <a:srgbClr val="0C183B"/>
              </a:solidFill>
              <a:latin typeface="Times New Roman" panose="02020603050405020304" pitchFamily="18" charset="0"/>
              <a:cs typeface="Times New Roman" panose="02020603050405020304" pitchFamily="18" charset="0"/>
            </a:endParaRPr>
          </a:p>
          <a:p>
            <a:pPr algn="just">
              <a:spcBef>
                <a:spcPct val="0"/>
              </a:spcBef>
            </a:pPr>
            <a:endParaRPr lang="uk-UA" sz="1200" b="1" dirty="0">
              <a:solidFill>
                <a:schemeClr val="tx1">
                  <a:lumMod val="65000"/>
                  <a:lumOff val="35000"/>
                </a:schemeClr>
              </a:solidFill>
              <a:latin typeface="Times New Roman" panose="02020603050405020304" pitchFamily="18" charset="0"/>
              <a:cs typeface="Times New Roman" panose="02020603050405020304" pitchFamily="18" charset="0"/>
              <a:sym typeface="Poppins"/>
            </a:endParaRPr>
          </a:p>
        </p:txBody>
      </p:sp>
      <p:sp>
        <p:nvSpPr>
          <p:cNvPr id="559" name="TextBox 558">
            <a:extLst>
              <a:ext uri="{FF2B5EF4-FFF2-40B4-BE49-F238E27FC236}">
                <a16:creationId xmlns:a16="http://schemas.microsoft.com/office/drawing/2014/main" id="{E0B158DB-64A8-4256-B37C-9C4238854469}"/>
              </a:ext>
            </a:extLst>
          </p:cNvPr>
          <p:cNvSpPr txBox="1"/>
          <p:nvPr/>
        </p:nvSpPr>
        <p:spPr>
          <a:xfrm>
            <a:off x="1656419" y="533385"/>
            <a:ext cx="1866938" cy="874407"/>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Служба освітньої безпеки</a:t>
            </a:r>
          </a:p>
        </p:txBody>
      </p:sp>
      <p:pic>
        <p:nvPicPr>
          <p:cNvPr id="3" name="Рисунок 2">
            <a:extLst>
              <a:ext uri="{FF2B5EF4-FFF2-40B4-BE49-F238E27FC236}">
                <a16:creationId xmlns:a16="http://schemas.microsoft.com/office/drawing/2014/main" id="{33FC9D6F-20CF-424F-8C14-6C0DFE100CE8}"/>
              </a:ext>
            </a:extLst>
          </p:cNvPr>
          <p:cNvPicPr>
            <a:picLocks noChangeAspect="1"/>
          </p:cNvPicPr>
          <p:nvPr/>
        </p:nvPicPr>
        <p:blipFill>
          <a:blip r:embed="rId3"/>
          <a:stretch>
            <a:fillRect/>
          </a:stretch>
        </p:blipFill>
        <p:spPr>
          <a:xfrm>
            <a:off x="1109024" y="1950789"/>
            <a:ext cx="865500" cy="1110941"/>
          </a:xfrm>
          <a:prstGeom prst="rect">
            <a:avLst/>
          </a:prstGeom>
        </p:spPr>
      </p:pic>
      <p:sp>
        <p:nvSpPr>
          <p:cNvPr id="561" name="TextBox 560">
            <a:extLst>
              <a:ext uri="{FF2B5EF4-FFF2-40B4-BE49-F238E27FC236}">
                <a16:creationId xmlns:a16="http://schemas.microsoft.com/office/drawing/2014/main" id="{67010FC1-73A9-4F0F-A437-8C462216621A}"/>
              </a:ext>
            </a:extLst>
          </p:cNvPr>
          <p:cNvSpPr txBox="1"/>
          <p:nvPr/>
        </p:nvSpPr>
        <p:spPr>
          <a:xfrm>
            <a:off x="493926" y="3553780"/>
            <a:ext cx="690282"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20</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562" name="TextBox 561">
            <a:extLst>
              <a:ext uri="{FF2B5EF4-FFF2-40B4-BE49-F238E27FC236}">
                <a16:creationId xmlns:a16="http://schemas.microsoft.com/office/drawing/2014/main" id="{CB7EFD83-CD24-45E0-857F-90E401CBB0AB}"/>
              </a:ext>
            </a:extLst>
          </p:cNvPr>
          <p:cNvSpPr txBox="1"/>
          <p:nvPr/>
        </p:nvSpPr>
        <p:spPr>
          <a:xfrm>
            <a:off x="493926" y="3221964"/>
            <a:ext cx="690282"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1</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563" name="TextBox 15">
            <a:extLst>
              <a:ext uri="{FF2B5EF4-FFF2-40B4-BE49-F238E27FC236}">
                <a16:creationId xmlns:a16="http://schemas.microsoft.com/office/drawing/2014/main" id="{4F3C825B-36A3-4FEE-BEE9-0958A4FA05E0}"/>
              </a:ext>
            </a:extLst>
          </p:cNvPr>
          <p:cNvSpPr txBox="1"/>
          <p:nvPr/>
        </p:nvSpPr>
        <p:spPr>
          <a:xfrm>
            <a:off x="1107003" y="3651051"/>
            <a:ext cx="3630258" cy="246221"/>
          </a:xfrm>
          <a:prstGeom prst="rect">
            <a:avLst/>
          </a:prstGeom>
        </p:spPr>
        <p:txBody>
          <a:bodyPr wrap="square" lIns="0" tIns="0" rIns="0" bIns="0" rtlCol="0" anchor="t">
            <a:spAutoFit/>
          </a:bodyPr>
          <a:lstStyle/>
          <a:p>
            <a:pPr algn="l">
              <a:spcBef>
                <a:spcPct val="0"/>
              </a:spcBef>
            </a:pPr>
            <a:r>
              <a:rPr lang="uk-UA" sz="1600" b="1" dirty="0">
                <a:solidFill>
                  <a:srgbClr val="0C183B"/>
                </a:solidFill>
                <a:latin typeface="Times New Roman" panose="02020603050405020304" pitchFamily="18" charset="0"/>
                <a:cs typeface="Times New Roman" pitchFamily="18" charset="0"/>
                <a:sym typeface="Poppins"/>
              </a:rPr>
              <a:t>Інспекторів сектору освітньої безпеки</a:t>
            </a:r>
          </a:p>
        </p:txBody>
      </p:sp>
      <p:sp>
        <p:nvSpPr>
          <p:cNvPr id="574" name="TextBox 573">
            <a:extLst>
              <a:ext uri="{FF2B5EF4-FFF2-40B4-BE49-F238E27FC236}">
                <a16:creationId xmlns:a16="http://schemas.microsoft.com/office/drawing/2014/main" id="{4C8FCD7A-399C-43F3-9AAB-E71F8C7EAEA7}"/>
              </a:ext>
            </a:extLst>
          </p:cNvPr>
          <p:cNvSpPr txBox="1"/>
          <p:nvPr/>
        </p:nvSpPr>
        <p:spPr>
          <a:xfrm>
            <a:off x="2899155" y="4049824"/>
            <a:ext cx="2915943" cy="276999"/>
          </a:xfrm>
          <a:prstGeom prst="rect">
            <a:avLst/>
          </a:prstGeom>
          <a:noFill/>
        </p:spPr>
        <p:txBody>
          <a:bodyPr wrap="square" rtlCol="0">
            <a:spAutoFit/>
          </a:bodyPr>
          <a:lstStyle/>
          <a:p>
            <a:r>
              <a:rPr lang="uk-UA" sz="1200" b="1" dirty="0">
                <a:solidFill>
                  <a:srgbClr val="0C183B"/>
                </a:solidFill>
                <a:latin typeface="Times New Roman" panose="02020603050405020304" pitchFamily="18" charset="0"/>
                <a:cs typeface="Times New Roman" panose="02020603050405020304" pitchFamily="18" charset="0"/>
              </a:rPr>
              <a:t>ДІЯЛЬНІСТЬ СЕКТОРУ</a:t>
            </a:r>
            <a:endParaRPr lang="x-none" sz="1200" b="1" dirty="0">
              <a:solidFill>
                <a:srgbClr val="0C183B"/>
              </a:solidFill>
              <a:latin typeface="Times New Roman" panose="02020603050405020304" pitchFamily="18" charset="0"/>
              <a:cs typeface="Times New Roman" panose="02020603050405020304" pitchFamily="18" charset="0"/>
            </a:endParaRPr>
          </a:p>
        </p:txBody>
      </p:sp>
      <p:sp>
        <p:nvSpPr>
          <p:cNvPr id="575" name="TextBox 574">
            <a:extLst>
              <a:ext uri="{FF2B5EF4-FFF2-40B4-BE49-F238E27FC236}">
                <a16:creationId xmlns:a16="http://schemas.microsoft.com/office/drawing/2014/main" id="{33DEAC63-10E2-4B76-8972-E030F8FCB1ED}"/>
              </a:ext>
            </a:extLst>
          </p:cNvPr>
          <p:cNvSpPr txBox="1"/>
          <p:nvPr/>
        </p:nvSpPr>
        <p:spPr>
          <a:xfrm>
            <a:off x="4848934" y="920841"/>
            <a:ext cx="1932329" cy="400110"/>
          </a:xfrm>
          <a:prstGeom prst="rect">
            <a:avLst/>
          </a:prstGeom>
          <a:noFill/>
        </p:spPr>
        <p:txBody>
          <a:bodyPr wrap="square" rtlCol="0">
            <a:spAutoFit/>
          </a:bodyPr>
          <a:lstStyle/>
          <a:p>
            <a:pPr algn="ctr"/>
            <a:r>
              <a:rPr lang="ru-RU" sz="2000" b="1" dirty="0">
                <a:solidFill>
                  <a:srgbClr val="0C183B"/>
                </a:solidFill>
                <a:latin typeface="Times New Roman" panose="02020603050405020304" pitchFamily="18" charset="0"/>
                <a:cs typeface="Times New Roman" panose="02020603050405020304" pitchFamily="18" charset="0"/>
              </a:rPr>
              <a:t>16</a:t>
            </a:r>
            <a:endParaRPr lang="x-none" sz="3200" b="1" baseline="30000" dirty="0">
              <a:solidFill>
                <a:srgbClr val="0C183B"/>
              </a:solidFill>
              <a:latin typeface="Times New Roman" panose="02020603050405020304" pitchFamily="18" charset="0"/>
              <a:cs typeface="Times New Roman" panose="02020603050405020304" pitchFamily="18" charset="0"/>
            </a:endParaRPr>
          </a:p>
        </p:txBody>
      </p:sp>
      <p:sp>
        <p:nvSpPr>
          <p:cNvPr id="577" name="TextBox 576">
            <a:extLst>
              <a:ext uri="{FF2B5EF4-FFF2-40B4-BE49-F238E27FC236}">
                <a16:creationId xmlns:a16="http://schemas.microsoft.com/office/drawing/2014/main" id="{E5A27F1A-F978-49D9-AF52-FC7F212A61D3}"/>
              </a:ext>
            </a:extLst>
          </p:cNvPr>
          <p:cNvSpPr txBox="1"/>
          <p:nvPr/>
        </p:nvSpPr>
        <p:spPr>
          <a:xfrm>
            <a:off x="5388261" y="2858323"/>
            <a:ext cx="877090" cy="400110"/>
          </a:xfrm>
          <a:prstGeom prst="rect">
            <a:avLst/>
          </a:prstGeom>
          <a:noFill/>
        </p:spPr>
        <p:txBody>
          <a:bodyPr wrap="square" rtlCol="0">
            <a:spAutoFit/>
          </a:bodyPr>
          <a:lstStyle/>
          <a:p>
            <a:pPr algn="ctr"/>
            <a:r>
              <a:rPr lang="uk-UA" sz="2000" b="1" dirty="0">
                <a:solidFill>
                  <a:srgbClr val="0C183B"/>
                </a:solidFill>
                <a:latin typeface="Times New Roman" panose="02020603050405020304" pitchFamily="18" charset="0"/>
                <a:cs typeface="Times New Roman" panose="02020603050405020304" pitchFamily="18" charset="0"/>
              </a:rPr>
              <a:t>53</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578" name="TextBox 577">
            <a:extLst>
              <a:ext uri="{FF2B5EF4-FFF2-40B4-BE49-F238E27FC236}">
                <a16:creationId xmlns:a16="http://schemas.microsoft.com/office/drawing/2014/main" id="{5BCFBB48-623C-4CC2-89ED-F219E5085F47}"/>
              </a:ext>
            </a:extLst>
          </p:cNvPr>
          <p:cNvSpPr txBox="1"/>
          <p:nvPr/>
        </p:nvSpPr>
        <p:spPr>
          <a:xfrm>
            <a:off x="5030182" y="3341205"/>
            <a:ext cx="1854126" cy="486287"/>
          </a:xfrm>
          <a:prstGeom prst="rect">
            <a:avLst/>
          </a:prstGeom>
          <a:noFill/>
        </p:spPr>
        <p:txBody>
          <a:bodyPr wrap="square" rtlCol="0">
            <a:spAutoFit/>
          </a:bodyPr>
          <a:lstStyle/>
          <a:p>
            <a:pPr>
              <a:lnSpc>
                <a:spcPct val="80000"/>
              </a:lnSpc>
            </a:pPr>
            <a:r>
              <a:rPr lang="uk-UA" sz="1600" b="1" dirty="0">
                <a:solidFill>
                  <a:srgbClr val="0C183B"/>
                </a:solidFill>
                <a:latin typeface="Times New Roman" panose="02020603050405020304" pitchFamily="18" charset="0"/>
                <a:cs typeface="Times New Roman" pitchFamily="18" charset="0"/>
              </a:rPr>
              <a:t>Функціонування</a:t>
            </a:r>
          </a:p>
          <a:p>
            <a:pPr>
              <a:lnSpc>
                <a:spcPct val="80000"/>
              </a:lnSpc>
            </a:pPr>
            <a:r>
              <a:rPr lang="uk-UA" sz="1600" b="1" dirty="0">
                <a:solidFill>
                  <a:srgbClr val="0C183B"/>
                </a:solidFill>
                <a:latin typeface="Times New Roman" panose="02020603050405020304" pitchFamily="18" charset="0"/>
                <a:cs typeface="Times New Roman" pitchFamily="18" charset="0"/>
              </a:rPr>
              <a:t>«Класів безпеки» </a:t>
            </a:r>
          </a:p>
        </p:txBody>
      </p:sp>
      <p:sp>
        <p:nvSpPr>
          <p:cNvPr id="579" name="TextBox 578">
            <a:extLst>
              <a:ext uri="{FF2B5EF4-FFF2-40B4-BE49-F238E27FC236}">
                <a16:creationId xmlns:a16="http://schemas.microsoft.com/office/drawing/2014/main" id="{5BCFBB48-623C-4CC2-89ED-F219E5085F47}"/>
              </a:ext>
            </a:extLst>
          </p:cNvPr>
          <p:cNvSpPr txBox="1"/>
          <p:nvPr/>
        </p:nvSpPr>
        <p:spPr>
          <a:xfrm>
            <a:off x="4408054" y="1397227"/>
            <a:ext cx="2978265" cy="1077218"/>
          </a:xfrm>
          <a:prstGeom prst="rect">
            <a:avLst/>
          </a:prstGeom>
          <a:noFill/>
        </p:spPr>
        <p:txBody>
          <a:bodyPr wrap="square" rtlCol="0">
            <a:spAutoFit/>
          </a:bodyPr>
          <a:lstStyle/>
          <a:p>
            <a:pPr algn="ctr"/>
            <a:r>
              <a:rPr lang="uk-UA" sz="1600" b="1" dirty="0">
                <a:solidFill>
                  <a:schemeClr val="tx2">
                    <a:lumMod val="50000"/>
                  </a:schemeClr>
                </a:solidFill>
                <a:latin typeface="Times New Roman" pitchFamily="18" charset="0"/>
                <a:cs typeface="Times New Roman" pitchFamily="18" charset="0"/>
              </a:rPr>
              <a:t>Навчальних закладів,  з них</a:t>
            </a:r>
            <a:r>
              <a:rPr lang="en-US" sz="1600" b="1" dirty="0">
                <a:solidFill>
                  <a:schemeClr val="tx2">
                    <a:lumMod val="50000"/>
                  </a:schemeClr>
                </a:solidFill>
                <a:latin typeface="Times New Roman" pitchFamily="18" charset="0"/>
                <a:cs typeface="Times New Roman" pitchFamily="18" charset="0"/>
              </a:rPr>
              <a:t>:</a:t>
            </a:r>
          </a:p>
          <a:p>
            <a:pPr algn="ctr"/>
            <a:r>
              <a:rPr lang="uk-UA" sz="1600" b="1" dirty="0">
                <a:solidFill>
                  <a:schemeClr val="tx2">
                    <a:lumMod val="50000"/>
                  </a:schemeClr>
                </a:solidFill>
                <a:latin typeface="Times New Roman" pitchFamily="18" charset="0"/>
                <a:cs typeface="Times New Roman" pitchFamily="18" charset="0"/>
              </a:rPr>
              <a:t> 9 -  м. Вознесенськ, </a:t>
            </a:r>
          </a:p>
          <a:p>
            <a:pPr algn="ctr"/>
            <a:r>
              <a:rPr lang="uk-UA" sz="1600" b="1" dirty="0">
                <a:solidFill>
                  <a:schemeClr val="tx2">
                    <a:lumMod val="50000"/>
                  </a:schemeClr>
                </a:solidFill>
                <a:latin typeface="Times New Roman" pitchFamily="18" charset="0"/>
                <a:cs typeface="Times New Roman" pitchFamily="18" charset="0"/>
              </a:rPr>
              <a:t>5 - м. Південноукраїнськ, </a:t>
            </a:r>
          </a:p>
          <a:p>
            <a:pPr algn="ctr"/>
            <a:r>
              <a:rPr lang="uk-UA" sz="1600" b="1" dirty="0">
                <a:solidFill>
                  <a:schemeClr val="tx2">
                    <a:lumMod val="50000"/>
                  </a:schemeClr>
                </a:solidFill>
                <a:latin typeface="Times New Roman" pitchFamily="18" charset="0"/>
                <a:cs typeface="Times New Roman" pitchFamily="18" charset="0"/>
              </a:rPr>
              <a:t>2 - с. Доманівка </a:t>
            </a:r>
            <a:endParaRPr lang="x-none" sz="1600" b="1" dirty="0">
              <a:solidFill>
                <a:schemeClr val="tx2">
                  <a:lumMod val="50000"/>
                </a:schemeClr>
              </a:solidFill>
              <a:latin typeface="Times New Roman" pitchFamily="18" charset="0"/>
              <a:cs typeface="Times New Roman" pitchFamily="18" charset="0"/>
            </a:endParaRPr>
          </a:p>
        </p:txBody>
      </p:sp>
      <p:pic>
        <p:nvPicPr>
          <p:cNvPr id="2" name="Рисунок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87541" y="3449407"/>
            <a:ext cx="3145920" cy="3185945"/>
          </a:xfrm>
          <a:prstGeom prst="rect">
            <a:avLst/>
          </a:prstGeom>
          <a:ln>
            <a:noFill/>
          </a:ln>
          <a:effectLst>
            <a:softEdge rad="112500"/>
          </a:effectLst>
        </p:spPr>
      </p:pic>
    </p:spTree>
    <p:extLst>
      <p:ext uri="{BB962C8B-B14F-4D97-AF65-F5344CB8AC3E}">
        <p14:creationId xmlns:p14="http://schemas.microsoft.com/office/powerpoint/2010/main" val="2562374987"/>
      </p:ext>
    </p:extLst>
  </p:cSld>
  <p:clrMapOvr>
    <a:masterClrMapping/>
  </p:clrMapOvr>
  <p:transition spd="slow">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2800"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2035166" y="649007"/>
            <a:ext cx="2208303" cy="350865"/>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«Класи Безпеки»</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cxnSp>
        <p:nvCxnSpPr>
          <p:cNvPr id="638" name="Прямая соединительная линия 637">
            <a:extLst>
              <a:ext uri="{FF2B5EF4-FFF2-40B4-BE49-F238E27FC236}">
                <a16:creationId xmlns:a16="http://schemas.microsoft.com/office/drawing/2014/main" id="{BB1288D8-E957-4B06-A9FD-BD8A444D3BC1}"/>
              </a:ext>
            </a:extLst>
          </p:cNvPr>
          <p:cNvCxnSpPr/>
          <p:nvPr/>
        </p:nvCxnSpPr>
        <p:spPr>
          <a:xfrm>
            <a:off x="406770" y="4086033"/>
            <a:ext cx="11159852" cy="7888"/>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570" name="TextBox 569">
            <a:extLst>
              <a:ext uri="{FF2B5EF4-FFF2-40B4-BE49-F238E27FC236}">
                <a16:creationId xmlns:a16="http://schemas.microsoft.com/office/drawing/2014/main" id="{5BCFBB48-623C-4CC2-89ED-F219E5085F47}"/>
              </a:ext>
            </a:extLst>
          </p:cNvPr>
          <p:cNvSpPr txBox="1"/>
          <p:nvPr/>
        </p:nvSpPr>
        <p:spPr>
          <a:xfrm>
            <a:off x="325230" y="2300425"/>
            <a:ext cx="2814088"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itchFamily="18" charset="0"/>
              </a:rPr>
              <a:t>«КЛАСИ БЕЗПЕКИ» </a:t>
            </a:r>
          </a:p>
          <a:p>
            <a:pPr algn="ctr">
              <a:lnSpc>
                <a:spcPct val="80000"/>
              </a:lnSpc>
            </a:pPr>
            <a:r>
              <a:rPr lang="uk-UA" sz="1400" b="1" dirty="0">
                <a:solidFill>
                  <a:srgbClr val="0C183B"/>
                </a:solidFill>
                <a:latin typeface="Times New Roman" panose="02020603050405020304" pitchFamily="18" charset="0"/>
                <a:cs typeface="Times New Roman" pitchFamily="18" charset="0"/>
              </a:rPr>
              <a:t>ФУНКЦІОНУЄ  </a:t>
            </a:r>
          </a:p>
        </p:txBody>
      </p:sp>
      <p:sp>
        <p:nvSpPr>
          <p:cNvPr id="571" name="TextBox 570">
            <a:extLst>
              <a:ext uri="{FF2B5EF4-FFF2-40B4-BE49-F238E27FC236}">
                <a16:creationId xmlns:a16="http://schemas.microsoft.com/office/drawing/2014/main" id="{E5A27F1A-F978-49D9-AF52-FC7F212A61D3}"/>
              </a:ext>
            </a:extLst>
          </p:cNvPr>
          <p:cNvSpPr txBox="1"/>
          <p:nvPr/>
        </p:nvSpPr>
        <p:spPr>
          <a:xfrm>
            <a:off x="1293729" y="1681701"/>
            <a:ext cx="877090" cy="584775"/>
          </a:xfrm>
          <a:prstGeom prst="rect">
            <a:avLst/>
          </a:prstGeom>
          <a:noFill/>
        </p:spPr>
        <p:txBody>
          <a:bodyPr wrap="square" rtlCol="0">
            <a:spAutoFit/>
          </a:bodyPr>
          <a:lstStyle/>
          <a:p>
            <a:pPr algn="ctr"/>
            <a:r>
              <a:rPr lang="uk-UA" sz="3200" b="1" dirty="0">
                <a:latin typeface="Times New Roman" panose="02020603050405020304" pitchFamily="18" charset="0"/>
                <a:cs typeface="Times New Roman" panose="02020603050405020304" pitchFamily="18" charset="0"/>
              </a:rPr>
              <a:t>53</a:t>
            </a:r>
            <a:endParaRPr lang="x-none" sz="3600" b="1" dirty="0">
              <a:latin typeface="Times New Roman" panose="02020603050405020304" pitchFamily="18" charset="0"/>
              <a:cs typeface="Times New Roman" panose="02020603050405020304" pitchFamily="18" charset="0"/>
            </a:endParaRPr>
          </a:p>
        </p:txBody>
      </p:sp>
      <p:pic>
        <p:nvPicPr>
          <p:cNvPr id="6" name="Рисунок 5"/>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68808" y="4091708"/>
            <a:ext cx="3224639" cy="2418479"/>
          </a:xfrm>
          <a:prstGeom prst="rect">
            <a:avLst/>
          </a:prstGeom>
          <a:ln>
            <a:noFill/>
          </a:ln>
          <a:effectLst>
            <a:softEdge rad="112500"/>
          </a:effectLst>
        </p:spPr>
      </p:pic>
      <p:pic>
        <p:nvPicPr>
          <p:cNvPr id="7" name="Рисунок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17662" y="4167904"/>
            <a:ext cx="3138067" cy="2353550"/>
          </a:xfrm>
          <a:prstGeom prst="rect">
            <a:avLst/>
          </a:prstGeom>
          <a:ln>
            <a:noFill/>
          </a:ln>
          <a:effectLst>
            <a:softEdge rad="112500"/>
          </a:effectLst>
        </p:spPr>
      </p:pic>
      <p:pic>
        <p:nvPicPr>
          <p:cNvPr id="8" name="Рисунок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16947" y="4127108"/>
            <a:ext cx="3177439" cy="2383079"/>
          </a:xfrm>
          <a:prstGeom prst="rect">
            <a:avLst/>
          </a:prstGeom>
          <a:ln>
            <a:noFill/>
          </a:ln>
          <a:effectLst>
            <a:softEdge rad="112500"/>
          </a:effectLst>
        </p:spPr>
      </p:pic>
      <p:sp>
        <p:nvSpPr>
          <p:cNvPr id="581" name="TextBox 580">
            <a:extLst>
              <a:ext uri="{FF2B5EF4-FFF2-40B4-BE49-F238E27FC236}">
                <a16:creationId xmlns:a16="http://schemas.microsoft.com/office/drawing/2014/main" id="{84F92883-0476-4C78-B0EE-01C6EED24043}"/>
              </a:ext>
            </a:extLst>
          </p:cNvPr>
          <p:cNvSpPr txBox="1"/>
          <p:nvPr/>
        </p:nvSpPr>
        <p:spPr>
          <a:xfrm>
            <a:off x="2701594" y="1308480"/>
            <a:ext cx="8354540" cy="2462213"/>
          </a:xfrm>
          <a:prstGeom prst="rect">
            <a:avLst/>
          </a:prstGeom>
          <a:noFill/>
        </p:spPr>
        <p:txBody>
          <a:bodyPr wrap="square" rtlCol="0">
            <a:spAutoFit/>
          </a:bodyPr>
          <a:lstStyle/>
          <a:p>
            <a:pPr algn="just"/>
            <a:r>
              <a:rPr lang="uk-UA" sz="1400" dirty="0">
                <a:latin typeface="Times New Roman" pitchFamily="18" charset="0"/>
                <a:cs typeface="Times New Roman" pitchFamily="18" charset="0"/>
              </a:rPr>
              <a:t>У «класах безпеки» Вознесенського районного управління поліції проводяться профілактичні заходи, спрямовані на навчання дітей безпечній поведінці вдома, на вулиці та в школі. Поліцейські організовують бесіди про правила дорожнього руху, безпечне користування інтернетом та соціальними мережами, а також пояснюють наслідки булінгу, конфліктних ситуацій і порушень закону. Особлива увага приділяється розвитку навичок самозахисту та вміння розпізнавати потенційно небезпечні ситуації. Окрім бесід, у «класах безпеки» проводяться інтерактивні вправи, ігри та тематичні вікторини, що допомагають дітям закріплювати знання на практиці. Поліцейські також запрошують фахівців із соціальної роботи та психології, щоб учні могли отримати консультації та поради щодо особистої безпеки, формування відповідальної поведінки та вирішення конфліктів мирним шляхом. Ці заходи сприяють створенню довірчого середовища та формують у дітей відчуття захищеності. Окремо проводяться заняття з мінної безпеки, де дітей навчають розпізнавати вибухонебезпечні предмети та як діяти у разі їх виявлення</a:t>
            </a:r>
            <a:r>
              <a:rPr lang="ru-RU"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p:txBody>
      </p:sp>
    </p:spTree>
    <p:extLst>
      <p:ext uri="{BB962C8B-B14F-4D97-AF65-F5344CB8AC3E}">
        <p14:creationId xmlns:p14="http://schemas.microsoft.com/office/powerpoint/2010/main" val="1493783231"/>
      </p:ext>
    </p:extLst>
  </p:cSld>
  <p:clrMapOvr>
    <a:masterClrMapping/>
  </p:clrMapOvr>
  <p:transition spd="slow">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226739"/>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2800"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725743" y="704216"/>
            <a:ext cx="3105564" cy="350865"/>
          </a:xfrm>
          <a:prstGeom prst="rect">
            <a:avLst/>
          </a:prstGeom>
          <a:noFill/>
        </p:spPr>
        <p:txBody>
          <a:bodyPr wrap="square" rtlCol="0">
            <a:spAutoFit/>
          </a:bodyPr>
          <a:lstStyle/>
          <a:p>
            <a:pPr algn="ctr">
              <a:lnSpc>
                <a:spcPct val="80000"/>
              </a:lnSpc>
            </a:pPr>
            <a:r>
              <a:rPr lang="uk-UA" sz="2100" dirty="0">
                <a:solidFill>
                  <a:srgbClr val="0C183B"/>
                </a:solidFill>
                <a:latin typeface="Times New Roman" pitchFamily="18" charset="0"/>
                <a:cs typeface="Times New Roman" pitchFamily="18" charset="0"/>
              </a:rPr>
              <a:t>Система відеонагляду </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49" name="Текст 2"/>
          <p:cNvSpPr txBox="1">
            <a:spLocks/>
          </p:cNvSpPr>
          <p:nvPr/>
        </p:nvSpPr>
        <p:spPr>
          <a:xfrm>
            <a:off x="1294550" y="1609656"/>
            <a:ext cx="9663655" cy="318761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800" dirty="0">
                <a:latin typeface="Times New Roman" pitchFamily="18" charset="0"/>
                <a:cs typeface="Times New Roman" pitchFamily="18" charset="0"/>
              </a:rPr>
              <a:t>       Керівництвом Вознесенського РУП на постійній основі вживаються заходи щодо розбудови системи відеоспостереження «Безпечне місто», яка охоплює ключові транспортні розв’язки та важливі об’єкти інфраструктури.</a:t>
            </a:r>
          </a:p>
          <a:p>
            <a:pPr marL="0" indent="0" algn="just">
              <a:buNone/>
            </a:pPr>
            <a:r>
              <a:rPr lang="uk-UA" sz="1800" dirty="0">
                <a:latin typeface="Times New Roman" pitchFamily="18" charset="0"/>
                <a:cs typeface="Times New Roman" pitchFamily="18" charset="0"/>
              </a:rPr>
              <a:t>       Система відеонагляду, впроваджена на ключових об’єктах району та у громадських місцях, стала ефективним інструментом забезпечення публічної безпеки та контролю за правопорядком. Інтеграція камер спостереження з аналітичними програмними комплексами дозволила здійснювати моніторинг у реальному часі, фіксувати підозрілі дії, вести ретроспективний аналіз подій та підтримувати доказову базу при розслідуванні кримінальних справ. Завдяки використанню сучасних технологій та налагодженій роботі чергових підрозділів вдалося оперативно реагувати на правопорушення, зменшити час реагування на виклики та підвищити загальний рівень безпеки на території району.</a:t>
            </a:r>
          </a:p>
          <a:p>
            <a:pPr marL="0" indent="0" algn="just">
              <a:buNone/>
            </a:pPr>
            <a:r>
              <a:rPr lang="ru-RU" sz="1800" dirty="0">
                <a:latin typeface="Times New Roman" pitchFamily="18" charset="0"/>
                <a:cs typeface="Times New Roman" pitchFamily="18" charset="0"/>
              </a:rPr>
              <a:t>       </a:t>
            </a:r>
            <a:r>
              <a:rPr lang="uk-UA" sz="1800" dirty="0">
                <a:latin typeface="Times New Roman" pitchFamily="18" charset="0"/>
                <a:cs typeface="Times New Roman" pitchFamily="18" charset="0"/>
              </a:rPr>
              <a:t>Завдяки ефективному використанню систем відеонагляду було оперативно встановлено особу зловмисника, який 27.11.2025 в м. Вознесенськ здійснив підпал приміщення господарського призначення, що дало змогу у найкоротші строки вжити необхідних заходів реагування та забезпечити притягнення винної особи до відповідальності відповідно до чинного законодавства України.</a:t>
            </a:r>
          </a:p>
          <a:p>
            <a:pPr marL="0" indent="0" algn="just">
              <a:buNone/>
            </a:pPr>
            <a:endParaRPr lang="uk-UA" sz="1600" dirty="0">
              <a:latin typeface="Times New Roman" pitchFamily="18" charset="0"/>
              <a:cs typeface="Times New Roman" pitchFamily="18" charset="0"/>
            </a:endParaRPr>
          </a:p>
          <a:p>
            <a:pPr marL="0" indent="0" algn="just">
              <a:buNone/>
            </a:pPr>
            <a:endParaRPr lang="uk-UA" sz="1600" dirty="0">
              <a:latin typeface="Times New Roman" pitchFamily="18" charset="0"/>
              <a:cs typeface="Times New Roman" pitchFamily="18" charset="0"/>
            </a:endParaRPr>
          </a:p>
        </p:txBody>
      </p:sp>
    </p:spTree>
    <p:extLst>
      <p:ext uri="{BB962C8B-B14F-4D97-AF65-F5344CB8AC3E}">
        <p14:creationId xmlns:p14="http://schemas.microsoft.com/office/powerpoint/2010/main" val="3626438223"/>
      </p:ext>
    </p:extLst>
  </p:cSld>
  <p:clrMapOvr>
    <a:masterClrMapping/>
  </p:clrMapOvr>
  <p:transition spd="slow">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0" name="Прямоугольник 469">
            <a:extLst>
              <a:ext uri="{FF2B5EF4-FFF2-40B4-BE49-F238E27FC236}">
                <a16:creationId xmlns:a16="http://schemas.microsoft.com/office/drawing/2014/main" id="{E4689647-C570-4B2E-BAFE-9ADD5139A134}"/>
              </a:ext>
            </a:extLst>
          </p:cNvPr>
          <p:cNvSpPr/>
          <p:nvPr/>
        </p:nvSpPr>
        <p:spPr>
          <a:xfrm>
            <a:off x="344742" y="206828"/>
            <a:ext cx="11239268"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74" name="TextBox 473">
            <a:extLst>
              <a:ext uri="{FF2B5EF4-FFF2-40B4-BE49-F238E27FC236}">
                <a16:creationId xmlns:a16="http://schemas.microsoft.com/office/drawing/2014/main" id="{EB99FCDE-8478-4BBA-AB5E-F133BF11AA75}"/>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05</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60711417-F277-4389-BCE7-DFA67BA669A6}"/>
              </a:ext>
            </a:extLst>
          </p:cNvPr>
          <p:cNvSpPr/>
          <p:nvPr/>
        </p:nvSpPr>
        <p:spPr>
          <a:xfrm>
            <a:off x="5228738" y="2578709"/>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5915EDBC-CC79-4D4E-902A-A8BD5186521C}"/>
              </a:ext>
            </a:extLst>
          </p:cNvPr>
          <p:cNvSpPr txBox="1"/>
          <p:nvPr/>
        </p:nvSpPr>
        <p:spPr>
          <a:xfrm>
            <a:off x="5120241" y="2190308"/>
            <a:ext cx="5437676" cy="3046988"/>
          </a:xfrm>
          <a:prstGeom prst="rect">
            <a:avLst/>
          </a:prstGeom>
          <a:noFill/>
        </p:spPr>
        <p:txBody>
          <a:bodyPr wrap="square" rtlCol="0">
            <a:spAutoFit/>
          </a:bodyPr>
          <a:lstStyle/>
          <a:p>
            <a:pPr algn="ctr">
              <a:lnSpc>
                <a:spcPct val="80000"/>
              </a:lnSpc>
            </a:pPr>
            <a:r>
              <a:rPr lang="uk-UA" sz="4800" dirty="0">
                <a:solidFill>
                  <a:schemeClr val="bg1"/>
                </a:solidFill>
                <a:latin typeface="Times New Roman" pitchFamily="18" charset="0"/>
                <a:cs typeface="Times New Roman" pitchFamily="18" charset="0"/>
              </a:rPr>
              <a:t>Управління людським капіталом. Підзвітність та доброчесність</a:t>
            </a:r>
          </a:p>
        </p:txBody>
      </p:sp>
    </p:spTree>
    <p:extLst>
      <p:ext uri="{BB962C8B-B14F-4D97-AF65-F5344CB8AC3E}">
        <p14:creationId xmlns:p14="http://schemas.microsoft.com/office/powerpoint/2010/main" val="503641811"/>
      </p:ext>
    </p:extLst>
  </p:cSld>
  <p:clrMapOvr>
    <a:masterClrMapping/>
  </p:clrMapOvr>
  <p:transition spd="slow">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153522" y="2193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90046" y="206827"/>
            <a:ext cx="3605151" cy="3162113"/>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87517" y="494596"/>
            <a:ext cx="3125071" cy="609398"/>
          </a:xfrm>
          <a:prstGeom prst="rect">
            <a:avLst/>
          </a:prstGeom>
          <a:noFill/>
        </p:spPr>
        <p:txBody>
          <a:bodyPr wrap="square" rtlCol="0">
            <a:spAutoFit/>
          </a:bodyPr>
          <a:lstStyle/>
          <a:p>
            <a:pPr algn="ctr">
              <a:lnSpc>
                <a:spcPct val="80000"/>
              </a:lnSpc>
            </a:pPr>
            <a:r>
              <a:rPr lang="uk-UA" sz="2100" dirty="0">
                <a:solidFill>
                  <a:srgbClr val="0C183B"/>
                </a:solidFill>
                <a:latin typeface="Times New Roman" panose="02020603050405020304" pitchFamily="18" charset="0"/>
                <a:cs typeface="Times New Roman" pitchFamily="18" charset="0"/>
              </a:rPr>
              <a:t>Кадрова та ветеранська політика</a:t>
            </a:r>
          </a:p>
        </p:txBody>
      </p:sp>
      <p:sp>
        <p:nvSpPr>
          <p:cNvPr id="582" name="Прямоугольник 581">
            <a:extLst>
              <a:ext uri="{FF2B5EF4-FFF2-40B4-BE49-F238E27FC236}">
                <a16:creationId xmlns:a16="http://schemas.microsoft.com/office/drawing/2014/main" id="{99DF0AD8-FA4A-4337-BE89-3B9C2A56BC55}"/>
              </a:ext>
            </a:extLst>
          </p:cNvPr>
          <p:cNvSpPr/>
          <p:nvPr/>
        </p:nvSpPr>
        <p:spPr>
          <a:xfrm>
            <a:off x="7990941" y="3353476"/>
            <a:ext cx="3602972" cy="3241450"/>
          </a:xfrm>
          <a:prstGeom prst="rect">
            <a:avLst/>
          </a:prstGeom>
          <a:solidFill>
            <a:srgbClr val="FFDD00"/>
          </a:solidFill>
          <a:ln w="4933" cap="flat">
            <a:noFill/>
            <a:prstDash val="solid"/>
            <a:miter/>
          </a:ln>
        </p:spPr>
        <p:txBody>
          <a:bodyPr wrap="square" rtlCol="0" anchor="ctr">
            <a:noAutofit/>
          </a:bodyPr>
          <a:lstStyle/>
          <a:p>
            <a:endParaRPr lang="x-none">
              <a:latin typeface="Times New Roman" panose="02020603050405020304" pitchFamily="18" charset="0"/>
              <a:cs typeface="Times New Roman" panose="02020603050405020304"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7" name="TextBox 616">
            <a:extLst>
              <a:ext uri="{FF2B5EF4-FFF2-40B4-BE49-F238E27FC236}">
                <a16:creationId xmlns:a16="http://schemas.microsoft.com/office/drawing/2014/main" id="{852958F0-29AC-40C9-9528-2F53E191071D}"/>
              </a:ext>
            </a:extLst>
          </p:cNvPr>
          <p:cNvSpPr txBox="1"/>
          <p:nvPr/>
        </p:nvSpPr>
        <p:spPr>
          <a:xfrm>
            <a:off x="864378" y="1689054"/>
            <a:ext cx="2848066"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ЗАДІЯНО У ЗАХОДАХ, КРІМ ОСНОВНИХ ОБОВ'ЯЗКІВ</a:t>
            </a:r>
            <a:endParaRPr lang="x-none" sz="1400" b="1" dirty="0">
              <a:solidFill>
                <a:srgbClr val="0C183B"/>
              </a:solidFill>
              <a:latin typeface="Times New Roman" pitchFamily="18" charset="0"/>
              <a:cs typeface="Times New Roman" pitchFamily="18" charset="0"/>
            </a:endParaRPr>
          </a:p>
        </p:txBody>
      </p:sp>
      <p:sp>
        <p:nvSpPr>
          <p:cNvPr id="630" name="TextBox 629">
            <a:extLst>
              <a:ext uri="{FF2B5EF4-FFF2-40B4-BE49-F238E27FC236}">
                <a16:creationId xmlns:a16="http://schemas.microsoft.com/office/drawing/2014/main" id="{DF525D52-918B-41FE-B2D2-D6DC9B653D31}"/>
              </a:ext>
            </a:extLst>
          </p:cNvPr>
          <p:cNvSpPr txBox="1"/>
          <p:nvPr/>
        </p:nvSpPr>
        <p:spPr>
          <a:xfrm>
            <a:off x="2362196" y="3904928"/>
            <a:ext cx="3512105"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itchFamily="18" charset="0"/>
              </a:rPr>
              <a:t>КАДРОВА ТА ВЕТЕРАНСЬКА ПОЛІТИКА</a:t>
            </a:r>
          </a:p>
        </p:txBody>
      </p:sp>
      <p:sp>
        <p:nvSpPr>
          <p:cNvPr id="632" name="TextBox 631">
            <a:extLst>
              <a:ext uri="{FF2B5EF4-FFF2-40B4-BE49-F238E27FC236}">
                <a16:creationId xmlns:a16="http://schemas.microsoft.com/office/drawing/2014/main" id="{9944D90A-A033-4C9D-A6B1-A3983112B5CF}"/>
              </a:ext>
            </a:extLst>
          </p:cNvPr>
          <p:cNvSpPr txBox="1"/>
          <p:nvPr/>
        </p:nvSpPr>
        <p:spPr>
          <a:xfrm>
            <a:off x="4529706" y="1518476"/>
            <a:ext cx="3267753" cy="609398"/>
          </a:xfrm>
          <a:prstGeom prst="rect">
            <a:avLst/>
          </a:prstGeom>
          <a:noFill/>
        </p:spPr>
        <p:txBody>
          <a:bodyPr wrap="square" rtlCol="0">
            <a:spAutoFit/>
          </a:bodyPr>
          <a:lstStyle/>
          <a:p>
            <a:pPr algn="ctr">
              <a:lnSpc>
                <a:spcPct val="80000"/>
              </a:lnSpc>
            </a:pPr>
            <a:r>
              <a:rPr lang="ru-RU" sz="1400" b="1" dirty="0">
                <a:solidFill>
                  <a:srgbClr val="0C183B"/>
                </a:solidFill>
                <a:latin typeface="Times New Roman" panose="02020603050405020304" pitchFamily="18" charset="0"/>
                <a:cs typeface="Times New Roman" pitchFamily="18" charset="0"/>
              </a:rPr>
              <a:t>НЕКОМЛЕКТ.  </a:t>
            </a:r>
            <a:br>
              <a:rPr lang="ru-RU" sz="1400" b="1" dirty="0">
                <a:solidFill>
                  <a:srgbClr val="0C183B"/>
                </a:solidFill>
                <a:latin typeface="Times New Roman" panose="02020603050405020304" pitchFamily="18" charset="0"/>
                <a:cs typeface="Times New Roman" pitchFamily="18" charset="0"/>
              </a:rPr>
            </a:br>
            <a:r>
              <a:rPr lang="ru-RU" sz="1400" b="1" dirty="0">
                <a:solidFill>
                  <a:srgbClr val="0C183B"/>
                </a:solidFill>
                <a:latin typeface="Times New Roman" panose="02020603050405020304" pitchFamily="18" charset="0"/>
                <a:cs typeface="Times New Roman" pitchFamily="18" charset="0"/>
              </a:rPr>
              <a:t>НАВАНТАЖЕННЯ НА ОДНОГО  ПОЛІЦЕЙСЬКОГО</a:t>
            </a:r>
          </a:p>
        </p:txBody>
      </p:sp>
      <p:sp>
        <p:nvSpPr>
          <p:cNvPr id="1116" name="TextBox 1115">
            <a:extLst>
              <a:ext uri="{FF2B5EF4-FFF2-40B4-BE49-F238E27FC236}">
                <a16:creationId xmlns:a16="http://schemas.microsoft.com/office/drawing/2014/main" id="{18749143-769B-49DF-A3DC-B39AC80F380B}"/>
              </a:ext>
            </a:extLst>
          </p:cNvPr>
          <p:cNvSpPr txBox="1"/>
          <p:nvPr/>
        </p:nvSpPr>
        <p:spPr>
          <a:xfrm>
            <a:off x="8174053" y="198494"/>
            <a:ext cx="3297199" cy="369332"/>
          </a:xfrm>
          <a:prstGeom prst="rect">
            <a:avLst/>
          </a:prstGeom>
          <a:noFill/>
        </p:spPr>
        <p:txBody>
          <a:bodyPr wrap="square" rtlCol="0">
            <a:spAutoFit/>
          </a:bodyPr>
          <a:lstStyle/>
          <a:p>
            <a:pPr algn="ctr"/>
            <a:r>
              <a:rPr lang="uk-UA" b="1" dirty="0">
                <a:solidFill>
                  <a:schemeClr val="bg1"/>
                </a:solidFill>
                <a:latin typeface="Times New Roman" panose="02020603050405020304" pitchFamily="18" charset="0"/>
                <a:cs typeface="Times New Roman" pitchFamily="18" charset="0"/>
              </a:rPr>
              <a:t>Покарано. За що?</a:t>
            </a:r>
          </a:p>
        </p:txBody>
      </p:sp>
      <p:sp>
        <p:nvSpPr>
          <p:cNvPr id="1118" name="TextBox 1117">
            <a:extLst>
              <a:ext uri="{FF2B5EF4-FFF2-40B4-BE49-F238E27FC236}">
                <a16:creationId xmlns:a16="http://schemas.microsoft.com/office/drawing/2014/main" id="{28352373-F1DB-4600-AA55-105DD8400789}"/>
              </a:ext>
            </a:extLst>
          </p:cNvPr>
          <p:cNvSpPr txBox="1"/>
          <p:nvPr/>
        </p:nvSpPr>
        <p:spPr>
          <a:xfrm>
            <a:off x="8102519" y="3436501"/>
            <a:ext cx="3297199" cy="338554"/>
          </a:xfrm>
          <a:prstGeom prst="rect">
            <a:avLst/>
          </a:prstGeom>
          <a:noFill/>
        </p:spPr>
        <p:txBody>
          <a:bodyPr wrap="square" rtlCol="0">
            <a:spAutoFit/>
          </a:bodyPr>
          <a:lstStyle/>
          <a:p>
            <a:pPr algn="ctr"/>
            <a:r>
              <a:rPr lang="uk-UA" sz="1600" b="1" dirty="0">
                <a:solidFill>
                  <a:srgbClr val="0C183B"/>
                </a:solidFill>
                <a:latin typeface="Times New Roman" panose="02020603050405020304" pitchFamily="18" charset="0"/>
                <a:cs typeface="Times New Roman" pitchFamily="18" charset="0"/>
              </a:rPr>
              <a:t>Нагороджено, заохочено. За що? </a:t>
            </a:r>
          </a:p>
        </p:txBody>
      </p:sp>
      <p:sp>
        <p:nvSpPr>
          <p:cNvPr id="585" name="TextBox 584">
            <a:extLst>
              <a:ext uri="{FF2B5EF4-FFF2-40B4-BE49-F238E27FC236}">
                <a16:creationId xmlns:a16="http://schemas.microsoft.com/office/drawing/2014/main" id="{A4B5DBE6-3C83-4524-BB46-4F9D514ADA68}"/>
              </a:ext>
            </a:extLst>
          </p:cNvPr>
          <p:cNvSpPr txBox="1"/>
          <p:nvPr/>
        </p:nvSpPr>
        <p:spPr>
          <a:xfrm>
            <a:off x="4450478" y="2187393"/>
            <a:ext cx="3512058" cy="1298817"/>
          </a:xfrm>
          <a:prstGeom prst="rect">
            <a:avLst/>
          </a:prstGeom>
          <a:noFill/>
        </p:spPr>
        <p:txBody>
          <a:bodyPr wrap="square" rtlCol="0">
            <a:spAutoFit/>
          </a:bodyPr>
          <a:lstStyle/>
          <a:p>
            <a:pPr algn="just">
              <a:lnSpc>
                <a:spcPct val="80000"/>
              </a:lnSpc>
            </a:pPr>
            <a:r>
              <a:rPr lang="uk-UA" sz="1400" dirty="0">
                <a:solidFill>
                  <a:schemeClr val="accent1">
                    <a:lumMod val="50000"/>
                  </a:schemeClr>
                </a:solidFill>
                <a:latin typeface="Times New Roman" panose="02020603050405020304" pitchFamily="18" charset="0"/>
                <a:cs typeface="Times New Roman" pitchFamily="18" charset="0"/>
              </a:rPr>
              <a:t>Некомплект складає 49 працівників (13 %).</a:t>
            </a:r>
          </a:p>
          <a:p>
            <a:pPr algn="just">
              <a:lnSpc>
                <a:spcPct val="80000"/>
              </a:lnSpc>
            </a:pPr>
            <a:endParaRPr lang="uk-UA" sz="1400" dirty="0">
              <a:solidFill>
                <a:schemeClr val="accent1">
                  <a:lumMod val="50000"/>
                </a:schemeClr>
              </a:solidFill>
              <a:latin typeface="Times New Roman" panose="02020603050405020304" pitchFamily="18" charset="0"/>
              <a:cs typeface="Times New Roman" pitchFamily="18" charset="0"/>
            </a:endParaRPr>
          </a:p>
          <a:p>
            <a:pPr algn="just">
              <a:lnSpc>
                <a:spcPct val="80000"/>
              </a:lnSpc>
            </a:pPr>
            <a:r>
              <a:rPr lang="uk-UA" sz="1400" dirty="0">
                <a:solidFill>
                  <a:schemeClr val="accent1">
                    <a:lumMod val="50000"/>
                  </a:schemeClr>
                </a:solidFill>
                <a:latin typeface="Times New Roman" panose="02020603050405020304" pitchFamily="18" charset="0"/>
                <a:cs typeface="Times New Roman" pitchFamily="18" charset="0"/>
              </a:rPr>
              <a:t>За звітний період звільнено 15 осіб, з них 14 – за власним бажанням,  1– у зв’язку з досягненням пенсійного віку.</a:t>
            </a:r>
          </a:p>
          <a:p>
            <a:pPr algn="just">
              <a:lnSpc>
                <a:spcPct val="80000"/>
              </a:lnSpc>
            </a:pPr>
            <a:endParaRPr lang="uk-UA" sz="1400" dirty="0">
              <a:solidFill>
                <a:schemeClr val="accent1">
                  <a:lumMod val="50000"/>
                </a:schemeClr>
              </a:solidFill>
              <a:latin typeface="Times New Roman" panose="02020603050405020304" pitchFamily="18" charset="0"/>
              <a:cs typeface="Times New Roman" pitchFamily="18" charset="0"/>
            </a:endParaRPr>
          </a:p>
          <a:p>
            <a:pPr algn="just">
              <a:lnSpc>
                <a:spcPct val="80000"/>
              </a:lnSpc>
            </a:pPr>
            <a:r>
              <a:rPr lang="uk-UA" sz="1400" dirty="0">
                <a:solidFill>
                  <a:schemeClr val="accent1">
                    <a:lumMod val="50000"/>
                  </a:schemeClr>
                </a:solidFill>
                <a:latin typeface="Times New Roman" panose="02020603050405020304" pitchFamily="18" charset="0"/>
                <a:cs typeface="Times New Roman" pitchFamily="18" charset="0"/>
              </a:rPr>
              <a:t>Відправлено на навчання 10 кандидатів.</a:t>
            </a:r>
          </a:p>
        </p:txBody>
      </p:sp>
      <p:sp>
        <p:nvSpPr>
          <p:cNvPr id="586" name="TextBox 585">
            <a:extLst>
              <a:ext uri="{FF2B5EF4-FFF2-40B4-BE49-F238E27FC236}">
                <a16:creationId xmlns:a16="http://schemas.microsoft.com/office/drawing/2014/main" id="{8E9EE8B8-4D21-4646-807E-570FD53D0681}"/>
              </a:ext>
            </a:extLst>
          </p:cNvPr>
          <p:cNvSpPr txBox="1"/>
          <p:nvPr/>
        </p:nvSpPr>
        <p:spPr>
          <a:xfrm>
            <a:off x="405748" y="2145323"/>
            <a:ext cx="3782706" cy="1126462"/>
          </a:xfrm>
          <a:prstGeom prst="rect">
            <a:avLst/>
          </a:prstGeom>
          <a:noFill/>
        </p:spPr>
        <p:txBody>
          <a:bodyPr wrap="square" rtlCol="0">
            <a:spAutoFit/>
          </a:bodyPr>
          <a:lstStyle/>
          <a:p>
            <a:pPr algn="just">
              <a:lnSpc>
                <a:spcPct val="80000"/>
              </a:lnSpc>
            </a:pPr>
            <a:r>
              <a:rPr lang="uk-UA" sz="1400" dirty="0">
                <a:solidFill>
                  <a:schemeClr val="accent1">
                    <a:lumMod val="50000"/>
                  </a:schemeClr>
                </a:solidFill>
                <a:latin typeface="Times New Roman" pitchFamily="18" charset="0"/>
                <a:cs typeface="Times New Roman" pitchFamily="18" charset="0"/>
              </a:rPr>
              <a:t>Крім виконання прямих функціональних обов’язків, працівники</a:t>
            </a:r>
            <a:r>
              <a:rPr lang="en-US" sz="1400" dirty="0">
                <a:solidFill>
                  <a:schemeClr val="accent1">
                    <a:lumMod val="50000"/>
                  </a:schemeClr>
                </a:solidFill>
                <a:latin typeface="Times New Roman" pitchFamily="18" charset="0"/>
                <a:cs typeface="Times New Roman" pitchFamily="18" charset="0"/>
              </a:rPr>
              <a:t> </a:t>
            </a:r>
            <a:r>
              <a:rPr lang="uk-UA" sz="1400" dirty="0">
                <a:solidFill>
                  <a:schemeClr val="accent1">
                    <a:lumMod val="50000"/>
                  </a:schemeClr>
                </a:solidFill>
                <a:latin typeface="Times New Roman" pitchFamily="18" charset="0"/>
                <a:cs typeface="Times New Roman" pitchFamily="18" charset="0"/>
              </a:rPr>
              <a:t>районного управління поліції постійно залучаються до несення служби на блокпостах, охорони адміністративних будівель та до охорони публічного порядку під час масових заходів.</a:t>
            </a:r>
          </a:p>
        </p:txBody>
      </p:sp>
      <p:sp>
        <p:nvSpPr>
          <p:cNvPr id="588" name="TextBox 587">
            <a:extLst>
              <a:ext uri="{FF2B5EF4-FFF2-40B4-BE49-F238E27FC236}">
                <a16:creationId xmlns:a16="http://schemas.microsoft.com/office/drawing/2014/main" id="{28F6870F-6972-4B8A-9B6C-6501715A6201}"/>
              </a:ext>
            </a:extLst>
          </p:cNvPr>
          <p:cNvSpPr txBox="1"/>
          <p:nvPr/>
        </p:nvSpPr>
        <p:spPr>
          <a:xfrm>
            <a:off x="2488900" y="4394066"/>
            <a:ext cx="3593326" cy="1643527"/>
          </a:xfrm>
          <a:prstGeom prst="rect">
            <a:avLst/>
          </a:prstGeom>
          <a:noFill/>
        </p:spPr>
        <p:txBody>
          <a:bodyPr wrap="square" rtlCol="0">
            <a:spAutoFit/>
          </a:bodyPr>
          <a:lstStyle/>
          <a:p>
            <a:pPr algn="just">
              <a:lnSpc>
                <a:spcPct val="80000"/>
              </a:lnSpc>
            </a:pPr>
            <a:r>
              <a:rPr lang="uk-UA" sz="1400" dirty="0">
                <a:solidFill>
                  <a:schemeClr val="accent1">
                    <a:lumMod val="50000"/>
                  </a:schemeClr>
                </a:solidFill>
                <a:latin typeface="Times New Roman" panose="02020603050405020304" pitchFamily="18" charset="0"/>
                <a:cs typeface="Times New Roman" panose="02020603050405020304" pitchFamily="18" charset="0"/>
              </a:rPr>
              <a:t>З метою реінтеграції ветеранів у суспільство та підтримки членів родин захисників та захисниць, функціонують цифрової платформи https://veteranpro.gov.ua/ для ветеранів, ветеранок та членів їхніх сімей «Ветеран PRO».</a:t>
            </a:r>
          </a:p>
          <a:p>
            <a:pPr algn="just">
              <a:lnSpc>
                <a:spcPct val="80000"/>
              </a:lnSpc>
            </a:pPr>
            <a:r>
              <a:rPr lang="uk-UA" sz="1400" dirty="0">
                <a:solidFill>
                  <a:schemeClr val="accent1">
                    <a:lumMod val="50000"/>
                  </a:schemeClr>
                </a:solidFill>
                <a:latin typeface="Times New Roman" panose="02020603050405020304" pitchFamily="18" charset="0"/>
                <a:cs typeface="Times New Roman" panose="02020603050405020304" pitchFamily="18" charset="0"/>
              </a:rPr>
              <a:t>Реалізація програм соціального захисту для поліцейських, які отримали поранення, та родин загиблих правоохоронців</a:t>
            </a:r>
          </a:p>
        </p:txBody>
      </p:sp>
      <p:sp>
        <p:nvSpPr>
          <p:cNvPr id="589" name="TextBox 588">
            <a:extLst>
              <a:ext uri="{FF2B5EF4-FFF2-40B4-BE49-F238E27FC236}">
                <a16:creationId xmlns:a16="http://schemas.microsoft.com/office/drawing/2014/main" id="{BA74DF7B-20B5-4E83-BEB6-32A257AEC94B}"/>
              </a:ext>
            </a:extLst>
          </p:cNvPr>
          <p:cNvSpPr txBox="1"/>
          <p:nvPr/>
        </p:nvSpPr>
        <p:spPr>
          <a:xfrm>
            <a:off x="8009399" y="632110"/>
            <a:ext cx="3571857" cy="2708434"/>
          </a:xfrm>
          <a:prstGeom prst="rect">
            <a:avLst/>
          </a:prstGeom>
          <a:noFill/>
        </p:spPr>
        <p:txBody>
          <a:bodyPr wrap="square" rtlCol="0">
            <a:spAutoFit/>
          </a:bodyPr>
          <a:lstStyle/>
          <a:p>
            <a:pPr algn="just"/>
            <a:r>
              <a:rPr lang="uk-UA" sz="1600" dirty="0">
                <a:solidFill>
                  <a:schemeClr val="bg1"/>
                </a:solidFill>
                <a:latin typeface="Times New Roman" panose="02020603050405020304" pitchFamily="18" charset="0"/>
                <a:cs typeface="Times New Roman" pitchFamily="18" charset="0"/>
              </a:rPr>
              <a:t>До дисциплінарної відповідальності притягнуто 184  працівників.</a:t>
            </a:r>
          </a:p>
          <a:p>
            <a:pPr algn="just"/>
            <a:r>
              <a:rPr lang="uk-UA" sz="1600" dirty="0">
                <a:solidFill>
                  <a:schemeClr val="bg1"/>
                </a:solidFill>
                <a:latin typeface="Times New Roman" panose="02020603050405020304" pitchFamily="18" charset="0"/>
                <a:cs typeface="Times New Roman" pitchFamily="18" charset="0"/>
              </a:rPr>
              <a:t>Серед них:</a:t>
            </a:r>
          </a:p>
          <a:p>
            <a:pPr algn="just"/>
            <a:r>
              <a:rPr lang="uk-UA" sz="1600" dirty="0">
                <a:solidFill>
                  <a:schemeClr val="bg1"/>
                </a:solidFill>
                <a:latin typeface="Times New Roman" panose="02020603050405020304" pitchFamily="18" charset="0"/>
                <a:cs typeface="Times New Roman" pitchFamily="18" charset="0"/>
              </a:rPr>
              <a:t>27 – за порушення порядку реагування на заяви та повідомлення;</a:t>
            </a:r>
          </a:p>
          <a:p>
            <a:pPr algn="just"/>
            <a:r>
              <a:rPr lang="uk-UA" sz="1600" dirty="0">
                <a:solidFill>
                  <a:schemeClr val="bg1"/>
                </a:solidFill>
                <a:latin typeface="Times New Roman" panose="02020603050405020304" pitchFamily="18" charset="0"/>
                <a:cs typeface="Times New Roman" pitchFamily="18" charset="0"/>
              </a:rPr>
              <a:t>16 – за втрату бланкової продукції;</a:t>
            </a:r>
          </a:p>
          <a:p>
            <a:pPr algn="just"/>
            <a:r>
              <a:rPr lang="uk-UA" sz="1600" dirty="0">
                <a:solidFill>
                  <a:schemeClr val="bg1"/>
                </a:solidFill>
                <a:latin typeface="Times New Roman" panose="02020603050405020304" pitchFamily="18" charset="0"/>
                <a:cs typeface="Times New Roman" pitchFamily="18" charset="0"/>
              </a:rPr>
              <a:t>132 – за порушення службової дисципліни.</a:t>
            </a:r>
          </a:p>
          <a:p>
            <a:endParaRPr lang="uk-UA" sz="1400" dirty="0">
              <a:solidFill>
                <a:schemeClr val="bg1"/>
              </a:solidFill>
              <a:latin typeface="Times New Roman" panose="02020603050405020304" pitchFamily="18" charset="0"/>
              <a:cs typeface="Times New Roman" panose="02020603050405020304" pitchFamily="18" charset="0"/>
            </a:endParaRPr>
          </a:p>
          <a:p>
            <a:endParaRPr lang="uk-UA" sz="1400" dirty="0">
              <a:solidFill>
                <a:schemeClr val="bg1"/>
              </a:solidFill>
              <a:latin typeface="Times New Roman" panose="02020603050405020304" pitchFamily="18" charset="0"/>
              <a:cs typeface="Times New Roman" panose="02020603050405020304" pitchFamily="18" charset="0"/>
            </a:endParaRPr>
          </a:p>
          <a:p>
            <a:endParaRPr lang="uk-UA" sz="1400" dirty="0">
              <a:solidFill>
                <a:schemeClr val="bg1"/>
              </a:solidFill>
              <a:latin typeface="Times New Roman" panose="02020603050405020304" pitchFamily="18" charset="0"/>
              <a:cs typeface="Times New Roman" panose="02020603050405020304" pitchFamily="18" charset="0"/>
            </a:endParaRPr>
          </a:p>
        </p:txBody>
      </p:sp>
      <p:sp>
        <p:nvSpPr>
          <p:cNvPr id="590" name="TextBox 589">
            <a:extLst>
              <a:ext uri="{FF2B5EF4-FFF2-40B4-BE49-F238E27FC236}">
                <a16:creationId xmlns:a16="http://schemas.microsoft.com/office/drawing/2014/main" id="{C97FF50F-4433-4011-8D76-0A60D84DB19A}"/>
              </a:ext>
            </a:extLst>
          </p:cNvPr>
          <p:cNvSpPr txBox="1"/>
          <p:nvPr/>
        </p:nvSpPr>
        <p:spPr>
          <a:xfrm>
            <a:off x="8020459" y="3862672"/>
            <a:ext cx="3586273" cy="1815882"/>
          </a:xfrm>
          <a:prstGeom prst="rect">
            <a:avLst/>
          </a:prstGeom>
          <a:noFill/>
        </p:spPr>
        <p:txBody>
          <a:bodyPr wrap="square" rtlCol="0">
            <a:spAutoFit/>
          </a:bodyPr>
          <a:lstStyle/>
          <a:p>
            <a:pPr algn="just"/>
            <a:r>
              <a:rPr lang="uk-UA" sz="1600" dirty="0">
                <a:solidFill>
                  <a:srgbClr val="0C183B"/>
                </a:solidFill>
                <a:latin typeface="Times New Roman" pitchFamily="18" charset="0"/>
                <a:cs typeface="Times New Roman" pitchFamily="18" charset="0"/>
              </a:rPr>
              <a:t>Загалом заохочено 54 працівники поліції за сумлінне виконання службових обов'язків.</a:t>
            </a:r>
          </a:p>
          <a:p>
            <a:pPr algn="just"/>
            <a:endParaRPr lang="uk-UA" sz="1600" dirty="0">
              <a:solidFill>
                <a:srgbClr val="0C183B"/>
              </a:solidFill>
              <a:latin typeface="Times New Roman" pitchFamily="18" charset="0"/>
              <a:cs typeface="Times New Roman" pitchFamily="18" charset="0"/>
            </a:endParaRPr>
          </a:p>
          <a:p>
            <a:pPr algn="just"/>
            <a:r>
              <a:rPr lang="uk-UA" sz="1600" dirty="0">
                <a:solidFill>
                  <a:srgbClr val="0C183B"/>
                </a:solidFill>
                <a:latin typeface="Times New Roman" pitchFamily="18" charset="0"/>
                <a:cs typeface="Times New Roman" pitchFamily="18" charset="0"/>
              </a:rPr>
              <a:t>Серед заохочень – премії, почесні грамоти, грамоти НПУ, ГУНП, подяки від голови райдержадміністрації.</a:t>
            </a:r>
          </a:p>
        </p:txBody>
      </p:sp>
    </p:spTree>
    <p:extLst>
      <p:ext uri="{BB962C8B-B14F-4D97-AF65-F5344CB8AC3E}">
        <p14:creationId xmlns:p14="http://schemas.microsoft.com/office/powerpoint/2010/main" val="4073489450"/>
      </p:ext>
    </p:extLst>
  </p:cSld>
  <p:clrMapOvr>
    <a:masterClrMapping/>
  </p:clrMapOvr>
  <p:transition spd="slow">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0" name="Прямоугольник 469">
            <a:extLst>
              <a:ext uri="{FF2B5EF4-FFF2-40B4-BE49-F238E27FC236}">
                <a16:creationId xmlns:a16="http://schemas.microsoft.com/office/drawing/2014/main" id="{E4689647-C570-4B2E-BAFE-9ADD5139A134}"/>
              </a:ext>
            </a:extLst>
          </p:cNvPr>
          <p:cNvSpPr/>
          <p:nvPr/>
        </p:nvSpPr>
        <p:spPr>
          <a:xfrm>
            <a:off x="344742" y="206828"/>
            <a:ext cx="11239268"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71" name="TextBox 470">
            <a:extLst>
              <a:ext uri="{FF2B5EF4-FFF2-40B4-BE49-F238E27FC236}">
                <a16:creationId xmlns:a16="http://schemas.microsoft.com/office/drawing/2014/main" id="{DE66A37F-EE0D-46C6-9755-EF42D99E4315}"/>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06</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2" name="Прямоугольник 471">
            <a:extLst>
              <a:ext uri="{FF2B5EF4-FFF2-40B4-BE49-F238E27FC236}">
                <a16:creationId xmlns:a16="http://schemas.microsoft.com/office/drawing/2014/main" id="{B57CCF0B-47CD-4167-9E9D-5FD11D908F59}"/>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3" name="TextBox 472">
            <a:extLst>
              <a:ext uri="{FF2B5EF4-FFF2-40B4-BE49-F238E27FC236}">
                <a16:creationId xmlns:a16="http://schemas.microsoft.com/office/drawing/2014/main" id="{70C40DE3-1110-45D7-89DC-E4188023F3D7}"/>
              </a:ext>
            </a:extLst>
          </p:cNvPr>
          <p:cNvSpPr txBox="1"/>
          <p:nvPr/>
        </p:nvSpPr>
        <p:spPr>
          <a:xfrm>
            <a:off x="6054385" y="2760275"/>
            <a:ext cx="4629434" cy="1274195"/>
          </a:xfrm>
          <a:prstGeom prst="rect">
            <a:avLst/>
          </a:prstGeom>
          <a:noFill/>
        </p:spPr>
        <p:txBody>
          <a:bodyPr wrap="square" rtlCol="0">
            <a:spAutoFit/>
          </a:bodyPr>
          <a:lstStyle/>
          <a:p>
            <a:pPr>
              <a:lnSpc>
                <a:spcPct val="80000"/>
              </a:lnSpc>
            </a:pPr>
            <a:r>
              <a:rPr lang="uk-UA" sz="4800" dirty="0">
                <a:solidFill>
                  <a:schemeClr val="bg1"/>
                </a:solidFill>
                <a:latin typeface="Times New Roman" pitchFamily="18" charset="0"/>
                <a:cs typeface="Times New Roman" pitchFamily="18" charset="0"/>
              </a:rPr>
              <a:t>Громадськість </a:t>
            </a:r>
          </a:p>
          <a:p>
            <a:pPr>
              <a:lnSpc>
                <a:spcPct val="80000"/>
              </a:lnSpc>
            </a:pPr>
            <a:r>
              <a:rPr lang="uk-UA" sz="4800" dirty="0">
                <a:solidFill>
                  <a:schemeClr val="bg1"/>
                </a:solidFill>
                <a:latin typeface="Times New Roman" pitchFamily="18" charset="0"/>
                <a:cs typeface="Times New Roman" pitchFamily="18" charset="0"/>
              </a:rPr>
              <a:t>та комунікація</a:t>
            </a:r>
          </a:p>
        </p:txBody>
      </p:sp>
    </p:spTree>
    <p:extLst>
      <p:ext uri="{BB962C8B-B14F-4D97-AF65-F5344CB8AC3E}">
        <p14:creationId xmlns:p14="http://schemas.microsoft.com/office/powerpoint/2010/main" val="1232881164"/>
      </p:ext>
    </p:extLst>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5080" y="232414"/>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82958" y="234828"/>
            <a:ext cx="3605151" cy="3476565"/>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78265" y="733853"/>
            <a:ext cx="1991643" cy="1132939"/>
          </a:xfrm>
          <a:prstGeom prst="rect">
            <a:avLst/>
          </a:prstGeom>
          <a:noFill/>
        </p:spPr>
        <p:txBody>
          <a:bodyPr wrap="square" rtlCol="0">
            <a:spAutoFit/>
          </a:bodyPr>
          <a:lstStyle/>
          <a:p>
            <a:pPr algn="ctr">
              <a:lnSpc>
                <a:spcPct val="80000"/>
              </a:lnSpc>
            </a:pPr>
            <a:r>
              <a:rPr lang="uk-UA" sz="2100" dirty="0">
                <a:solidFill>
                  <a:srgbClr val="0C183B"/>
                </a:solidFill>
                <a:latin typeface="Times New Roman" pitchFamily="18" charset="0"/>
                <a:cs typeface="Times New Roman" pitchFamily="18" charset="0"/>
              </a:rPr>
              <a:t>Соціально-економічна характеристика району</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18" name="TextBox 617">
            <a:extLst>
              <a:ext uri="{FF2B5EF4-FFF2-40B4-BE49-F238E27FC236}">
                <a16:creationId xmlns:a16="http://schemas.microsoft.com/office/drawing/2014/main" id="{43D87B31-085D-420B-BE24-32061281A26F}"/>
              </a:ext>
            </a:extLst>
          </p:cNvPr>
          <p:cNvSpPr txBox="1"/>
          <p:nvPr/>
        </p:nvSpPr>
        <p:spPr>
          <a:xfrm>
            <a:off x="8010038" y="340820"/>
            <a:ext cx="3596602" cy="3168047"/>
          </a:xfrm>
          <a:prstGeom prst="rect">
            <a:avLst/>
          </a:prstGeom>
          <a:noFill/>
        </p:spPr>
        <p:txBody>
          <a:bodyPr wrap="square" rtlCol="0">
            <a:spAutoFit/>
          </a:bodyPr>
          <a:lstStyle/>
          <a:p>
            <a:pPr algn="just">
              <a:lnSpc>
                <a:spcPct val="115000"/>
              </a:lnSpc>
              <a:spcAft>
                <a:spcPts val="800"/>
              </a:spcAft>
            </a:pPr>
            <a:r>
              <a:rPr lang="uk-UA" sz="1400" b="1" kern="0" dirty="0">
                <a:solidFill>
                  <a:schemeClr val="bg1"/>
                </a:solidFill>
                <a:effectLst/>
                <a:latin typeface="Times New Roman" pitchFamily="18" charset="0"/>
                <a:ea typeface="Times New Roman" pitchFamily="18" charset="0"/>
                <a:cs typeface="Times New Roman" pitchFamily="18" charset="0"/>
              </a:rPr>
              <a:t>Географія:</a:t>
            </a:r>
            <a:r>
              <a:rPr lang="uk-UA" sz="1400" kern="0" dirty="0">
                <a:solidFill>
                  <a:schemeClr val="bg1"/>
                </a:solidFill>
                <a:latin typeface="Times New Roman" pitchFamily="18" charset="0"/>
                <a:ea typeface="Times New Roman" pitchFamily="18" charset="0"/>
                <a:cs typeface="Times New Roman" pitchFamily="18" charset="0"/>
              </a:rPr>
              <a:t> Вознесенський район розташований у північно-західній частині Миколаївської області, у степовій зоні. Рельєф переважно рівнинний, головна річка Південний Буг. Клімат помірно континентальний.</a:t>
            </a:r>
            <a:endParaRPr lang="uk-UA" sz="1200" kern="100" dirty="0">
              <a:solidFill>
                <a:schemeClr val="bg1"/>
              </a:solidFill>
              <a:effectLst/>
              <a:latin typeface="Times New Roman" pitchFamily="18" charset="0"/>
              <a:ea typeface="Aptos"/>
              <a:cs typeface="Times New Roman" pitchFamily="18" charset="0"/>
            </a:endParaRPr>
          </a:p>
          <a:p>
            <a:pPr algn="just">
              <a:lnSpc>
                <a:spcPct val="115000"/>
              </a:lnSpc>
              <a:spcAft>
                <a:spcPts val="800"/>
              </a:spcAft>
            </a:pPr>
            <a:r>
              <a:rPr lang="uk-UA" sz="1400" b="1" kern="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Промисловість:</a:t>
            </a:r>
            <a:r>
              <a:rPr lang="uk-UA" sz="1400" kern="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основу частину промисловості становить харчова та переробна галузь, підприємства з обробки сільськогосподарської продукції, виробництво будівельних матеріалів та енергетика.</a:t>
            </a:r>
            <a:endParaRPr lang="uk-UA" sz="1400" kern="100" dirty="0">
              <a:solidFill>
                <a:schemeClr val="bg1"/>
              </a:solidFill>
              <a:effectLst/>
              <a:latin typeface="Times New Roman" pitchFamily="18" charset="0"/>
              <a:ea typeface="Aptos"/>
              <a:cs typeface="Times New Roman" pitchFamily="18" charset="0"/>
            </a:endParaRPr>
          </a:p>
        </p:txBody>
      </p:sp>
      <p:sp>
        <p:nvSpPr>
          <p:cNvPr id="636" name="TextBox 635">
            <a:extLst>
              <a:ext uri="{FF2B5EF4-FFF2-40B4-BE49-F238E27FC236}">
                <a16:creationId xmlns:a16="http://schemas.microsoft.com/office/drawing/2014/main" id="{F63C859F-A527-49CF-957C-19C5A22DB1A5}"/>
              </a:ext>
            </a:extLst>
          </p:cNvPr>
          <p:cNvSpPr txBox="1"/>
          <p:nvPr/>
        </p:nvSpPr>
        <p:spPr>
          <a:xfrm>
            <a:off x="584437" y="3899886"/>
            <a:ext cx="10753360" cy="307777"/>
          </a:xfrm>
          <a:prstGeom prst="rect">
            <a:avLst/>
          </a:prstGeom>
          <a:noFill/>
        </p:spPr>
        <p:txBody>
          <a:bodyPr wrap="square" rtlCol="0">
            <a:spAutoFit/>
          </a:bodyPr>
          <a:lstStyle/>
          <a:p>
            <a:r>
              <a:rPr lang="uk-UA" sz="1400" b="1" dirty="0">
                <a:solidFill>
                  <a:srgbClr val="0C183B"/>
                </a:solidFill>
                <a:latin typeface="Times New Roman" pitchFamily="18" charset="0"/>
                <a:cs typeface="Times New Roman" pitchFamily="18" charset="0"/>
              </a:rPr>
              <a:t>ОСНОВНІ ЗАВДАННЯ ТА ФУНКЦІЇ, ЯКІ ВИКОНУВАЛИСЬ ВОЗНЕСЕНСЬКИМ РУП У ЗВІТНОМУ РОЦІ:</a:t>
            </a:r>
            <a:endParaRPr lang="x-none" sz="1400" b="1" dirty="0">
              <a:solidFill>
                <a:srgbClr val="0C183B"/>
              </a:solidFill>
              <a:latin typeface="Times New Roman" pitchFamily="18" charset="0"/>
              <a:cs typeface="Times New Roman" pitchFamily="18" charset="0"/>
            </a:endParaRPr>
          </a:p>
        </p:txBody>
      </p:sp>
      <p:sp>
        <p:nvSpPr>
          <p:cNvPr id="649" name="TextBox 648">
            <a:extLst>
              <a:ext uri="{FF2B5EF4-FFF2-40B4-BE49-F238E27FC236}">
                <a16:creationId xmlns:a16="http://schemas.microsoft.com/office/drawing/2014/main" id="{9F62F2A6-615F-4765-9D6D-FD6C1D9C2E43}"/>
              </a:ext>
            </a:extLst>
          </p:cNvPr>
          <p:cNvSpPr txBox="1"/>
          <p:nvPr/>
        </p:nvSpPr>
        <p:spPr>
          <a:xfrm>
            <a:off x="947000" y="2528499"/>
            <a:ext cx="1932329" cy="646331"/>
          </a:xfrm>
          <a:prstGeom prst="rect">
            <a:avLst/>
          </a:prstGeom>
          <a:noFill/>
        </p:spPr>
        <p:txBody>
          <a:bodyPr wrap="square" rtlCol="0">
            <a:spAutoFit/>
          </a:bodyPr>
          <a:lstStyle/>
          <a:p>
            <a:pPr algn="ctr"/>
            <a:r>
              <a:rPr lang="uk-UA" sz="3600" b="1" dirty="0">
                <a:solidFill>
                  <a:srgbClr val="0C0E3B"/>
                </a:solidFill>
                <a:latin typeface="Times New Roman" panose="02020603050405020304" pitchFamily="18" charset="0"/>
                <a:cs typeface="Times New Roman" panose="02020603050405020304" pitchFamily="18" charset="0"/>
              </a:rPr>
              <a:t>13</a:t>
            </a:r>
            <a:endParaRPr lang="x-none" sz="3600" b="1" dirty="0">
              <a:solidFill>
                <a:srgbClr val="0C0E3B"/>
              </a:solidFill>
              <a:latin typeface="Times New Roman" panose="02020603050405020304" pitchFamily="18" charset="0"/>
              <a:cs typeface="Times New Roman" panose="02020603050405020304" pitchFamily="18" charset="0"/>
            </a:endParaRPr>
          </a:p>
        </p:txBody>
      </p:sp>
      <p:sp>
        <p:nvSpPr>
          <p:cNvPr id="1121" name="TextBox 1120">
            <a:extLst>
              <a:ext uri="{FF2B5EF4-FFF2-40B4-BE49-F238E27FC236}">
                <a16:creationId xmlns:a16="http://schemas.microsoft.com/office/drawing/2014/main" id="{25E0D39A-23FF-409A-8B83-70AF9BAAAC6D}"/>
              </a:ext>
            </a:extLst>
          </p:cNvPr>
          <p:cNvSpPr txBox="1"/>
          <p:nvPr/>
        </p:nvSpPr>
        <p:spPr>
          <a:xfrm>
            <a:off x="973960" y="3006774"/>
            <a:ext cx="1759315" cy="781752"/>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територіальних громад </a:t>
            </a:r>
            <a:r>
              <a:rPr lang="en-US" sz="1400" b="1" dirty="0">
                <a:solidFill>
                  <a:srgbClr val="0C183B"/>
                </a:solidFill>
                <a:latin typeface="Times New Roman" pitchFamily="18" charset="0"/>
                <a:cs typeface="Times New Roman" pitchFamily="18" charset="0"/>
              </a:rPr>
              <a:t>(</a:t>
            </a:r>
            <a:r>
              <a:rPr lang="uk-UA" sz="1400" b="1" dirty="0">
                <a:solidFill>
                  <a:srgbClr val="0C183B"/>
                </a:solidFill>
                <a:latin typeface="Times New Roman" pitchFamily="18" charset="0"/>
                <a:cs typeface="Times New Roman" pitchFamily="18" charset="0"/>
              </a:rPr>
              <a:t>міських, селищних та сільських)</a:t>
            </a:r>
            <a:endParaRPr lang="x-none" sz="1400" b="1" dirty="0">
              <a:solidFill>
                <a:srgbClr val="0C183B"/>
              </a:solidFill>
              <a:latin typeface="Times New Roman" pitchFamily="18" charset="0"/>
              <a:cs typeface="Times New Roman" pitchFamily="18" charset="0"/>
            </a:endParaRPr>
          </a:p>
        </p:txBody>
      </p:sp>
      <p:cxnSp>
        <p:nvCxnSpPr>
          <p:cNvPr id="590" name="Прямая соединительная линия 589">
            <a:extLst>
              <a:ext uri="{FF2B5EF4-FFF2-40B4-BE49-F238E27FC236}">
                <a16:creationId xmlns:a16="http://schemas.microsoft.com/office/drawing/2014/main" id="{ED5C96E0-0A92-4011-88AD-070074396E9B}"/>
              </a:ext>
            </a:extLst>
          </p:cNvPr>
          <p:cNvCxnSpPr/>
          <p:nvPr/>
        </p:nvCxnSpPr>
        <p:spPr>
          <a:xfrm>
            <a:off x="753767" y="3749754"/>
            <a:ext cx="678948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1175" name="TextBox 1174">
            <a:extLst>
              <a:ext uri="{FF2B5EF4-FFF2-40B4-BE49-F238E27FC236}">
                <a16:creationId xmlns:a16="http://schemas.microsoft.com/office/drawing/2014/main" id="{EE4BE1F3-BD54-4D2C-A5C3-FDC4B7FC0516}"/>
              </a:ext>
            </a:extLst>
          </p:cNvPr>
          <p:cNvSpPr txBox="1"/>
          <p:nvPr/>
        </p:nvSpPr>
        <p:spPr>
          <a:xfrm>
            <a:off x="5901880" y="2341425"/>
            <a:ext cx="1859963" cy="26468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Населення району</a:t>
            </a:r>
            <a:endParaRPr lang="x-none" sz="1400" b="1" dirty="0">
              <a:solidFill>
                <a:srgbClr val="0C183B"/>
              </a:solidFill>
              <a:latin typeface="Times New Roman" pitchFamily="18" charset="0"/>
              <a:cs typeface="Times New Roman" pitchFamily="18" charset="0"/>
            </a:endParaRPr>
          </a:p>
        </p:txBody>
      </p:sp>
      <p:sp>
        <p:nvSpPr>
          <p:cNvPr id="1206" name="TextBox 1205">
            <a:extLst>
              <a:ext uri="{FF2B5EF4-FFF2-40B4-BE49-F238E27FC236}">
                <a16:creationId xmlns:a16="http://schemas.microsoft.com/office/drawing/2014/main" id="{079BD369-559B-4B73-B4CF-F73C464B8831}"/>
              </a:ext>
            </a:extLst>
          </p:cNvPr>
          <p:cNvSpPr txBox="1"/>
          <p:nvPr/>
        </p:nvSpPr>
        <p:spPr>
          <a:xfrm>
            <a:off x="4475814" y="3058656"/>
            <a:ext cx="1401212" cy="338554"/>
          </a:xfrm>
          <a:prstGeom prst="rect">
            <a:avLst/>
          </a:prstGeom>
          <a:noFill/>
        </p:spPr>
        <p:txBody>
          <a:bodyPr wrap="square" rtlCol="0">
            <a:spAutoFit/>
          </a:bodyPr>
          <a:lstStyle/>
          <a:p>
            <a:pPr algn="ctr"/>
            <a:r>
              <a:rPr lang="uk-UA" sz="1600" b="1" dirty="0">
                <a:solidFill>
                  <a:srgbClr val="0C0E3B"/>
                </a:solidFill>
                <a:latin typeface="Times New Roman" panose="02020603050405020304" pitchFamily="18" charset="0"/>
                <a:cs typeface="Times New Roman" panose="02020603050405020304" pitchFamily="18" charset="0"/>
              </a:rPr>
              <a:t>15 тис. осіб</a:t>
            </a:r>
            <a:endParaRPr lang="x-none" sz="1600" b="1" dirty="0">
              <a:solidFill>
                <a:srgbClr val="0C0E3B"/>
              </a:solidFill>
              <a:latin typeface="Times New Roman" panose="02020603050405020304" pitchFamily="18" charset="0"/>
              <a:cs typeface="Times New Roman" panose="02020603050405020304" pitchFamily="18" charset="0"/>
            </a:endParaRPr>
          </a:p>
        </p:txBody>
      </p:sp>
      <p:sp>
        <p:nvSpPr>
          <p:cNvPr id="1207" name="TextBox 1206">
            <a:extLst>
              <a:ext uri="{FF2B5EF4-FFF2-40B4-BE49-F238E27FC236}">
                <a16:creationId xmlns:a16="http://schemas.microsoft.com/office/drawing/2014/main" id="{2DC41360-CC4B-41AA-870D-6917D2241CF4}"/>
              </a:ext>
            </a:extLst>
          </p:cNvPr>
          <p:cNvSpPr txBox="1"/>
          <p:nvPr/>
        </p:nvSpPr>
        <p:spPr>
          <a:xfrm>
            <a:off x="4184798" y="2281182"/>
            <a:ext cx="2009608" cy="338554"/>
          </a:xfrm>
          <a:prstGeom prst="rect">
            <a:avLst/>
          </a:prstGeom>
          <a:noFill/>
        </p:spPr>
        <p:txBody>
          <a:bodyPr wrap="square" rtlCol="0">
            <a:spAutoFit/>
          </a:bodyPr>
          <a:lstStyle/>
          <a:p>
            <a:pPr algn="ctr"/>
            <a:r>
              <a:rPr lang="uk-UA" sz="1600" b="1" dirty="0">
                <a:solidFill>
                  <a:srgbClr val="0C0E3B"/>
                </a:solidFill>
                <a:latin typeface="Times New Roman" panose="02020603050405020304" pitchFamily="18" charset="0"/>
                <a:cs typeface="Times New Roman" panose="02020603050405020304" pitchFamily="18" charset="0"/>
              </a:rPr>
              <a:t>180 тис. осіб</a:t>
            </a:r>
            <a:endParaRPr lang="x-none" sz="1600" b="1" dirty="0">
              <a:solidFill>
                <a:srgbClr val="0C0E3B"/>
              </a:solidFill>
              <a:latin typeface="Times New Roman" panose="02020603050405020304" pitchFamily="18" charset="0"/>
              <a:cs typeface="Times New Roman" panose="02020603050405020304" pitchFamily="18" charset="0"/>
            </a:endParaRPr>
          </a:p>
        </p:txBody>
      </p:sp>
      <p:sp>
        <p:nvSpPr>
          <p:cNvPr id="1208" name="TextBox 1207">
            <a:extLst>
              <a:ext uri="{FF2B5EF4-FFF2-40B4-BE49-F238E27FC236}">
                <a16:creationId xmlns:a16="http://schemas.microsoft.com/office/drawing/2014/main" id="{040D5FFC-5F7D-4280-897C-5F5D70B15B6D}"/>
              </a:ext>
            </a:extLst>
          </p:cNvPr>
          <p:cNvSpPr txBox="1"/>
          <p:nvPr/>
        </p:nvSpPr>
        <p:spPr>
          <a:xfrm>
            <a:off x="5661134" y="3134857"/>
            <a:ext cx="2105690" cy="437043"/>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Внутрішньо переміщені особи</a:t>
            </a:r>
          </a:p>
        </p:txBody>
      </p:sp>
      <p:pic>
        <p:nvPicPr>
          <p:cNvPr id="4" name="Рисунок 3">
            <a:extLst>
              <a:ext uri="{FF2B5EF4-FFF2-40B4-BE49-F238E27FC236}">
                <a16:creationId xmlns:a16="http://schemas.microsoft.com/office/drawing/2014/main" id="{C8EF12D4-7D8E-44C3-9A12-A6E7ED4D172A}"/>
              </a:ext>
            </a:extLst>
          </p:cNvPr>
          <p:cNvPicPr>
            <a:picLocks noChangeAspect="1"/>
          </p:cNvPicPr>
          <p:nvPr/>
        </p:nvPicPr>
        <p:blipFill>
          <a:blip r:embed="rId2"/>
          <a:stretch>
            <a:fillRect/>
          </a:stretch>
        </p:blipFill>
        <p:spPr>
          <a:xfrm>
            <a:off x="1487481" y="1766824"/>
            <a:ext cx="895174" cy="777061"/>
          </a:xfrm>
          <a:prstGeom prst="rect">
            <a:avLst/>
          </a:prstGeom>
        </p:spPr>
      </p:pic>
      <p:pic>
        <p:nvPicPr>
          <p:cNvPr id="7" name="Рисунок 6">
            <a:extLst>
              <a:ext uri="{FF2B5EF4-FFF2-40B4-BE49-F238E27FC236}">
                <a16:creationId xmlns:a16="http://schemas.microsoft.com/office/drawing/2014/main" id="{1996FBDD-B9D5-4FC1-A2BC-F3DE60CC68CF}"/>
              </a:ext>
            </a:extLst>
          </p:cNvPr>
          <p:cNvPicPr>
            <a:picLocks noChangeAspect="1"/>
          </p:cNvPicPr>
          <p:nvPr/>
        </p:nvPicPr>
        <p:blipFill>
          <a:blip r:embed="rId3"/>
          <a:stretch>
            <a:fillRect/>
          </a:stretch>
        </p:blipFill>
        <p:spPr>
          <a:xfrm>
            <a:off x="3925434" y="2243123"/>
            <a:ext cx="585159" cy="488780"/>
          </a:xfrm>
          <a:prstGeom prst="rect">
            <a:avLst/>
          </a:prstGeom>
        </p:spPr>
      </p:pic>
      <p:pic>
        <p:nvPicPr>
          <p:cNvPr id="10" name="Рисунок 9">
            <a:extLst>
              <a:ext uri="{FF2B5EF4-FFF2-40B4-BE49-F238E27FC236}">
                <a16:creationId xmlns:a16="http://schemas.microsoft.com/office/drawing/2014/main" id="{5CF919F2-E7F3-4347-AB4B-29FD8D807D11}"/>
              </a:ext>
            </a:extLst>
          </p:cNvPr>
          <p:cNvPicPr>
            <a:picLocks noChangeAspect="1"/>
          </p:cNvPicPr>
          <p:nvPr/>
        </p:nvPicPr>
        <p:blipFill>
          <a:blip r:embed="rId4"/>
          <a:stretch>
            <a:fillRect/>
          </a:stretch>
        </p:blipFill>
        <p:spPr>
          <a:xfrm>
            <a:off x="3920033" y="3056201"/>
            <a:ext cx="562053" cy="533474"/>
          </a:xfrm>
          <a:prstGeom prst="rect">
            <a:avLst/>
          </a:prstGeom>
        </p:spPr>
      </p:pic>
      <p:sp>
        <p:nvSpPr>
          <p:cNvPr id="558" name="TextBox 557">
            <a:extLst>
              <a:ext uri="{FF2B5EF4-FFF2-40B4-BE49-F238E27FC236}">
                <a16:creationId xmlns:a16="http://schemas.microsoft.com/office/drawing/2014/main" id="{936A8012-685B-4B64-B957-CC1A8C122FF5}"/>
              </a:ext>
            </a:extLst>
          </p:cNvPr>
          <p:cNvSpPr txBox="1"/>
          <p:nvPr/>
        </p:nvSpPr>
        <p:spPr>
          <a:xfrm>
            <a:off x="5456566" y="805796"/>
            <a:ext cx="1587508" cy="338554"/>
          </a:xfrm>
          <a:prstGeom prst="rect">
            <a:avLst/>
          </a:prstGeom>
          <a:noFill/>
        </p:spPr>
        <p:txBody>
          <a:bodyPr wrap="square" rtlCol="0">
            <a:spAutoFit/>
          </a:bodyPr>
          <a:lstStyle/>
          <a:p>
            <a:pPr algn="ctr"/>
            <a:r>
              <a:rPr lang="uk-UA" sz="1600" b="1" dirty="0">
                <a:solidFill>
                  <a:srgbClr val="0C0E3B"/>
                </a:solidFill>
                <a:latin typeface="Times New Roman" panose="02020603050405020304" pitchFamily="18" charset="0"/>
                <a:cs typeface="Times New Roman" panose="02020603050405020304" pitchFamily="18" charset="0"/>
              </a:rPr>
              <a:t>6 153 км2</a:t>
            </a:r>
            <a:endParaRPr lang="x-none" sz="1600" b="1" dirty="0">
              <a:solidFill>
                <a:srgbClr val="0C0E3B"/>
              </a:solidFill>
              <a:latin typeface="Times New Roman" panose="02020603050405020304" pitchFamily="18" charset="0"/>
              <a:cs typeface="Times New Roman" panose="02020603050405020304" pitchFamily="18" charset="0"/>
            </a:endParaRPr>
          </a:p>
        </p:txBody>
      </p:sp>
      <p:sp>
        <p:nvSpPr>
          <p:cNvPr id="559" name="TextBox 558">
            <a:extLst>
              <a:ext uri="{FF2B5EF4-FFF2-40B4-BE49-F238E27FC236}">
                <a16:creationId xmlns:a16="http://schemas.microsoft.com/office/drawing/2014/main" id="{A52A0F33-9AEA-4996-9506-2F283D5F260B}"/>
              </a:ext>
            </a:extLst>
          </p:cNvPr>
          <p:cNvSpPr txBox="1"/>
          <p:nvPr/>
        </p:nvSpPr>
        <p:spPr>
          <a:xfrm>
            <a:off x="5334631" y="1122031"/>
            <a:ext cx="1859963" cy="26468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Площа району</a:t>
            </a:r>
            <a:endParaRPr lang="x-none" sz="1400" b="1" dirty="0">
              <a:solidFill>
                <a:srgbClr val="0C183B"/>
              </a:solidFill>
              <a:latin typeface="Times New Roman" pitchFamily="18" charset="0"/>
              <a:cs typeface="Times New Roman" pitchFamily="18" charset="0"/>
            </a:endParaRPr>
          </a:p>
        </p:txBody>
      </p:sp>
      <p:pic>
        <p:nvPicPr>
          <p:cNvPr id="2" name="Рисунок 1"/>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3563226" y="253704"/>
            <a:ext cx="1726171" cy="1838804"/>
          </a:xfrm>
          <a:prstGeom prst="rect">
            <a:avLst/>
          </a:prstGeom>
        </p:spPr>
      </p:pic>
      <p:sp>
        <p:nvSpPr>
          <p:cNvPr id="560" name="TextBox 559">
            <a:extLst>
              <a:ext uri="{FF2B5EF4-FFF2-40B4-BE49-F238E27FC236}">
                <a16:creationId xmlns:a16="http://schemas.microsoft.com/office/drawing/2014/main" id="{C5F8A0D1-0FFC-4CB3-9736-F00786B73992}"/>
              </a:ext>
            </a:extLst>
          </p:cNvPr>
          <p:cNvSpPr txBox="1"/>
          <p:nvPr/>
        </p:nvSpPr>
        <p:spPr>
          <a:xfrm>
            <a:off x="604906" y="4168892"/>
            <a:ext cx="10676238" cy="1600438"/>
          </a:xfrm>
          <a:prstGeom prst="rect">
            <a:avLst/>
          </a:prstGeom>
          <a:noFill/>
        </p:spPr>
        <p:txBody>
          <a:bodyPr wrap="square" rtlCol="0">
            <a:spAutoFit/>
          </a:bodyPr>
          <a:lstStyle/>
          <a:p>
            <a:pPr lvl="0" indent="-342900" algn="just">
              <a:buSzPts val="1000"/>
              <a:buFont typeface="Symbol" panose="05050102010706020507" pitchFamily="18" charset="2"/>
              <a:buChar char=""/>
              <a:tabLst>
                <a:tab pos="457200" algn="l"/>
              </a:tabLst>
            </a:pPr>
            <a:r>
              <a:rPr lang="uk-UA" sz="1400" b="1"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забезпечення публічної безпеки та порядку:</a:t>
            </a:r>
            <a:r>
              <a:rPr lang="uk-UA" sz="1400"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патрулювання вулиць, охорона об'єктів інфраструктури, забезпечення безпеки під час масових заходів</a:t>
            </a:r>
            <a:r>
              <a:rPr lang="en-US" sz="1400"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uk-UA" sz="1400" kern="100" dirty="0">
              <a:latin typeface="Times New Roman" panose="02020603050405020304" pitchFamily="18" charset="0"/>
              <a:ea typeface="Aptos"/>
              <a:cs typeface="Times New Roman" panose="02020603050405020304" pitchFamily="18" charset="0"/>
            </a:endParaRPr>
          </a:p>
          <a:p>
            <a:pPr lvl="0" indent="-342900" algn="just">
              <a:buSzPts val="1000"/>
              <a:buFont typeface="Symbol" panose="05050102010706020507" pitchFamily="18" charset="2"/>
              <a:buChar char=""/>
              <a:tabLst>
                <a:tab pos="457200" algn="l"/>
              </a:tabLst>
            </a:pPr>
            <a:r>
              <a:rPr lang="uk-UA" sz="1400" b="1"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протидія злочинності:</a:t>
            </a:r>
            <a:r>
              <a:rPr lang="uk-UA" sz="1400"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виявлення, розкриття та розслідування злочинів (крадіжок, пограбувань, наркозлочинів), проведення слідчих дій, документування воєнних злочинів, розшук осіб, що переховуються</a:t>
            </a:r>
            <a:r>
              <a:rPr lang="en-US" sz="1400"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uk-UA" sz="1400" kern="100" dirty="0">
              <a:latin typeface="Times New Roman" panose="02020603050405020304" pitchFamily="18" charset="0"/>
              <a:ea typeface="Aptos"/>
              <a:cs typeface="Times New Roman" panose="02020603050405020304" pitchFamily="18" charset="0"/>
            </a:endParaRPr>
          </a:p>
          <a:p>
            <a:pPr lvl="0" indent="-342900" algn="just">
              <a:buSzPts val="1000"/>
              <a:buFont typeface="Symbol" panose="05050102010706020507" pitchFamily="18" charset="2"/>
              <a:buChar char=""/>
              <a:tabLst>
                <a:tab pos="457200" algn="l"/>
              </a:tabLst>
            </a:pPr>
            <a:r>
              <a:rPr lang="uk-UA" sz="1400" b="1"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охорона прав і свобод людини:</a:t>
            </a:r>
            <a:r>
              <a:rPr lang="uk-UA" sz="1400"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захист життя, здоров'я, майна громадян, реагування на повідомлення про правопорушення</a:t>
            </a:r>
            <a:r>
              <a:rPr lang="en-US" sz="1400"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uk-UA" sz="1400" kern="100" dirty="0">
              <a:latin typeface="Times New Roman" panose="02020603050405020304" pitchFamily="18" charset="0"/>
              <a:ea typeface="Aptos"/>
              <a:cs typeface="Times New Roman" panose="02020603050405020304" pitchFamily="18" charset="0"/>
            </a:endParaRPr>
          </a:p>
          <a:p>
            <a:pPr lvl="0" indent="-342900" algn="just">
              <a:buSzPts val="1000"/>
              <a:buFont typeface="Symbol" panose="05050102010706020507" pitchFamily="18" charset="2"/>
              <a:buChar char=""/>
              <a:tabLst>
                <a:tab pos="457200" algn="l"/>
              </a:tabLst>
            </a:pPr>
            <a:r>
              <a:rPr lang="uk-UA" sz="1400" b="1"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профілактична робота:</a:t>
            </a:r>
            <a:r>
              <a:rPr lang="uk-UA" sz="1400"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запобігання вчиненню правопорушень, робота з особами, які перебувають на профілактичному обліку</a:t>
            </a:r>
            <a:r>
              <a:rPr lang="en-US" sz="1400"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uk-UA" sz="1400" kern="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endParaRPr>
          </a:p>
          <a:p>
            <a:pPr lvl="0" indent="-342900" algn="just">
              <a:buSzPts val="1000"/>
              <a:buFont typeface="Symbol" panose="05050102010706020507" pitchFamily="18" charset="2"/>
              <a:buChar char=""/>
              <a:tabLst>
                <a:tab pos="457200" algn="l"/>
              </a:tabLst>
            </a:pPr>
            <a:r>
              <a:rPr lang="uk-UA" sz="1400" b="1" kern="0" dirty="0">
                <a:latin typeface="Times New Roman" panose="02020603050405020304" pitchFamily="18" charset="0"/>
                <a:ea typeface="Times New Roman" panose="02020603050405020304" pitchFamily="18" charset="0"/>
                <a:cs typeface="Times New Roman" panose="02020603050405020304" pitchFamily="18" charset="0"/>
              </a:rPr>
              <a:t>взаємодія з населенням:</a:t>
            </a:r>
            <a:r>
              <a:rPr lang="uk-UA" sz="1400" kern="0" dirty="0">
                <a:latin typeface="Times New Roman" panose="02020603050405020304" pitchFamily="18" charset="0"/>
                <a:ea typeface="Times New Roman" panose="02020603050405020304" pitchFamily="18" charset="0"/>
                <a:cs typeface="Times New Roman" panose="02020603050405020304" pitchFamily="18" charset="0"/>
              </a:rPr>
              <a:t> партнерська діяльність, надання допомоги громадянам, які опинилися в складних життєвих обставинах. </a:t>
            </a:r>
            <a:endParaRPr lang="uk-UA" sz="1400" kern="100" dirty="0">
              <a:latin typeface="Times New Roman" panose="02020603050405020304" pitchFamily="18" charset="0"/>
              <a:ea typeface="Aptos"/>
              <a:cs typeface="Times New Roman" panose="02020603050405020304" pitchFamily="18" charset="0"/>
            </a:endParaRPr>
          </a:p>
        </p:txBody>
      </p:sp>
      <p:sp>
        <p:nvSpPr>
          <p:cNvPr id="561" name="TextBox 560">
            <a:extLst>
              <a:ext uri="{FF2B5EF4-FFF2-40B4-BE49-F238E27FC236}">
                <a16:creationId xmlns:a16="http://schemas.microsoft.com/office/drawing/2014/main" id="{EE4BE1F3-BD54-4D2C-A5C3-FDC4B7FC0516}"/>
              </a:ext>
            </a:extLst>
          </p:cNvPr>
          <p:cNvSpPr txBox="1"/>
          <p:nvPr/>
        </p:nvSpPr>
        <p:spPr>
          <a:xfrm>
            <a:off x="5901881" y="1842153"/>
            <a:ext cx="1859963" cy="26468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itchFamily="18" charset="0"/>
                <a:cs typeface="Times New Roman" pitchFamily="18" charset="0"/>
              </a:rPr>
              <a:t>Населених пунктів</a:t>
            </a:r>
            <a:endParaRPr lang="x-none" sz="1400" b="1" dirty="0">
              <a:solidFill>
                <a:srgbClr val="0C183B"/>
              </a:solidFill>
              <a:latin typeface="Times New Roman" pitchFamily="18" charset="0"/>
              <a:cs typeface="Times New Roman" pitchFamily="18" charset="0"/>
            </a:endParaRPr>
          </a:p>
        </p:txBody>
      </p:sp>
      <p:sp>
        <p:nvSpPr>
          <p:cNvPr id="562" name="TextBox 561">
            <a:extLst>
              <a:ext uri="{FF2B5EF4-FFF2-40B4-BE49-F238E27FC236}">
                <a16:creationId xmlns:a16="http://schemas.microsoft.com/office/drawing/2014/main" id="{2DC41360-CC4B-41AA-870D-6917D2241CF4}"/>
              </a:ext>
            </a:extLst>
          </p:cNvPr>
          <p:cNvSpPr txBox="1"/>
          <p:nvPr/>
        </p:nvSpPr>
        <p:spPr>
          <a:xfrm>
            <a:off x="4662872" y="1793377"/>
            <a:ext cx="1810015" cy="338554"/>
          </a:xfrm>
          <a:prstGeom prst="rect">
            <a:avLst/>
          </a:prstGeom>
          <a:noFill/>
        </p:spPr>
        <p:txBody>
          <a:bodyPr wrap="square" rtlCol="0">
            <a:spAutoFit/>
          </a:bodyPr>
          <a:lstStyle/>
          <a:p>
            <a:pPr algn="ctr"/>
            <a:r>
              <a:rPr lang="uk-UA" sz="1600" b="1" dirty="0">
                <a:solidFill>
                  <a:srgbClr val="0C0E3B"/>
                </a:solidFill>
                <a:latin typeface="Times New Roman" panose="02020603050405020304" pitchFamily="18" charset="0"/>
                <a:cs typeface="Times New Roman" panose="02020603050405020304" pitchFamily="18" charset="0"/>
              </a:rPr>
              <a:t>253</a:t>
            </a:r>
            <a:endParaRPr lang="x-none" sz="1600" b="1" dirty="0">
              <a:solidFill>
                <a:srgbClr val="0C0E3B"/>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90718138"/>
      </p:ext>
    </p:extLst>
  </p:cSld>
  <p:clrMapOvr>
    <a:masterClrMapping/>
  </p:clrMapOvr>
  <p:transition spd="slow">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09696" y="487437"/>
            <a:ext cx="4390823" cy="350865"/>
          </a:xfrm>
          <a:prstGeom prst="rect">
            <a:avLst/>
          </a:prstGeom>
          <a:noFill/>
        </p:spPr>
        <p:txBody>
          <a:bodyPr wrap="square" rtlCol="0">
            <a:spAutoFit/>
          </a:bodyPr>
          <a:lstStyle/>
          <a:p>
            <a:pPr algn="ctr">
              <a:lnSpc>
                <a:spcPct val="80000"/>
              </a:lnSpc>
            </a:pPr>
            <a:r>
              <a:rPr lang="uk-UA" sz="2100" dirty="0">
                <a:solidFill>
                  <a:srgbClr val="0C183B"/>
                </a:solidFill>
                <a:latin typeface="Times New Roman" pitchFamily="18" charset="0"/>
                <a:cs typeface="Times New Roman" pitchFamily="18" charset="0"/>
              </a:rPr>
              <a:t>Громадськість та комунікація </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54" name="TextBox 553">
            <a:extLst>
              <a:ext uri="{FF2B5EF4-FFF2-40B4-BE49-F238E27FC236}">
                <a16:creationId xmlns:a16="http://schemas.microsoft.com/office/drawing/2014/main" id="{27059B5D-6D2E-4126-BD95-75004443D53D}"/>
              </a:ext>
            </a:extLst>
          </p:cNvPr>
          <p:cNvSpPr txBox="1"/>
          <p:nvPr/>
        </p:nvSpPr>
        <p:spPr>
          <a:xfrm>
            <a:off x="972701" y="1363259"/>
            <a:ext cx="7413280" cy="3693319"/>
          </a:xfrm>
          <a:prstGeom prst="rect">
            <a:avLst/>
          </a:prstGeom>
          <a:noFill/>
        </p:spPr>
        <p:txBody>
          <a:bodyPr wrap="square" rtlCol="0">
            <a:spAutoFit/>
          </a:bodyPr>
          <a:lstStyle/>
          <a:p>
            <a:pPr algn="just"/>
            <a:endParaRPr lang="en-US" dirty="0">
              <a:latin typeface="Times New Roman" pitchFamily="18" charset="0"/>
              <a:cs typeface="Times New Roman" pitchFamily="18" charset="0"/>
            </a:endParaRPr>
          </a:p>
          <a:p>
            <a:pPr algn="just"/>
            <a:r>
              <a:rPr lang="uk-UA" dirty="0">
                <a:latin typeface="Times New Roman" pitchFamily="18" charset="0"/>
                <a:cs typeface="Times New Roman" pitchFamily="18" charset="0"/>
              </a:rPr>
              <a:t>	Вознесенський РУП підтримує відкритий діалог з медіа та громадськістю, надаючи своєчасну інформацію про забезпечення правопорядку, профілактичні заходи та оперативні події.</a:t>
            </a:r>
            <a:br>
              <a:rPr lang="uk-UA" dirty="0">
                <a:latin typeface="Times New Roman" pitchFamily="18" charset="0"/>
                <a:cs typeface="Times New Roman" pitchFamily="18" charset="0"/>
              </a:rPr>
            </a:br>
            <a:r>
              <a:rPr lang="uk-UA" dirty="0">
                <a:latin typeface="Times New Roman" pitchFamily="18" charset="0"/>
                <a:cs typeface="Times New Roman" pitchFamily="18" charset="0"/>
              </a:rPr>
              <a:t>Поліція публікує новини та поради щодо безпеки, а також активно залучає мешканців до обговорення проблем безпеки в місті, що сприяє формуванню довіри та взаєморозуміння між поліцією та громадою.</a:t>
            </a:r>
            <a:endParaRPr lang="en-US" dirty="0">
              <a:latin typeface="Times New Roman" pitchFamily="18" charset="0"/>
              <a:cs typeface="Times New Roman" pitchFamily="18" charset="0"/>
            </a:endParaRPr>
          </a:p>
          <a:p>
            <a:pPr algn="just"/>
            <a:endParaRPr lang="en-US" dirty="0">
              <a:latin typeface="Times New Roman" pitchFamily="18" charset="0"/>
              <a:cs typeface="Times New Roman" pitchFamily="18" charset="0"/>
            </a:endParaRPr>
          </a:p>
          <a:p>
            <a:pPr algn="just"/>
            <a:r>
              <a:rPr lang="uk-UA" dirty="0">
                <a:latin typeface="Times New Roman" pitchFamily="18" charset="0"/>
                <a:cs typeface="Times New Roman" pitchFamily="18" charset="0"/>
              </a:rPr>
              <a:t>	Вознесенський РУП активно веде сторінку у </a:t>
            </a:r>
            <a:r>
              <a:rPr lang="en-US" dirty="0">
                <a:latin typeface="Times New Roman" pitchFamily="18" charset="0"/>
                <a:cs typeface="Times New Roman" pitchFamily="18" charset="0"/>
              </a:rPr>
              <a:t>Facebook, </a:t>
            </a:r>
            <a:r>
              <a:rPr lang="uk-UA" dirty="0">
                <a:latin typeface="Times New Roman" pitchFamily="18" charset="0"/>
                <a:cs typeface="Times New Roman" pitchFamily="18" charset="0"/>
              </a:rPr>
              <a:t>висвітлюючи оперативні події, профілактичні заходи, успішні кейси роботи поліції та інформацію щодо безпеки громадян, що дозволяє підтримувати відкритий діалог із населенням та оперативно інформувати мешканців міста.</a:t>
            </a:r>
          </a:p>
        </p:txBody>
      </p:sp>
      <p:pic>
        <p:nvPicPr>
          <p:cNvPr id="2" name="Рисунок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431619" y="1309262"/>
            <a:ext cx="2950960" cy="2202582"/>
          </a:xfrm>
          <a:prstGeom prst="rect">
            <a:avLst/>
          </a:prstGeom>
          <a:ln>
            <a:noFill/>
          </a:ln>
          <a:effectLst>
            <a:softEdge rad="112500"/>
          </a:effectLst>
        </p:spPr>
      </p:pic>
      <p:pic>
        <p:nvPicPr>
          <p:cNvPr id="3" name="Рисунок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76772" y="3877886"/>
            <a:ext cx="2260653" cy="2235727"/>
          </a:xfrm>
          <a:prstGeom prst="rect">
            <a:avLst/>
          </a:prstGeom>
          <a:ln>
            <a:noFill/>
          </a:ln>
          <a:effectLst>
            <a:softEdge rad="112500"/>
          </a:effectLst>
        </p:spPr>
      </p:pic>
    </p:spTree>
    <p:extLst>
      <p:ext uri="{BB962C8B-B14F-4D97-AF65-F5344CB8AC3E}">
        <p14:creationId xmlns:p14="http://schemas.microsoft.com/office/powerpoint/2010/main" val="304883509"/>
      </p:ext>
    </p:extLst>
  </p:cSld>
  <p:clrMapOvr>
    <a:masterClrMapping/>
  </p:clrMapOvr>
  <p:transition spd="slow">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0" name="Прямоугольник 469">
            <a:extLst>
              <a:ext uri="{FF2B5EF4-FFF2-40B4-BE49-F238E27FC236}">
                <a16:creationId xmlns:a16="http://schemas.microsoft.com/office/drawing/2014/main" id="{E4689647-C570-4B2E-BAFE-9ADD5139A134}"/>
              </a:ext>
            </a:extLst>
          </p:cNvPr>
          <p:cNvSpPr/>
          <p:nvPr/>
        </p:nvSpPr>
        <p:spPr>
          <a:xfrm>
            <a:off x="309529" y="195733"/>
            <a:ext cx="11239268"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71" name="TextBox 470">
            <a:extLst>
              <a:ext uri="{FF2B5EF4-FFF2-40B4-BE49-F238E27FC236}">
                <a16:creationId xmlns:a16="http://schemas.microsoft.com/office/drawing/2014/main" id="{DE66A37F-EE0D-46C6-9755-EF42D99E4315}"/>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07</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2" name="Прямоугольник 471">
            <a:extLst>
              <a:ext uri="{FF2B5EF4-FFF2-40B4-BE49-F238E27FC236}">
                <a16:creationId xmlns:a16="http://schemas.microsoft.com/office/drawing/2014/main" id="{B57CCF0B-47CD-4167-9E9D-5FD11D908F59}"/>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3" name="TextBox 472">
            <a:extLst>
              <a:ext uri="{FF2B5EF4-FFF2-40B4-BE49-F238E27FC236}">
                <a16:creationId xmlns:a16="http://schemas.microsoft.com/office/drawing/2014/main" id="{70C40DE3-1110-45D7-89DC-E4188023F3D7}"/>
              </a:ext>
            </a:extLst>
          </p:cNvPr>
          <p:cNvSpPr txBox="1"/>
          <p:nvPr/>
        </p:nvSpPr>
        <p:spPr>
          <a:xfrm>
            <a:off x="5929162" y="2098149"/>
            <a:ext cx="5277553" cy="2456057"/>
          </a:xfrm>
          <a:prstGeom prst="rect">
            <a:avLst/>
          </a:prstGeom>
          <a:noFill/>
        </p:spPr>
        <p:txBody>
          <a:bodyPr wrap="square" rtlCol="0">
            <a:spAutoFit/>
          </a:bodyPr>
          <a:lstStyle/>
          <a:p>
            <a:pPr>
              <a:lnSpc>
                <a:spcPct val="80000"/>
              </a:lnSpc>
            </a:pPr>
            <a:r>
              <a:rPr lang="uk-UA" sz="4800" dirty="0">
                <a:solidFill>
                  <a:schemeClr val="bg1"/>
                </a:solidFill>
                <a:latin typeface="Times New Roman" pitchFamily="18" charset="0"/>
                <a:cs typeface="Times New Roman" pitchFamily="18" charset="0"/>
              </a:rPr>
              <a:t>Висновки та пріоритетні завдання на наступний період</a:t>
            </a:r>
          </a:p>
        </p:txBody>
      </p:sp>
    </p:spTree>
    <p:extLst>
      <p:ext uri="{BB962C8B-B14F-4D97-AF65-F5344CB8AC3E}">
        <p14:creationId xmlns:p14="http://schemas.microsoft.com/office/powerpoint/2010/main" val="247996327"/>
      </p:ext>
    </p:extLst>
  </p:cSld>
  <p:clrMapOvr>
    <a:masterClrMapping/>
  </p:clrMapOvr>
  <p:transition spd="slow">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9770" y="206828"/>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109" name="Прямоугольник 108">
            <a:extLst>
              <a:ext uri="{FF2B5EF4-FFF2-40B4-BE49-F238E27FC236}">
                <a16:creationId xmlns:a16="http://schemas.microsoft.com/office/drawing/2014/main" id="{03E50EAD-E34C-4020-934F-DA80BFD35786}"/>
              </a:ext>
            </a:extLst>
          </p:cNvPr>
          <p:cNvSpPr/>
          <p:nvPr/>
        </p:nvSpPr>
        <p:spPr>
          <a:xfrm>
            <a:off x="4077509" y="2348863"/>
            <a:ext cx="184730" cy="350865"/>
          </a:xfrm>
          <a:prstGeom prst="rect">
            <a:avLst/>
          </a:prstGeom>
        </p:spPr>
        <p:txBody>
          <a:bodyPr wrap="none">
            <a:spAutoFit/>
          </a:bodyPr>
          <a:lstStyle/>
          <a:p>
            <a:pPr algn="ctr">
              <a:lnSpc>
                <a:spcPct val="80000"/>
              </a:lnSpc>
            </a:pPr>
            <a:endParaRPr lang="x-none" sz="1050" dirty="0"/>
          </a:p>
          <a:p>
            <a:pPr algn="ctr">
              <a:lnSpc>
                <a:spcPct val="80000"/>
              </a:lnSpc>
            </a:pPr>
            <a:endParaRPr lang="uk-UA" sz="1050" b="1" dirty="0">
              <a:solidFill>
                <a:srgbClr val="0C183B"/>
              </a:solidFill>
            </a:endParaRPr>
          </a:p>
        </p:txBody>
      </p:sp>
      <p:sp>
        <p:nvSpPr>
          <p:cNvPr id="579" name="TextBox 578">
            <a:extLst>
              <a:ext uri="{FF2B5EF4-FFF2-40B4-BE49-F238E27FC236}">
                <a16:creationId xmlns:a16="http://schemas.microsoft.com/office/drawing/2014/main" id="{5C056914-102D-45BA-93F4-7C488B962F9F}"/>
              </a:ext>
            </a:extLst>
          </p:cNvPr>
          <p:cNvSpPr txBox="1"/>
          <p:nvPr/>
        </p:nvSpPr>
        <p:spPr>
          <a:xfrm>
            <a:off x="861453" y="792133"/>
            <a:ext cx="9395074" cy="387798"/>
          </a:xfrm>
          <a:prstGeom prst="rect">
            <a:avLst/>
          </a:prstGeom>
          <a:noFill/>
        </p:spPr>
        <p:txBody>
          <a:bodyPr wrap="square" rtlCol="0">
            <a:spAutoFit/>
          </a:bodyPr>
          <a:lstStyle/>
          <a:p>
            <a:pPr lvl="0" algn="ctr">
              <a:lnSpc>
                <a:spcPct val="80000"/>
              </a:lnSpc>
            </a:pPr>
            <a:r>
              <a:rPr lang="uk-UA" sz="2400" dirty="0">
                <a:solidFill>
                  <a:srgbClr val="0C183B"/>
                </a:solidFill>
                <a:latin typeface="Times New Roman" pitchFamily="18" charset="0"/>
                <a:cs typeface="Times New Roman" pitchFamily="18" charset="0"/>
              </a:rPr>
              <a:t>Висновки та пріоритетні завдання на наступний період</a:t>
            </a:r>
          </a:p>
        </p:txBody>
      </p:sp>
      <p:sp>
        <p:nvSpPr>
          <p:cNvPr id="580" name="Объект 6"/>
          <p:cNvSpPr txBox="1">
            <a:spLocks/>
          </p:cNvSpPr>
          <p:nvPr/>
        </p:nvSpPr>
        <p:spPr>
          <a:xfrm>
            <a:off x="1221776" y="1423430"/>
            <a:ext cx="9629812" cy="405468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10000"/>
              </a:lnSpc>
              <a:spcBef>
                <a:spcPts val="0"/>
              </a:spcBef>
              <a:buFont typeface="Arial" panose="020B0604020202020204" pitchFamily="34" charset="0"/>
              <a:buNone/>
            </a:pPr>
            <a:r>
              <a:rPr lang="uk-UA" sz="1800" dirty="0">
                <a:cs typeface="Times New Roman" panose="02020603050405020304" pitchFamily="18" charset="0"/>
              </a:rPr>
              <a:t>	</a:t>
            </a:r>
            <a:r>
              <a:rPr lang="uk-UA" sz="1800" dirty="0">
                <a:latin typeface="Times New Roman" pitchFamily="18" charset="0"/>
                <a:cs typeface="Times New Roman" pitchFamily="18" charset="0"/>
              </a:rPr>
              <a:t>Узагальнена оцінка діяльності поліції у 2025 році свідчить про стабільну та результативну роботу в умовах підвищеного навантаження і воєнного стану, що підтверджується розкриттям злочинів, значним обсягом адміністративної практики та активною присутністю поліції у громадах. Водночас отримані результати визначають необхідність збереження позитивної динаміки у 2026 році з фокусом на профілактику правопорушень, підвищення якості реагування на правопорушення і події та розслідування кримінальних проваджень, розвиток професійних навичок особового складу, цифровізацію процесів та подальше зміцнення довіри населення до Національної поліції.</a:t>
            </a:r>
          </a:p>
          <a:p>
            <a:pPr marL="0" indent="0" algn="just">
              <a:lnSpc>
                <a:spcPct val="110000"/>
              </a:lnSpc>
              <a:spcBef>
                <a:spcPts val="0"/>
              </a:spcBef>
              <a:buFont typeface="Arial" panose="020B0604020202020204" pitchFamily="34" charset="0"/>
              <a:buNone/>
            </a:pPr>
            <a:r>
              <a:rPr lang="uk-UA" sz="1800" dirty="0">
                <a:latin typeface="Times New Roman" pitchFamily="18" charset="0"/>
                <a:cs typeface="Times New Roman" pitchFamily="18" charset="0"/>
              </a:rPr>
              <a:t>	За результатами роботи поліції у 2025 році, пріоритетами на 2026 рік мають стати подальше підвищення ефективності протидії злочинності, зокрема шляхом акцентування уваги на профілактиці правопорушень та ранньому реагуванні, зміцнення взаємодії з громадами і органами місцевого самоврядування, удосконалення документування кримінальних правопорушень, у тому числі в умовах воєнного стану, підвищення якості досудового розслідування та адміністративної практики, розвиток професійної підготовки особового складу, впровадження сучасних цифрових рішень у службову діяльність, а також посилення довіри населення до поліції через відкритість, законність та орієнтацію на потреби громадян.</a:t>
            </a:r>
          </a:p>
        </p:txBody>
      </p:sp>
    </p:spTree>
    <p:extLst>
      <p:ext uri="{BB962C8B-B14F-4D97-AF65-F5344CB8AC3E}">
        <p14:creationId xmlns:p14="http://schemas.microsoft.com/office/powerpoint/2010/main" val="2472565470"/>
      </p:ext>
    </p:extLst>
  </p:cSld>
  <p:clrMapOvr>
    <a:masterClrMapping/>
  </p:clrMapOvr>
  <p:transition spd="slow">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5" name="Группа 524">
            <a:extLst>
              <a:ext uri="{FF2B5EF4-FFF2-40B4-BE49-F238E27FC236}">
                <a16:creationId xmlns:a16="http://schemas.microsoft.com/office/drawing/2014/main" id="{47E07452-5984-44AE-9D05-B3EA0F5A86B2}"/>
              </a:ext>
            </a:extLst>
          </p:cNvPr>
          <p:cNvGrpSpPr/>
          <p:nvPr/>
        </p:nvGrpSpPr>
        <p:grpSpPr>
          <a:xfrm rot="10800000">
            <a:off x="206873" y="234950"/>
            <a:ext cx="11778254" cy="6388100"/>
            <a:chOff x="341790" y="259632"/>
            <a:chExt cx="11778254" cy="6388100"/>
          </a:xfrm>
        </p:grpSpPr>
        <p:grpSp>
          <p:nvGrpSpPr>
            <p:cNvPr id="526" name="Группа 525">
              <a:extLst>
                <a:ext uri="{FF2B5EF4-FFF2-40B4-BE49-F238E27FC236}">
                  <a16:creationId xmlns:a16="http://schemas.microsoft.com/office/drawing/2014/main" id="{40112D91-DA67-4FF5-9484-F031513A1C3E}"/>
                </a:ext>
              </a:extLst>
            </p:cNvPr>
            <p:cNvGrpSpPr/>
            <p:nvPr/>
          </p:nvGrpSpPr>
          <p:grpSpPr>
            <a:xfrm flipH="1">
              <a:off x="341790" y="259632"/>
              <a:ext cx="11675831" cy="6388100"/>
              <a:chOff x="36992" y="259632"/>
              <a:chExt cx="11675831" cy="6388100"/>
            </a:xfrm>
          </p:grpSpPr>
          <p:sp>
            <p:nvSpPr>
              <p:cNvPr id="1564" name="Прямоугольник 1563">
                <a:extLst>
                  <a:ext uri="{FF2B5EF4-FFF2-40B4-BE49-F238E27FC236}">
                    <a16:creationId xmlns:a16="http://schemas.microsoft.com/office/drawing/2014/main" id="{4405EC68-631E-4421-B176-2419D63FF8DF}"/>
                  </a:ext>
                </a:extLst>
              </p:cNvPr>
              <p:cNvSpPr/>
              <p:nvPr/>
            </p:nvSpPr>
            <p:spPr>
              <a:xfrm flipH="1">
                <a:off x="138245" y="259632"/>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5" name="Прямоугольник 1564">
                <a:extLst>
                  <a:ext uri="{FF2B5EF4-FFF2-40B4-BE49-F238E27FC236}">
                    <a16:creationId xmlns:a16="http://schemas.microsoft.com/office/drawing/2014/main" id="{E2915B16-950B-4214-8FFF-83B766EA8EFB}"/>
                  </a:ext>
                </a:extLst>
              </p:cNvPr>
              <p:cNvSpPr/>
              <p:nvPr/>
            </p:nvSpPr>
            <p:spPr>
              <a:xfrm flipH="1">
                <a:off x="166821" y="259632"/>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6" name="Прямоугольник 1565">
                <a:extLst>
                  <a:ext uri="{FF2B5EF4-FFF2-40B4-BE49-F238E27FC236}">
                    <a16:creationId xmlns:a16="http://schemas.microsoft.com/office/drawing/2014/main" id="{6D9314D5-1E16-464F-92B5-5EF99FC73A80}"/>
                  </a:ext>
                </a:extLst>
              </p:cNvPr>
              <p:cNvSpPr/>
              <p:nvPr/>
            </p:nvSpPr>
            <p:spPr>
              <a:xfrm flipH="1">
                <a:off x="172449" y="259632"/>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7" name="Прямоугольник 1566">
                <a:extLst>
                  <a:ext uri="{FF2B5EF4-FFF2-40B4-BE49-F238E27FC236}">
                    <a16:creationId xmlns:a16="http://schemas.microsoft.com/office/drawing/2014/main" id="{242089E0-52F3-431D-B89A-D92B366F41FD}"/>
                  </a:ext>
                </a:extLst>
              </p:cNvPr>
              <p:cNvSpPr/>
              <p:nvPr/>
            </p:nvSpPr>
            <p:spPr>
              <a:xfrm flipH="1">
                <a:off x="151840" y="259632"/>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8" name="Прямоугольник 1567">
                <a:extLst>
                  <a:ext uri="{FF2B5EF4-FFF2-40B4-BE49-F238E27FC236}">
                    <a16:creationId xmlns:a16="http://schemas.microsoft.com/office/drawing/2014/main" id="{6097122A-55C0-4FAE-910C-3DA610D8515A}"/>
                  </a:ext>
                </a:extLst>
              </p:cNvPr>
              <p:cNvSpPr/>
              <p:nvPr/>
            </p:nvSpPr>
            <p:spPr>
              <a:xfrm flipH="1">
                <a:off x="149787" y="259632"/>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9" name="Прямоугольник 1568">
                <a:extLst>
                  <a:ext uri="{FF2B5EF4-FFF2-40B4-BE49-F238E27FC236}">
                    <a16:creationId xmlns:a16="http://schemas.microsoft.com/office/drawing/2014/main" id="{F48FCA63-2FB7-442C-B76E-7440AE4B1D8D}"/>
                  </a:ext>
                </a:extLst>
              </p:cNvPr>
              <p:cNvSpPr/>
              <p:nvPr/>
            </p:nvSpPr>
            <p:spPr>
              <a:xfrm flipH="1">
                <a:off x="149785" y="259632"/>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70" name="Прямоугольник 1569">
                <a:extLst>
                  <a:ext uri="{FF2B5EF4-FFF2-40B4-BE49-F238E27FC236}">
                    <a16:creationId xmlns:a16="http://schemas.microsoft.com/office/drawing/2014/main" id="{24F68B68-E093-4D88-A97E-7DEA1604D96E}"/>
                  </a:ext>
                </a:extLst>
              </p:cNvPr>
              <p:cNvSpPr/>
              <p:nvPr/>
            </p:nvSpPr>
            <p:spPr>
              <a:xfrm flipH="1">
                <a:off x="164148" y="259632"/>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71" name="Прямоугольник 1570">
                <a:extLst>
                  <a:ext uri="{FF2B5EF4-FFF2-40B4-BE49-F238E27FC236}">
                    <a16:creationId xmlns:a16="http://schemas.microsoft.com/office/drawing/2014/main" id="{AC5700F6-DDEA-4991-A779-AE65A0F85A4D}"/>
                  </a:ext>
                </a:extLst>
              </p:cNvPr>
              <p:cNvSpPr/>
              <p:nvPr/>
            </p:nvSpPr>
            <p:spPr>
              <a:xfrm>
                <a:off x="36992" y="259632"/>
                <a:ext cx="11574771" cy="6388100"/>
              </a:xfrm>
              <a:prstGeom prst="rect">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grpSp>
          <p:nvGrpSpPr>
            <p:cNvPr id="527" name="Группа 526">
              <a:extLst>
                <a:ext uri="{FF2B5EF4-FFF2-40B4-BE49-F238E27FC236}">
                  <a16:creationId xmlns:a16="http://schemas.microsoft.com/office/drawing/2014/main" id="{FCF9144D-E58B-42D5-8D25-A512DD85EB93}"/>
                </a:ext>
              </a:extLst>
            </p:cNvPr>
            <p:cNvGrpSpPr/>
            <p:nvPr/>
          </p:nvGrpSpPr>
          <p:grpSpPr>
            <a:xfrm flipH="1">
              <a:off x="11702958" y="431288"/>
              <a:ext cx="417086" cy="6014401"/>
              <a:chOff x="-22414" y="440690"/>
              <a:chExt cx="417086" cy="6014401"/>
            </a:xfrm>
          </p:grpSpPr>
          <p:sp>
            <p:nvSpPr>
              <p:cNvPr id="528" name="Прямоугольник 527">
                <a:extLst>
                  <a:ext uri="{FF2B5EF4-FFF2-40B4-BE49-F238E27FC236}">
                    <a16:creationId xmlns:a16="http://schemas.microsoft.com/office/drawing/2014/main" id="{8AB0CCAD-07BE-4109-A7DB-C404F3130BD5}"/>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29" name="Прямоугольник 528">
                <a:extLst>
                  <a:ext uri="{FF2B5EF4-FFF2-40B4-BE49-F238E27FC236}">
                    <a16:creationId xmlns:a16="http://schemas.microsoft.com/office/drawing/2014/main" id="{E22A58C9-3DA0-4606-94BF-34AD2659E992}"/>
                  </a:ext>
                </a:extLst>
              </p:cNvPr>
              <p:cNvSpPr/>
              <p:nvPr/>
            </p:nvSpPr>
            <p:spPr>
              <a:xfrm>
                <a:off x="273845" y="586740"/>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30" name="Прямая соединительная линия 529">
                <a:extLst>
                  <a:ext uri="{FF2B5EF4-FFF2-40B4-BE49-F238E27FC236}">
                    <a16:creationId xmlns:a16="http://schemas.microsoft.com/office/drawing/2014/main" id="{2C46C9BF-BF67-49AB-92A0-365E0AA69B26}"/>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1" name="Прямая соединительная линия 530">
                <a:extLst>
                  <a:ext uri="{FF2B5EF4-FFF2-40B4-BE49-F238E27FC236}">
                    <a16:creationId xmlns:a16="http://schemas.microsoft.com/office/drawing/2014/main" id="{70942959-47FB-419B-AC60-DAFEC302E737}"/>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2" name="Прямая соединительная линия 531">
                <a:extLst>
                  <a:ext uri="{FF2B5EF4-FFF2-40B4-BE49-F238E27FC236}">
                    <a16:creationId xmlns:a16="http://schemas.microsoft.com/office/drawing/2014/main" id="{3DDD52CB-2D85-4E94-850B-98ADC3B86709}"/>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3" name="Прямая соединительная линия 532">
                <a:extLst>
                  <a:ext uri="{FF2B5EF4-FFF2-40B4-BE49-F238E27FC236}">
                    <a16:creationId xmlns:a16="http://schemas.microsoft.com/office/drawing/2014/main" id="{03ABE749-A6FA-49F4-82F5-83B116D3A071}"/>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4" name="Прямая соединительная линия 533">
                <a:extLst>
                  <a:ext uri="{FF2B5EF4-FFF2-40B4-BE49-F238E27FC236}">
                    <a16:creationId xmlns:a16="http://schemas.microsoft.com/office/drawing/2014/main" id="{1DBEFB42-7EF8-4083-A22C-7185A0C0B623}"/>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5" name="Прямая соединительная линия 534">
                <a:extLst>
                  <a:ext uri="{FF2B5EF4-FFF2-40B4-BE49-F238E27FC236}">
                    <a16:creationId xmlns:a16="http://schemas.microsoft.com/office/drawing/2014/main" id="{B44AFDFC-7838-4310-AED8-150D168C7C9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6" name="Прямая соединительная линия 535">
                <a:extLst>
                  <a:ext uri="{FF2B5EF4-FFF2-40B4-BE49-F238E27FC236}">
                    <a16:creationId xmlns:a16="http://schemas.microsoft.com/office/drawing/2014/main" id="{D019EB3F-7CAF-4926-B233-D1A273FB830E}"/>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7" name="Прямая соединительная линия 536">
                <a:extLst>
                  <a:ext uri="{FF2B5EF4-FFF2-40B4-BE49-F238E27FC236}">
                    <a16:creationId xmlns:a16="http://schemas.microsoft.com/office/drawing/2014/main" id="{202C4339-EEDE-44CA-90AA-6B764BB52772}"/>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8" name="Прямая соединительная линия 537">
                <a:extLst>
                  <a:ext uri="{FF2B5EF4-FFF2-40B4-BE49-F238E27FC236}">
                    <a16:creationId xmlns:a16="http://schemas.microsoft.com/office/drawing/2014/main" id="{36F30E6E-504A-4D60-9BD9-E5805D0980D9}"/>
                  </a:ext>
                </a:extLst>
              </p:cNvPr>
              <p:cNvCxnSpPr>
                <a:cxnSpLocks/>
              </p:cNvCxnSpPr>
              <p:nvPr/>
            </p:nvCxnSpPr>
            <p:spPr>
              <a:xfrm flipH="1">
                <a:off x="27410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39" name="Дуга 538">
                <a:extLst>
                  <a:ext uri="{FF2B5EF4-FFF2-40B4-BE49-F238E27FC236}">
                    <a16:creationId xmlns:a16="http://schemas.microsoft.com/office/drawing/2014/main" id="{3D11C42B-31D4-4ECC-B0F6-7FAD3D00ED55}"/>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40" name="Дуга 539">
                <a:extLst>
                  <a:ext uri="{FF2B5EF4-FFF2-40B4-BE49-F238E27FC236}">
                    <a16:creationId xmlns:a16="http://schemas.microsoft.com/office/drawing/2014/main" id="{C8C7A84E-713E-4B44-B3F4-E7CDDA05B70A}"/>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41" name="Прямоугольник 540">
                <a:extLst>
                  <a:ext uri="{FF2B5EF4-FFF2-40B4-BE49-F238E27FC236}">
                    <a16:creationId xmlns:a16="http://schemas.microsoft.com/office/drawing/2014/main" id="{536D21B7-8C2E-461F-AF6C-C52992890B37}"/>
                  </a:ext>
                </a:extLst>
              </p:cNvPr>
              <p:cNvSpPr/>
              <p:nvPr/>
            </p:nvSpPr>
            <p:spPr>
              <a:xfrm>
                <a:off x="89801" y="514673"/>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42" name="Прямоугольник 541">
                <a:extLst>
                  <a:ext uri="{FF2B5EF4-FFF2-40B4-BE49-F238E27FC236}">
                    <a16:creationId xmlns:a16="http://schemas.microsoft.com/office/drawing/2014/main" id="{C493572B-FC56-46CF-AAE5-E0FB217FA9E4}"/>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43" name="Прямая соединительная линия 542">
                <a:extLst>
                  <a:ext uri="{FF2B5EF4-FFF2-40B4-BE49-F238E27FC236}">
                    <a16:creationId xmlns:a16="http://schemas.microsoft.com/office/drawing/2014/main" id="{E089865F-1452-4B25-90E1-0537C8E4BBD1}"/>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4" name="Прямая соединительная линия 543">
                <a:extLst>
                  <a:ext uri="{FF2B5EF4-FFF2-40B4-BE49-F238E27FC236}">
                    <a16:creationId xmlns:a16="http://schemas.microsoft.com/office/drawing/2014/main" id="{754B29BD-4D91-442D-869C-4600BF060C9E}"/>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5" name="Прямая соединительная линия 544">
                <a:extLst>
                  <a:ext uri="{FF2B5EF4-FFF2-40B4-BE49-F238E27FC236}">
                    <a16:creationId xmlns:a16="http://schemas.microsoft.com/office/drawing/2014/main" id="{536FA74A-67B0-464D-A420-A11520773137}"/>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6" name="Прямая соединительная линия 545">
                <a:extLst>
                  <a:ext uri="{FF2B5EF4-FFF2-40B4-BE49-F238E27FC236}">
                    <a16:creationId xmlns:a16="http://schemas.microsoft.com/office/drawing/2014/main" id="{94EA0A33-2E7C-4AB3-8141-E4714C31F962}"/>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7" name="Прямая соединительная линия 546">
                <a:extLst>
                  <a:ext uri="{FF2B5EF4-FFF2-40B4-BE49-F238E27FC236}">
                    <a16:creationId xmlns:a16="http://schemas.microsoft.com/office/drawing/2014/main" id="{30D18B81-CCFD-4B88-8CE2-289C1321D022}"/>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8" name="Прямая соединительная линия 547">
                <a:extLst>
                  <a:ext uri="{FF2B5EF4-FFF2-40B4-BE49-F238E27FC236}">
                    <a16:creationId xmlns:a16="http://schemas.microsoft.com/office/drawing/2014/main" id="{97BE12E1-F146-4059-8A38-83CC784D56D4}"/>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9" name="Прямая соединительная линия 548">
                <a:extLst>
                  <a:ext uri="{FF2B5EF4-FFF2-40B4-BE49-F238E27FC236}">
                    <a16:creationId xmlns:a16="http://schemas.microsoft.com/office/drawing/2014/main" id="{94330FC9-E3DC-4834-9811-B2BF518060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0" name="Прямая соединительная линия 549">
                <a:extLst>
                  <a:ext uri="{FF2B5EF4-FFF2-40B4-BE49-F238E27FC236}">
                    <a16:creationId xmlns:a16="http://schemas.microsoft.com/office/drawing/2014/main" id="{1CE1FAAF-D6E9-4A90-9544-5209BAC57602}"/>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1" name="Прямая соединительная линия 550">
                <a:extLst>
                  <a:ext uri="{FF2B5EF4-FFF2-40B4-BE49-F238E27FC236}">
                    <a16:creationId xmlns:a16="http://schemas.microsoft.com/office/drawing/2014/main" id="{FF1EC56A-B78E-43F7-AC4A-E8C530925777}"/>
                  </a:ext>
                </a:extLst>
              </p:cNvPr>
              <p:cNvCxnSpPr>
                <a:cxnSpLocks/>
              </p:cNvCxnSpPr>
              <p:nvPr/>
            </p:nvCxnSpPr>
            <p:spPr>
              <a:xfrm flipH="1">
                <a:off x="27410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52" name="Дуга 551">
                <a:extLst>
                  <a:ext uri="{FF2B5EF4-FFF2-40B4-BE49-F238E27FC236}">
                    <a16:creationId xmlns:a16="http://schemas.microsoft.com/office/drawing/2014/main" id="{687B4064-046D-45EB-A4CC-2DFF60453A43}"/>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53" name="Дуга 552">
                <a:extLst>
                  <a:ext uri="{FF2B5EF4-FFF2-40B4-BE49-F238E27FC236}">
                    <a16:creationId xmlns:a16="http://schemas.microsoft.com/office/drawing/2014/main" id="{40B8E570-DB28-4CDF-92F4-E7F7496753AD}"/>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54" name="Прямоугольник 553">
                <a:extLst>
                  <a:ext uri="{FF2B5EF4-FFF2-40B4-BE49-F238E27FC236}">
                    <a16:creationId xmlns:a16="http://schemas.microsoft.com/office/drawing/2014/main" id="{DCC69362-B768-4B4C-BE2C-812A8796301E}"/>
                  </a:ext>
                </a:extLst>
              </p:cNvPr>
              <p:cNvSpPr/>
              <p:nvPr/>
            </p:nvSpPr>
            <p:spPr>
              <a:xfrm>
                <a:off x="89801" y="66977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55" name="Прямоугольник 554">
                <a:extLst>
                  <a:ext uri="{FF2B5EF4-FFF2-40B4-BE49-F238E27FC236}">
                    <a16:creationId xmlns:a16="http://schemas.microsoft.com/office/drawing/2014/main" id="{CC1A9020-EFDE-438B-AF3A-1D11A664A46E}"/>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56" name="Прямоугольник 555">
                <a:extLst>
                  <a:ext uri="{FF2B5EF4-FFF2-40B4-BE49-F238E27FC236}">
                    <a16:creationId xmlns:a16="http://schemas.microsoft.com/office/drawing/2014/main" id="{ECA0CC87-815B-4FF2-B3B0-B760B39B4B0D}"/>
                  </a:ext>
                </a:extLst>
              </p:cNvPr>
              <p:cNvSpPr/>
              <p:nvPr/>
            </p:nvSpPr>
            <p:spPr>
              <a:xfrm>
                <a:off x="273845" y="905607"/>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57" name="Прямая соединительная линия 556">
                <a:extLst>
                  <a:ext uri="{FF2B5EF4-FFF2-40B4-BE49-F238E27FC236}">
                    <a16:creationId xmlns:a16="http://schemas.microsoft.com/office/drawing/2014/main" id="{3A0F36A2-A80C-45DE-BA25-8878A9F44A16}"/>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8" name="Прямая соединительная линия 557">
                <a:extLst>
                  <a:ext uri="{FF2B5EF4-FFF2-40B4-BE49-F238E27FC236}">
                    <a16:creationId xmlns:a16="http://schemas.microsoft.com/office/drawing/2014/main" id="{0544699A-0841-4D71-B32E-65367B0D8E6E}"/>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9" name="Прямая соединительная линия 558">
                <a:extLst>
                  <a:ext uri="{FF2B5EF4-FFF2-40B4-BE49-F238E27FC236}">
                    <a16:creationId xmlns:a16="http://schemas.microsoft.com/office/drawing/2014/main" id="{F6A89895-B3B1-4ECF-A3DB-C24DCA608BBB}"/>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0" name="Прямая соединительная линия 559">
                <a:extLst>
                  <a:ext uri="{FF2B5EF4-FFF2-40B4-BE49-F238E27FC236}">
                    <a16:creationId xmlns:a16="http://schemas.microsoft.com/office/drawing/2014/main" id="{A056277E-529C-4223-AEB3-C8778C939EEF}"/>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1" name="Прямая соединительная линия 560">
                <a:extLst>
                  <a:ext uri="{FF2B5EF4-FFF2-40B4-BE49-F238E27FC236}">
                    <a16:creationId xmlns:a16="http://schemas.microsoft.com/office/drawing/2014/main" id="{2C6F4A1D-122C-4629-A5CA-801C5C4616C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2" name="Прямая соединительная линия 561">
                <a:extLst>
                  <a:ext uri="{FF2B5EF4-FFF2-40B4-BE49-F238E27FC236}">
                    <a16:creationId xmlns:a16="http://schemas.microsoft.com/office/drawing/2014/main" id="{C854FED6-B8B7-4FBF-8770-6D217055A02B}"/>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3" name="Прямая соединительная линия 562">
                <a:extLst>
                  <a:ext uri="{FF2B5EF4-FFF2-40B4-BE49-F238E27FC236}">
                    <a16:creationId xmlns:a16="http://schemas.microsoft.com/office/drawing/2014/main" id="{5CED322E-EDB8-401D-82B0-DB2E94A56292}"/>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4" name="Прямая соединительная линия 563">
                <a:extLst>
                  <a:ext uri="{FF2B5EF4-FFF2-40B4-BE49-F238E27FC236}">
                    <a16:creationId xmlns:a16="http://schemas.microsoft.com/office/drawing/2014/main" id="{11CFE320-1A98-4449-BECA-28CDBD58DC8C}"/>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5" name="Прямая соединительная линия 564">
                <a:extLst>
                  <a:ext uri="{FF2B5EF4-FFF2-40B4-BE49-F238E27FC236}">
                    <a16:creationId xmlns:a16="http://schemas.microsoft.com/office/drawing/2014/main" id="{00C730DE-5430-4D3D-8CD0-29E15A1B4487}"/>
                  </a:ext>
                </a:extLst>
              </p:cNvPr>
              <p:cNvCxnSpPr>
                <a:cxnSpLocks/>
              </p:cNvCxnSpPr>
              <p:nvPr/>
            </p:nvCxnSpPr>
            <p:spPr>
              <a:xfrm flipH="1">
                <a:off x="27410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66" name="Дуга 565">
                <a:extLst>
                  <a:ext uri="{FF2B5EF4-FFF2-40B4-BE49-F238E27FC236}">
                    <a16:creationId xmlns:a16="http://schemas.microsoft.com/office/drawing/2014/main" id="{9052C48D-FC70-4C94-B73E-7A33EC3B61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67" name="Дуга 566">
                <a:extLst>
                  <a:ext uri="{FF2B5EF4-FFF2-40B4-BE49-F238E27FC236}">
                    <a16:creationId xmlns:a16="http://schemas.microsoft.com/office/drawing/2014/main" id="{706754EB-0EEB-4B9B-A74B-0EF1076BFD80}"/>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68" name="Прямоугольник 567">
                <a:extLst>
                  <a:ext uri="{FF2B5EF4-FFF2-40B4-BE49-F238E27FC236}">
                    <a16:creationId xmlns:a16="http://schemas.microsoft.com/office/drawing/2014/main" id="{D0575A71-0C02-4833-84F0-7344E79498F2}"/>
                  </a:ext>
                </a:extLst>
              </p:cNvPr>
              <p:cNvSpPr/>
              <p:nvPr/>
            </p:nvSpPr>
            <p:spPr>
              <a:xfrm>
                <a:off x="89801" y="8335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69" name="Прямоугольник 568">
                <a:extLst>
                  <a:ext uri="{FF2B5EF4-FFF2-40B4-BE49-F238E27FC236}">
                    <a16:creationId xmlns:a16="http://schemas.microsoft.com/office/drawing/2014/main" id="{8E54054D-F37B-4392-BF99-9FE000D18EE2}"/>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70" name="Прямая соединительная линия 569">
                <a:extLst>
                  <a:ext uri="{FF2B5EF4-FFF2-40B4-BE49-F238E27FC236}">
                    <a16:creationId xmlns:a16="http://schemas.microsoft.com/office/drawing/2014/main" id="{D9A5AFDD-2A6F-4226-8C40-7BA885CBC8EC}"/>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1" name="Прямая соединительная линия 570">
                <a:extLst>
                  <a:ext uri="{FF2B5EF4-FFF2-40B4-BE49-F238E27FC236}">
                    <a16:creationId xmlns:a16="http://schemas.microsoft.com/office/drawing/2014/main" id="{F3AFC021-D69B-438B-A8B0-7324E7673A7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2" name="Прямая соединительная линия 571">
                <a:extLst>
                  <a:ext uri="{FF2B5EF4-FFF2-40B4-BE49-F238E27FC236}">
                    <a16:creationId xmlns:a16="http://schemas.microsoft.com/office/drawing/2014/main" id="{82F169CB-4B83-4B0C-AB36-EFC7125571F3}"/>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3" name="Прямая соединительная линия 572">
                <a:extLst>
                  <a:ext uri="{FF2B5EF4-FFF2-40B4-BE49-F238E27FC236}">
                    <a16:creationId xmlns:a16="http://schemas.microsoft.com/office/drawing/2014/main" id="{CB6A13EB-0EBC-4885-B8B8-E147AC45472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4" name="Прямая соединительная линия 573">
                <a:extLst>
                  <a:ext uri="{FF2B5EF4-FFF2-40B4-BE49-F238E27FC236}">
                    <a16:creationId xmlns:a16="http://schemas.microsoft.com/office/drawing/2014/main" id="{29696C45-61C3-4319-A940-FF03F2DFCDA6}"/>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5" name="Прямая соединительная линия 574">
                <a:extLst>
                  <a:ext uri="{FF2B5EF4-FFF2-40B4-BE49-F238E27FC236}">
                    <a16:creationId xmlns:a16="http://schemas.microsoft.com/office/drawing/2014/main" id="{21E19BE5-1DE3-4046-ADAD-0C6D33F1B06F}"/>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6" name="Прямая соединительная линия 575">
                <a:extLst>
                  <a:ext uri="{FF2B5EF4-FFF2-40B4-BE49-F238E27FC236}">
                    <a16:creationId xmlns:a16="http://schemas.microsoft.com/office/drawing/2014/main" id="{C7806390-4A88-4AD6-9F4E-964F85020A1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7" name="Прямая соединительная линия 576">
                <a:extLst>
                  <a:ext uri="{FF2B5EF4-FFF2-40B4-BE49-F238E27FC236}">
                    <a16:creationId xmlns:a16="http://schemas.microsoft.com/office/drawing/2014/main" id="{309C20C3-9AA3-48ED-B917-09FB50C1FF65}"/>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8" name="Прямая соединительная линия 577">
                <a:extLst>
                  <a:ext uri="{FF2B5EF4-FFF2-40B4-BE49-F238E27FC236}">
                    <a16:creationId xmlns:a16="http://schemas.microsoft.com/office/drawing/2014/main" id="{948EFF7A-EF34-4CD3-BD02-3A88144FE197}"/>
                  </a:ext>
                </a:extLst>
              </p:cNvPr>
              <p:cNvCxnSpPr>
                <a:cxnSpLocks/>
              </p:cNvCxnSpPr>
              <p:nvPr/>
            </p:nvCxnSpPr>
            <p:spPr>
              <a:xfrm flipH="1">
                <a:off x="27410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79" name="Дуга 578">
                <a:extLst>
                  <a:ext uri="{FF2B5EF4-FFF2-40B4-BE49-F238E27FC236}">
                    <a16:creationId xmlns:a16="http://schemas.microsoft.com/office/drawing/2014/main" id="{743998B0-B884-4C4B-BBC4-78B76723192D}"/>
                  </a:ext>
                </a:extLst>
              </p:cNvPr>
              <p:cNvSpPr/>
              <p:nvPr/>
            </p:nvSpPr>
            <p:spPr>
              <a:xfrm>
                <a:off x="-19966" y="9213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80" name="Дуга 579">
                <a:extLst>
                  <a:ext uri="{FF2B5EF4-FFF2-40B4-BE49-F238E27FC236}">
                    <a16:creationId xmlns:a16="http://schemas.microsoft.com/office/drawing/2014/main" id="{3CC7981F-7E37-44A6-BCC6-AF5CE9F1A33F}"/>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81" name="Прямоугольник 580">
                <a:extLst>
                  <a:ext uri="{FF2B5EF4-FFF2-40B4-BE49-F238E27FC236}">
                    <a16:creationId xmlns:a16="http://schemas.microsoft.com/office/drawing/2014/main" id="{B8671F9F-0A91-4AB1-8F10-3C9EC9B08998}"/>
                  </a:ext>
                </a:extLst>
              </p:cNvPr>
              <p:cNvSpPr/>
              <p:nvPr/>
            </p:nvSpPr>
            <p:spPr>
              <a:xfrm>
                <a:off x="89801" y="98864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82" name="Прямоугольник 581">
                <a:extLst>
                  <a:ext uri="{FF2B5EF4-FFF2-40B4-BE49-F238E27FC236}">
                    <a16:creationId xmlns:a16="http://schemas.microsoft.com/office/drawing/2014/main" id="{422744EE-AC5D-4FB5-8D77-332EFCFFB6FE}"/>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83" name="Прямоугольник 582">
                <a:extLst>
                  <a:ext uri="{FF2B5EF4-FFF2-40B4-BE49-F238E27FC236}">
                    <a16:creationId xmlns:a16="http://schemas.microsoft.com/office/drawing/2014/main" id="{C1163131-C4A6-4358-8817-C1D2B6A65547}"/>
                  </a:ext>
                </a:extLst>
              </p:cNvPr>
              <p:cNvSpPr/>
              <p:nvPr/>
            </p:nvSpPr>
            <p:spPr>
              <a:xfrm>
                <a:off x="273845" y="1224473"/>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84" name="Прямая соединительная линия 583">
                <a:extLst>
                  <a:ext uri="{FF2B5EF4-FFF2-40B4-BE49-F238E27FC236}">
                    <a16:creationId xmlns:a16="http://schemas.microsoft.com/office/drawing/2014/main" id="{12793419-6EF3-4CBE-ACD1-87E69B4415D5}"/>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5" name="Прямая соединительная линия 584">
                <a:extLst>
                  <a:ext uri="{FF2B5EF4-FFF2-40B4-BE49-F238E27FC236}">
                    <a16:creationId xmlns:a16="http://schemas.microsoft.com/office/drawing/2014/main" id="{BCAF6065-84F0-4159-B599-0D253A96185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6" name="Прямая соединительная линия 585">
                <a:extLst>
                  <a:ext uri="{FF2B5EF4-FFF2-40B4-BE49-F238E27FC236}">
                    <a16:creationId xmlns:a16="http://schemas.microsoft.com/office/drawing/2014/main" id="{A3768FCD-284A-4F8A-89B9-F7B75A15ED39}"/>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7" name="Прямая соединительная линия 586">
                <a:extLst>
                  <a:ext uri="{FF2B5EF4-FFF2-40B4-BE49-F238E27FC236}">
                    <a16:creationId xmlns:a16="http://schemas.microsoft.com/office/drawing/2014/main" id="{1C09AD57-0F54-4994-8F3A-E05474910968}"/>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8" name="Прямая соединительная линия 587">
                <a:extLst>
                  <a:ext uri="{FF2B5EF4-FFF2-40B4-BE49-F238E27FC236}">
                    <a16:creationId xmlns:a16="http://schemas.microsoft.com/office/drawing/2014/main" id="{48360489-9611-4049-B7A6-09250BE95EB2}"/>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9" name="Прямая соединительная линия 588">
                <a:extLst>
                  <a:ext uri="{FF2B5EF4-FFF2-40B4-BE49-F238E27FC236}">
                    <a16:creationId xmlns:a16="http://schemas.microsoft.com/office/drawing/2014/main" id="{0B6829E6-F43E-46AC-953E-BCC4E4A54AF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0" name="Прямая соединительная линия 589">
                <a:extLst>
                  <a:ext uri="{FF2B5EF4-FFF2-40B4-BE49-F238E27FC236}">
                    <a16:creationId xmlns:a16="http://schemas.microsoft.com/office/drawing/2014/main" id="{ED49C4FF-15AB-4B0F-81D1-4837DA660C6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1" name="Прямая соединительная линия 590">
                <a:extLst>
                  <a:ext uri="{FF2B5EF4-FFF2-40B4-BE49-F238E27FC236}">
                    <a16:creationId xmlns:a16="http://schemas.microsoft.com/office/drawing/2014/main" id="{21A03D61-054F-4CF6-B20E-5DDEFCC4B5FD}"/>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2" name="Прямая соединительная линия 591">
                <a:extLst>
                  <a:ext uri="{FF2B5EF4-FFF2-40B4-BE49-F238E27FC236}">
                    <a16:creationId xmlns:a16="http://schemas.microsoft.com/office/drawing/2014/main" id="{09BAFA52-5637-4D4A-9D93-700A7DF44753}"/>
                  </a:ext>
                </a:extLst>
              </p:cNvPr>
              <p:cNvCxnSpPr>
                <a:cxnSpLocks/>
              </p:cNvCxnSpPr>
              <p:nvPr/>
            </p:nvCxnSpPr>
            <p:spPr>
              <a:xfrm flipH="1">
                <a:off x="27410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93" name="Дуга 592">
                <a:extLst>
                  <a:ext uri="{FF2B5EF4-FFF2-40B4-BE49-F238E27FC236}">
                    <a16:creationId xmlns:a16="http://schemas.microsoft.com/office/drawing/2014/main" id="{07892F23-29FA-4AB7-BBDE-6A5B0C6735AF}"/>
                  </a:ext>
                </a:extLst>
              </p:cNvPr>
              <p:cNvSpPr/>
              <p:nvPr/>
            </p:nvSpPr>
            <p:spPr>
              <a:xfrm>
                <a:off x="-19966" y="10850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94" name="Дуга 593">
                <a:extLst>
                  <a:ext uri="{FF2B5EF4-FFF2-40B4-BE49-F238E27FC236}">
                    <a16:creationId xmlns:a16="http://schemas.microsoft.com/office/drawing/2014/main" id="{CA3301A8-2A05-4BF1-9764-5E7FA130DAED}"/>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95" name="Прямоугольник 594">
                <a:extLst>
                  <a:ext uri="{FF2B5EF4-FFF2-40B4-BE49-F238E27FC236}">
                    <a16:creationId xmlns:a16="http://schemas.microsoft.com/office/drawing/2014/main" id="{A19241E1-659F-4922-B55C-567450B5FCD8}"/>
                  </a:ext>
                </a:extLst>
              </p:cNvPr>
              <p:cNvSpPr/>
              <p:nvPr/>
            </p:nvSpPr>
            <p:spPr>
              <a:xfrm>
                <a:off x="89801" y="11524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96" name="Прямоугольник 595">
                <a:extLst>
                  <a:ext uri="{FF2B5EF4-FFF2-40B4-BE49-F238E27FC236}">
                    <a16:creationId xmlns:a16="http://schemas.microsoft.com/office/drawing/2014/main" id="{808817EC-83B4-4013-8541-22376AB22245}"/>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97" name="Прямая соединительная линия 596">
                <a:extLst>
                  <a:ext uri="{FF2B5EF4-FFF2-40B4-BE49-F238E27FC236}">
                    <a16:creationId xmlns:a16="http://schemas.microsoft.com/office/drawing/2014/main" id="{7DCB82DF-87C5-48AA-97DF-473810C7D241}"/>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8" name="Прямая соединительная линия 597">
                <a:extLst>
                  <a:ext uri="{FF2B5EF4-FFF2-40B4-BE49-F238E27FC236}">
                    <a16:creationId xmlns:a16="http://schemas.microsoft.com/office/drawing/2014/main" id="{3E0BAB55-D746-404F-924A-52025C094F61}"/>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9" name="Прямая соединительная линия 598">
                <a:extLst>
                  <a:ext uri="{FF2B5EF4-FFF2-40B4-BE49-F238E27FC236}">
                    <a16:creationId xmlns:a16="http://schemas.microsoft.com/office/drawing/2014/main" id="{FC1337FC-4BEE-4353-9D70-0834A91C6940}"/>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0" name="Прямая соединительная линия 599">
                <a:extLst>
                  <a:ext uri="{FF2B5EF4-FFF2-40B4-BE49-F238E27FC236}">
                    <a16:creationId xmlns:a16="http://schemas.microsoft.com/office/drawing/2014/main" id="{35A4FD6D-5D67-4C34-88DE-9F37950D97E6}"/>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1" name="Прямая соединительная линия 600">
                <a:extLst>
                  <a:ext uri="{FF2B5EF4-FFF2-40B4-BE49-F238E27FC236}">
                    <a16:creationId xmlns:a16="http://schemas.microsoft.com/office/drawing/2014/main" id="{5490C1BD-707F-4C87-8550-43A3125E48C0}"/>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2" name="Прямая соединительная линия 601">
                <a:extLst>
                  <a:ext uri="{FF2B5EF4-FFF2-40B4-BE49-F238E27FC236}">
                    <a16:creationId xmlns:a16="http://schemas.microsoft.com/office/drawing/2014/main" id="{149C318C-AD11-49C2-B749-FE9BC259840D}"/>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3" name="Прямая соединительная линия 602">
                <a:extLst>
                  <a:ext uri="{FF2B5EF4-FFF2-40B4-BE49-F238E27FC236}">
                    <a16:creationId xmlns:a16="http://schemas.microsoft.com/office/drawing/2014/main" id="{37D1E00C-FC3A-4E7D-A8BC-B3DBB9AF52A5}"/>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4" name="Прямая соединительная линия 603">
                <a:extLst>
                  <a:ext uri="{FF2B5EF4-FFF2-40B4-BE49-F238E27FC236}">
                    <a16:creationId xmlns:a16="http://schemas.microsoft.com/office/drawing/2014/main" id="{BCB236AD-F33B-4008-B547-B4D535445D67}"/>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5" name="Прямая соединительная линия 604">
                <a:extLst>
                  <a:ext uri="{FF2B5EF4-FFF2-40B4-BE49-F238E27FC236}">
                    <a16:creationId xmlns:a16="http://schemas.microsoft.com/office/drawing/2014/main" id="{A805FA88-88B7-4BCB-8213-BB931AF519A7}"/>
                  </a:ext>
                </a:extLst>
              </p:cNvPr>
              <p:cNvCxnSpPr>
                <a:cxnSpLocks/>
              </p:cNvCxnSpPr>
              <p:nvPr/>
            </p:nvCxnSpPr>
            <p:spPr>
              <a:xfrm flipH="1">
                <a:off x="27410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06" name="Дуга 605">
                <a:extLst>
                  <a:ext uri="{FF2B5EF4-FFF2-40B4-BE49-F238E27FC236}">
                    <a16:creationId xmlns:a16="http://schemas.microsoft.com/office/drawing/2014/main" id="{DC5F8E02-98EF-4718-90BD-5C3EB457DD39}"/>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07" name="Дуга 606">
                <a:extLst>
                  <a:ext uri="{FF2B5EF4-FFF2-40B4-BE49-F238E27FC236}">
                    <a16:creationId xmlns:a16="http://schemas.microsoft.com/office/drawing/2014/main" id="{645E581A-E8DF-459C-A6E7-651F382164C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08" name="Прямоугольник 607">
                <a:extLst>
                  <a:ext uri="{FF2B5EF4-FFF2-40B4-BE49-F238E27FC236}">
                    <a16:creationId xmlns:a16="http://schemas.microsoft.com/office/drawing/2014/main" id="{D744315A-4EA6-4A2D-928A-4A140A365000}"/>
                  </a:ext>
                </a:extLst>
              </p:cNvPr>
              <p:cNvSpPr/>
              <p:nvPr/>
            </p:nvSpPr>
            <p:spPr>
              <a:xfrm>
                <a:off x="89801" y="130750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09" name="Прямоугольник 608">
                <a:extLst>
                  <a:ext uri="{FF2B5EF4-FFF2-40B4-BE49-F238E27FC236}">
                    <a16:creationId xmlns:a16="http://schemas.microsoft.com/office/drawing/2014/main" id="{8877B517-F8F2-4FB1-A329-52D9B2357A57}"/>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10" name="Прямоугольник 609">
                <a:extLst>
                  <a:ext uri="{FF2B5EF4-FFF2-40B4-BE49-F238E27FC236}">
                    <a16:creationId xmlns:a16="http://schemas.microsoft.com/office/drawing/2014/main" id="{4A8F942E-799C-4C96-B489-596979DC7446}"/>
                  </a:ext>
                </a:extLst>
              </p:cNvPr>
              <p:cNvSpPr/>
              <p:nvPr/>
            </p:nvSpPr>
            <p:spPr>
              <a:xfrm>
                <a:off x="273845" y="1543339"/>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11" name="Прямая соединительная линия 610">
                <a:extLst>
                  <a:ext uri="{FF2B5EF4-FFF2-40B4-BE49-F238E27FC236}">
                    <a16:creationId xmlns:a16="http://schemas.microsoft.com/office/drawing/2014/main" id="{23668A96-A3B4-49D4-827C-4C9649C4E19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2" name="Прямая соединительная линия 611">
                <a:extLst>
                  <a:ext uri="{FF2B5EF4-FFF2-40B4-BE49-F238E27FC236}">
                    <a16:creationId xmlns:a16="http://schemas.microsoft.com/office/drawing/2014/main" id="{F42C9570-6302-4F9F-A4BA-8D8C22835AEC}"/>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3" name="Прямая соединительная линия 612">
                <a:extLst>
                  <a:ext uri="{FF2B5EF4-FFF2-40B4-BE49-F238E27FC236}">
                    <a16:creationId xmlns:a16="http://schemas.microsoft.com/office/drawing/2014/main" id="{177BF2F8-61C8-4050-97BC-D42AE684B407}"/>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4" name="Прямая соединительная линия 613">
                <a:extLst>
                  <a:ext uri="{FF2B5EF4-FFF2-40B4-BE49-F238E27FC236}">
                    <a16:creationId xmlns:a16="http://schemas.microsoft.com/office/drawing/2014/main" id="{5E1FC05D-423A-41A2-804B-72331D225109}"/>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5" name="Прямая соединительная линия 614">
                <a:extLst>
                  <a:ext uri="{FF2B5EF4-FFF2-40B4-BE49-F238E27FC236}">
                    <a16:creationId xmlns:a16="http://schemas.microsoft.com/office/drawing/2014/main" id="{C4D42B1B-AA22-4544-A44B-317DE89C4B59}"/>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6" name="Прямая соединительная линия 615">
                <a:extLst>
                  <a:ext uri="{FF2B5EF4-FFF2-40B4-BE49-F238E27FC236}">
                    <a16:creationId xmlns:a16="http://schemas.microsoft.com/office/drawing/2014/main" id="{54F0C886-7922-4263-9899-0303DC4DF37B}"/>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7" name="Прямая соединительная линия 616">
                <a:extLst>
                  <a:ext uri="{FF2B5EF4-FFF2-40B4-BE49-F238E27FC236}">
                    <a16:creationId xmlns:a16="http://schemas.microsoft.com/office/drawing/2014/main" id="{629A5476-120B-45B7-A998-F12266E7232D}"/>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8" name="Прямая соединительная линия 617">
                <a:extLst>
                  <a:ext uri="{FF2B5EF4-FFF2-40B4-BE49-F238E27FC236}">
                    <a16:creationId xmlns:a16="http://schemas.microsoft.com/office/drawing/2014/main" id="{04E4D181-595F-4691-BBC1-A81C5959805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9" name="Прямая соединительная линия 618">
                <a:extLst>
                  <a:ext uri="{FF2B5EF4-FFF2-40B4-BE49-F238E27FC236}">
                    <a16:creationId xmlns:a16="http://schemas.microsoft.com/office/drawing/2014/main" id="{2D5B6850-C91F-47D3-9DE0-3A15FEBF3246}"/>
                  </a:ext>
                </a:extLst>
              </p:cNvPr>
              <p:cNvCxnSpPr>
                <a:cxnSpLocks/>
              </p:cNvCxnSpPr>
              <p:nvPr/>
            </p:nvCxnSpPr>
            <p:spPr>
              <a:xfrm flipH="1">
                <a:off x="27410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20" name="Дуга 619">
                <a:extLst>
                  <a:ext uri="{FF2B5EF4-FFF2-40B4-BE49-F238E27FC236}">
                    <a16:creationId xmlns:a16="http://schemas.microsoft.com/office/drawing/2014/main" id="{430119EE-AEA3-4164-9191-C3F6D4A8A26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21" name="Дуга 620">
                <a:extLst>
                  <a:ext uri="{FF2B5EF4-FFF2-40B4-BE49-F238E27FC236}">
                    <a16:creationId xmlns:a16="http://schemas.microsoft.com/office/drawing/2014/main" id="{9E162CC9-47A7-461E-BEE2-751047FC380D}"/>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22" name="Прямоугольник 621">
                <a:extLst>
                  <a:ext uri="{FF2B5EF4-FFF2-40B4-BE49-F238E27FC236}">
                    <a16:creationId xmlns:a16="http://schemas.microsoft.com/office/drawing/2014/main" id="{D22C409F-D7B5-4374-BF89-78AA733F6D3A}"/>
                  </a:ext>
                </a:extLst>
              </p:cNvPr>
              <p:cNvSpPr/>
              <p:nvPr/>
            </p:nvSpPr>
            <p:spPr>
              <a:xfrm>
                <a:off x="89801" y="14712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23" name="Прямоугольник 622">
                <a:extLst>
                  <a:ext uri="{FF2B5EF4-FFF2-40B4-BE49-F238E27FC236}">
                    <a16:creationId xmlns:a16="http://schemas.microsoft.com/office/drawing/2014/main" id="{61299729-26A9-43A6-B2B4-D18B75C9E029}"/>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24" name="Прямая соединительная линия 623">
                <a:extLst>
                  <a:ext uri="{FF2B5EF4-FFF2-40B4-BE49-F238E27FC236}">
                    <a16:creationId xmlns:a16="http://schemas.microsoft.com/office/drawing/2014/main" id="{8D23CE90-0699-496E-B5AB-8083C853C30E}"/>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5" name="Прямая соединительная линия 624">
                <a:extLst>
                  <a:ext uri="{FF2B5EF4-FFF2-40B4-BE49-F238E27FC236}">
                    <a16:creationId xmlns:a16="http://schemas.microsoft.com/office/drawing/2014/main" id="{F663E902-579A-47B4-9992-AAA162E32E50}"/>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6" name="Прямая соединительная линия 625">
                <a:extLst>
                  <a:ext uri="{FF2B5EF4-FFF2-40B4-BE49-F238E27FC236}">
                    <a16:creationId xmlns:a16="http://schemas.microsoft.com/office/drawing/2014/main" id="{013700A8-85F2-430C-A4EF-49E3AC09C467}"/>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7" name="Прямая соединительная линия 626">
                <a:extLst>
                  <a:ext uri="{FF2B5EF4-FFF2-40B4-BE49-F238E27FC236}">
                    <a16:creationId xmlns:a16="http://schemas.microsoft.com/office/drawing/2014/main" id="{ECB7719C-BADC-45C3-A98C-481F8010E19A}"/>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8" name="Прямая соединительная линия 627">
                <a:extLst>
                  <a:ext uri="{FF2B5EF4-FFF2-40B4-BE49-F238E27FC236}">
                    <a16:creationId xmlns:a16="http://schemas.microsoft.com/office/drawing/2014/main" id="{ADFE74CF-4163-4F70-B242-63EC7822004C}"/>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9" name="Прямая соединительная линия 628">
                <a:extLst>
                  <a:ext uri="{FF2B5EF4-FFF2-40B4-BE49-F238E27FC236}">
                    <a16:creationId xmlns:a16="http://schemas.microsoft.com/office/drawing/2014/main" id="{AA02FCD7-DC9C-4129-B765-7C1B9716B43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0" name="Прямая соединительная линия 629">
                <a:extLst>
                  <a:ext uri="{FF2B5EF4-FFF2-40B4-BE49-F238E27FC236}">
                    <a16:creationId xmlns:a16="http://schemas.microsoft.com/office/drawing/2014/main" id="{9B17AA77-99C1-43D1-8BF9-86CB53CE4FA5}"/>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1" name="Прямая соединительная линия 630">
                <a:extLst>
                  <a:ext uri="{FF2B5EF4-FFF2-40B4-BE49-F238E27FC236}">
                    <a16:creationId xmlns:a16="http://schemas.microsoft.com/office/drawing/2014/main" id="{0A3D39F8-3824-42ED-8BAC-373262D476B5}"/>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2" name="Прямая соединительная линия 631">
                <a:extLst>
                  <a:ext uri="{FF2B5EF4-FFF2-40B4-BE49-F238E27FC236}">
                    <a16:creationId xmlns:a16="http://schemas.microsoft.com/office/drawing/2014/main" id="{012566A9-D4A5-419D-A200-32CA24B910D0}"/>
                  </a:ext>
                </a:extLst>
              </p:cNvPr>
              <p:cNvCxnSpPr>
                <a:cxnSpLocks/>
              </p:cNvCxnSpPr>
              <p:nvPr/>
            </p:nvCxnSpPr>
            <p:spPr>
              <a:xfrm flipH="1">
                <a:off x="27410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33" name="Дуга 632">
                <a:extLst>
                  <a:ext uri="{FF2B5EF4-FFF2-40B4-BE49-F238E27FC236}">
                    <a16:creationId xmlns:a16="http://schemas.microsoft.com/office/drawing/2014/main" id="{18E99B9D-909B-460A-A22F-00BECB484313}"/>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34" name="Дуга 633">
                <a:extLst>
                  <a:ext uri="{FF2B5EF4-FFF2-40B4-BE49-F238E27FC236}">
                    <a16:creationId xmlns:a16="http://schemas.microsoft.com/office/drawing/2014/main" id="{E707217A-094A-4C1B-876C-9F4850FA80AC}"/>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35" name="Прямоугольник 634">
                <a:extLst>
                  <a:ext uri="{FF2B5EF4-FFF2-40B4-BE49-F238E27FC236}">
                    <a16:creationId xmlns:a16="http://schemas.microsoft.com/office/drawing/2014/main" id="{98229D54-9224-440E-9A0A-3FAC2DEA24D0}"/>
                  </a:ext>
                </a:extLst>
              </p:cNvPr>
              <p:cNvSpPr/>
              <p:nvPr/>
            </p:nvSpPr>
            <p:spPr>
              <a:xfrm>
                <a:off x="89801" y="162637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36" name="Прямоугольник 635">
                <a:extLst>
                  <a:ext uri="{FF2B5EF4-FFF2-40B4-BE49-F238E27FC236}">
                    <a16:creationId xmlns:a16="http://schemas.microsoft.com/office/drawing/2014/main" id="{93DF9F82-6108-403C-ADD5-7E627985926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37" name="Прямоугольник 636">
                <a:extLst>
                  <a:ext uri="{FF2B5EF4-FFF2-40B4-BE49-F238E27FC236}">
                    <a16:creationId xmlns:a16="http://schemas.microsoft.com/office/drawing/2014/main" id="{5263477C-AB26-4001-9E00-F18ACA6642C3}"/>
                  </a:ext>
                </a:extLst>
              </p:cNvPr>
              <p:cNvSpPr/>
              <p:nvPr/>
            </p:nvSpPr>
            <p:spPr>
              <a:xfrm>
                <a:off x="273845" y="1862206"/>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38" name="Прямая соединительная линия 637">
                <a:extLst>
                  <a:ext uri="{FF2B5EF4-FFF2-40B4-BE49-F238E27FC236}">
                    <a16:creationId xmlns:a16="http://schemas.microsoft.com/office/drawing/2014/main" id="{C89487F3-B955-4158-9F6C-C3E1B4BAC658}"/>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9" name="Прямая соединительная линия 638">
                <a:extLst>
                  <a:ext uri="{FF2B5EF4-FFF2-40B4-BE49-F238E27FC236}">
                    <a16:creationId xmlns:a16="http://schemas.microsoft.com/office/drawing/2014/main" id="{4ACA61FE-0CC8-4C5A-8645-C386411C6229}"/>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0" name="Прямая соединительная линия 639">
                <a:extLst>
                  <a:ext uri="{FF2B5EF4-FFF2-40B4-BE49-F238E27FC236}">
                    <a16:creationId xmlns:a16="http://schemas.microsoft.com/office/drawing/2014/main" id="{8FADE459-3A74-4F8A-9CD2-CB6E09717D90}"/>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1" name="Прямая соединительная линия 640">
                <a:extLst>
                  <a:ext uri="{FF2B5EF4-FFF2-40B4-BE49-F238E27FC236}">
                    <a16:creationId xmlns:a16="http://schemas.microsoft.com/office/drawing/2014/main" id="{7AE1E08B-786E-46C6-A565-74D4C66153AD}"/>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2" name="Прямая соединительная линия 641">
                <a:extLst>
                  <a:ext uri="{FF2B5EF4-FFF2-40B4-BE49-F238E27FC236}">
                    <a16:creationId xmlns:a16="http://schemas.microsoft.com/office/drawing/2014/main" id="{5F9D3760-4BD9-4C02-8643-872E27096649}"/>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3" name="Прямая соединительная линия 642">
                <a:extLst>
                  <a:ext uri="{FF2B5EF4-FFF2-40B4-BE49-F238E27FC236}">
                    <a16:creationId xmlns:a16="http://schemas.microsoft.com/office/drawing/2014/main" id="{E0BE235F-A962-4FB4-A5A8-7700B74EC85F}"/>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4" name="Прямая соединительная линия 643">
                <a:extLst>
                  <a:ext uri="{FF2B5EF4-FFF2-40B4-BE49-F238E27FC236}">
                    <a16:creationId xmlns:a16="http://schemas.microsoft.com/office/drawing/2014/main" id="{653A0D27-7F4B-4170-A5CF-3BFD25964FE0}"/>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5" name="Прямая соединительная линия 644">
                <a:extLst>
                  <a:ext uri="{FF2B5EF4-FFF2-40B4-BE49-F238E27FC236}">
                    <a16:creationId xmlns:a16="http://schemas.microsoft.com/office/drawing/2014/main" id="{4E44C026-C75E-4DF1-AE86-D10A49CC04D0}"/>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6" name="Прямая соединительная линия 645">
                <a:extLst>
                  <a:ext uri="{FF2B5EF4-FFF2-40B4-BE49-F238E27FC236}">
                    <a16:creationId xmlns:a16="http://schemas.microsoft.com/office/drawing/2014/main" id="{7D9061AD-A028-41A7-B1D1-6312A102E0ED}"/>
                  </a:ext>
                </a:extLst>
              </p:cNvPr>
              <p:cNvCxnSpPr>
                <a:cxnSpLocks/>
              </p:cNvCxnSpPr>
              <p:nvPr/>
            </p:nvCxnSpPr>
            <p:spPr>
              <a:xfrm flipH="1">
                <a:off x="27410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47" name="Дуга 646">
                <a:extLst>
                  <a:ext uri="{FF2B5EF4-FFF2-40B4-BE49-F238E27FC236}">
                    <a16:creationId xmlns:a16="http://schemas.microsoft.com/office/drawing/2014/main" id="{38A0A9DB-A91D-44BA-880F-D587975C16B4}"/>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48" name="Дуга 647">
                <a:extLst>
                  <a:ext uri="{FF2B5EF4-FFF2-40B4-BE49-F238E27FC236}">
                    <a16:creationId xmlns:a16="http://schemas.microsoft.com/office/drawing/2014/main" id="{8B1B1DA9-9D4F-4135-80F1-9A5F1CA2C939}"/>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49" name="Прямоугольник 648">
                <a:extLst>
                  <a:ext uri="{FF2B5EF4-FFF2-40B4-BE49-F238E27FC236}">
                    <a16:creationId xmlns:a16="http://schemas.microsoft.com/office/drawing/2014/main" id="{03196534-D81C-4933-BE19-C0AECC7E472D}"/>
                  </a:ext>
                </a:extLst>
              </p:cNvPr>
              <p:cNvSpPr/>
              <p:nvPr/>
            </p:nvSpPr>
            <p:spPr>
              <a:xfrm>
                <a:off x="89801" y="1790139"/>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50" name="Прямоугольник 649">
                <a:extLst>
                  <a:ext uri="{FF2B5EF4-FFF2-40B4-BE49-F238E27FC236}">
                    <a16:creationId xmlns:a16="http://schemas.microsoft.com/office/drawing/2014/main" id="{D233C4E3-A5A3-4E46-9624-B5C020442962}"/>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1" name="Прямая соединительная линия 650">
                <a:extLst>
                  <a:ext uri="{FF2B5EF4-FFF2-40B4-BE49-F238E27FC236}">
                    <a16:creationId xmlns:a16="http://schemas.microsoft.com/office/drawing/2014/main" id="{AF151932-7FCB-47AF-A96B-2E2FB37A732D}"/>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2" name="Прямая соединительная линия 651">
                <a:extLst>
                  <a:ext uri="{FF2B5EF4-FFF2-40B4-BE49-F238E27FC236}">
                    <a16:creationId xmlns:a16="http://schemas.microsoft.com/office/drawing/2014/main" id="{E743CC52-AEBD-4CE6-9CD4-02F793ABA9EA}"/>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3" name="Прямая соединительная линия 652">
                <a:extLst>
                  <a:ext uri="{FF2B5EF4-FFF2-40B4-BE49-F238E27FC236}">
                    <a16:creationId xmlns:a16="http://schemas.microsoft.com/office/drawing/2014/main" id="{F6DBA3AD-0882-49D8-A4EB-147EFDB9176B}"/>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4" name="Прямая соединительная линия 653">
                <a:extLst>
                  <a:ext uri="{FF2B5EF4-FFF2-40B4-BE49-F238E27FC236}">
                    <a16:creationId xmlns:a16="http://schemas.microsoft.com/office/drawing/2014/main" id="{1D72EBCD-2A3A-48CB-BB4E-8F6487CF7304}"/>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5" name="Прямая соединительная линия 654">
                <a:extLst>
                  <a:ext uri="{FF2B5EF4-FFF2-40B4-BE49-F238E27FC236}">
                    <a16:creationId xmlns:a16="http://schemas.microsoft.com/office/drawing/2014/main" id="{2A836DF4-48B8-45B1-BBF4-88FF37614B9E}"/>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70D495AC-1944-4F81-89B1-365793E3335C}"/>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F3A0C993-0DCF-404D-A6D6-DFC25CE78430}"/>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22D3AC95-A59C-4738-A06B-C77736596C35}"/>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B6EFA14B-5E66-4893-A10A-4671B68C32CA}"/>
                  </a:ext>
                </a:extLst>
              </p:cNvPr>
              <p:cNvCxnSpPr>
                <a:cxnSpLocks/>
              </p:cNvCxnSpPr>
              <p:nvPr/>
            </p:nvCxnSpPr>
            <p:spPr>
              <a:xfrm flipH="1">
                <a:off x="27410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0" name="Дуга 659">
                <a:extLst>
                  <a:ext uri="{FF2B5EF4-FFF2-40B4-BE49-F238E27FC236}">
                    <a16:creationId xmlns:a16="http://schemas.microsoft.com/office/drawing/2014/main" id="{EB9DE64E-C3CB-46E8-897F-14FD42549B83}"/>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1" name="Дуга 660">
                <a:extLst>
                  <a:ext uri="{FF2B5EF4-FFF2-40B4-BE49-F238E27FC236}">
                    <a16:creationId xmlns:a16="http://schemas.microsoft.com/office/drawing/2014/main" id="{E1CE6EF6-3BF3-4697-AC26-7974A830D741}"/>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2" name="Прямоугольник 661">
                <a:extLst>
                  <a:ext uri="{FF2B5EF4-FFF2-40B4-BE49-F238E27FC236}">
                    <a16:creationId xmlns:a16="http://schemas.microsoft.com/office/drawing/2014/main" id="{9466DE45-8379-4A1B-A77E-A0013DA0FAA1}"/>
                  </a:ext>
                </a:extLst>
              </p:cNvPr>
              <p:cNvSpPr/>
              <p:nvPr/>
            </p:nvSpPr>
            <p:spPr>
              <a:xfrm>
                <a:off x="89801" y="1945241"/>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3" name="Прямоугольник 662">
                <a:extLst>
                  <a:ext uri="{FF2B5EF4-FFF2-40B4-BE49-F238E27FC236}">
                    <a16:creationId xmlns:a16="http://schemas.microsoft.com/office/drawing/2014/main" id="{FF1FFC50-65C4-4883-B638-FD7827DAEE32}"/>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Прямоугольник 663">
                <a:extLst>
                  <a:ext uri="{FF2B5EF4-FFF2-40B4-BE49-F238E27FC236}">
                    <a16:creationId xmlns:a16="http://schemas.microsoft.com/office/drawing/2014/main" id="{E4531817-2BF3-42DC-95A5-1E8C4BA5CDEA}"/>
                  </a:ext>
                </a:extLst>
              </p:cNvPr>
              <p:cNvSpPr/>
              <p:nvPr/>
            </p:nvSpPr>
            <p:spPr>
              <a:xfrm>
                <a:off x="273845" y="2181073"/>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5" name="Прямая соединительная линия 664">
                <a:extLst>
                  <a:ext uri="{FF2B5EF4-FFF2-40B4-BE49-F238E27FC236}">
                    <a16:creationId xmlns:a16="http://schemas.microsoft.com/office/drawing/2014/main" id="{9D46A6E0-3014-44DC-975B-D47974C31333}"/>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6" name="Прямая соединительная линия 665">
                <a:extLst>
                  <a:ext uri="{FF2B5EF4-FFF2-40B4-BE49-F238E27FC236}">
                    <a16:creationId xmlns:a16="http://schemas.microsoft.com/office/drawing/2014/main" id="{F73BEECE-2576-486F-A734-E7BAF7563B6A}"/>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7" name="Прямая соединительная линия 666">
                <a:extLst>
                  <a:ext uri="{FF2B5EF4-FFF2-40B4-BE49-F238E27FC236}">
                    <a16:creationId xmlns:a16="http://schemas.microsoft.com/office/drawing/2014/main" id="{307D7273-9B0C-4539-8693-CC2B5AD36EF8}"/>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20C7D409-5564-42F5-B37A-9F62800EE7A6}"/>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CD944D0C-D652-4FCD-9C25-F1241CE2D652}"/>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43462744-F5EF-4153-9ACB-87BEB0B00587}"/>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41C960BD-610E-4CF4-9F30-F305473E3BC6}"/>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21FF3A11-4321-4140-8106-03A9CDAA9FCB}"/>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F85016A1-3904-4DF3-B4DD-17A6974B0811}"/>
                  </a:ext>
                </a:extLst>
              </p:cNvPr>
              <p:cNvCxnSpPr>
                <a:cxnSpLocks/>
              </p:cNvCxnSpPr>
              <p:nvPr/>
            </p:nvCxnSpPr>
            <p:spPr>
              <a:xfrm flipH="1">
                <a:off x="27410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4" name="Дуга 673">
                <a:extLst>
                  <a:ext uri="{FF2B5EF4-FFF2-40B4-BE49-F238E27FC236}">
                    <a16:creationId xmlns:a16="http://schemas.microsoft.com/office/drawing/2014/main" id="{6FB0FCE8-F1F2-406D-B67B-098D5AF4779A}"/>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5" name="Дуга 674">
                <a:extLst>
                  <a:ext uri="{FF2B5EF4-FFF2-40B4-BE49-F238E27FC236}">
                    <a16:creationId xmlns:a16="http://schemas.microsoft.com/office/drawing/2014/main" id="{E9B0BCDC-F4B3-408F-BE14-0CF076D76E57}"/>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6" name="Прямоугольник 675">
                <a:extLst>
                  <a:ext uri="{FF2B5EF4-FFF2-40B4-BE49-F238E27FC236}">
                    <a16:creationId xmlns:a16="http://schemas.microsoft.com/office/drawing/2014/main" id="{FEE049A5-E7EF-4A10-9565-F4477872AF58}"/>
                  </a:ext>
                </a:extLst>
              </p:cNvPr>
              <p:cNvSpPr/>
              <p:nvPr/>
            </p:nvSpPr>
            <p:spPr>
              <a:xfrm>
                <a:off x="89801" y="21090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7" name="Прямоугольник 676">
                <a:extLst>
                  <a:ext uri="{FF2B5EF4-FFF2-40B4-BE49-F238E27FC236}">
                    <a16:creationId xmlns:a16="http://schemas.microsoft.com/office/drawing/2014/main" id="{056923CA-ADEB-4C99-B7C9-36EE4509E383}"/>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8" name="Прямая соединительная линия 677">
                <a:extLst>
                  <a:ext uri="{FF2B5EF4-FFF2-40B4-BE49-F238E27FC236}">
                    <a16:creationId xmlns:a16="http://schemas.microsoft.com/office/drawing/2014/main" id="{690239BF-4188-4451-BB63-DA331AD170FB}"/>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9" name="Прямая соединительная линия 678">
                <a:extLst>
                  <a:ext uri="{FF2B5EF4-FFF2-40B4-BE49-F238E27FC236}">
                    <a16:creationId xmlns:a16="http://schemas.microsoft.com/office/drawing/2014/main" id="{F3D971A1-3B97-4F5E-9739-48919CD155C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7E495C17-78B9-431F-93F3-33C1FE5852B9}"/>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95C216BD-3C74-4EA6-AC1C-EF5083DA383B}"/>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3E1B6B9D-BC9B-44D1-AA83-9C8EC7E5DD6D}"/>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9A5C2D16-72C7-4761-89B4-7CD40B87C84F}"/>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3B9B582F-DDD4-4D62-998C-1C2E4B9E359C}"/>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8522B5C1-BF98-484F-A2E3-8E5D52392209}"/>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AE6674F8-D9D5-4C3D-9E58-B81C6FF4DF1E}"/>
                  </a:ext>
                </a:extLst>
              </p:cNvPr>
              <p:cNvCxnSpPr>
                <a:cxnSpLocks/>
              </p:cNvCxnSpPr>
              <p:nvPr/>
            </p:nvCxnSpPr>
            <p:spPr>
              <a:xfrm flipH="1">
                <a:off x="27410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6466F651-2B17-48BD-8A6E-F5B55AD1DEA6}"/>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6881C69A-D4C1-4E0B-AF85-F0310301ACF3}"/>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66CFA4FF-EA30-48B8-BBF4-2F97373B2BFD}"/>
                  </a:ext>
                </a:extLst>
              </p:cNvPr>
              <p:cNvSpPr/>
              <p:nvPr/>
            </p:nvSpPr>
            <p:spPr>
              <a:xfrm>
                <a:off x="89801" y="226410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7C18F380-32EF-4055-B825-EDB04A608629}"/>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1" name="Прямоугольник 690">
                <a:extLst>
                  <a:ext uri="{FF2B5EF4-FFF2-40B4-BE49-F238E27FC236}">
                    <a16:creationId xmlns:a16="http://schemas.microsoft.com/office/drawing/2014/main" id="{9E13B6EE-776F-445B-A0E9-89D957CF2925}"/>
                  </a:ext>
                </a:extLst>
              </p:cNvPr>
              <p:cNvSpPr/>
              <p:nvPr/>
            </p:nvSpPr>
            <p:spPr>
              <a:xfrm>
                <a:off x="273845" y="2499940"/>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2" name="Прямая соединительная линия 691">
                <a:extLst>
                  <a:ext uri="{FF2B5EF4-FFF2-40B4-BE49-F238E27FC236}">
                    <a16:creationId xmlns:a16="http://schemas.microsoft.com/office/drawing/2014/main" id="{A206F78F-7E7A-43AB-8F44-8576054B90DB}"/>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C0434CDA-CDD0-4717-87E2-DE3A9616E9A1}"/>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A1D09648-705F-44C4-8C54-2D8F72E61945}"/>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B6729726-2D80-459B-B122-D53C87D3FEDD}"/>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466E48BD-BBB0-4E5C-90CA-A036F3175B95}"/>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C7039286-18B3-43C4-A331-A119DCDF41F2}"/>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E853709A-A7BC-4FB5-A3E2-2526EE6A0BC5}"/>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9" name="Прямая соединительная линия 698">
                <a:extLst>
                  <a:ext uri="{FF2B5EF4-FFF2-40B4-BE49-F238E27FC236}">
                    <a16:creationId xmlns:a16="http://schemas.microsoft.com/office/drawing/2014/main" id="{DB4F403B-E668-455D-BD4B-1419EC254613}"/>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0" name="Прямая соединительная линия 699">
                <a:extLst>
                  <a:ext uri="{FF2B5EF4-FFF2-40B4-BE49-F238E27FC236}">
                    <a16:creationId xmlns:a16="http://schemas.microsoft.com/office/drawing/2014/main" id="{3D93DCD7-AB4C-4BC2-BC1B-77374000702A}"/>
                  </a:ext>
                </a:extLst>
              </p:cNvPr>
              <p:cNvCxnSpPr>
                <a:cxnSpLocks/>
              </p:cNvCxnSpPr>
              <p:nvPr/>
            </p:nvCxnSpPr>
            <p:spPr>
              <a:xfrm flipH="1">
                <a:off x="27410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01" name="Дуга 700">
                <a:extLst>
                  <a:ext uri="{FF2B5EF4-FFF2-40B4-BE49-F238E27FC236}">
                    <a16:creationId xmlns:a16="http://schemas.microsoft.com/office/drawing/2014/main" id="{2DEE8C87-0A61-4230-ABFE-2E65787BEAB5}"/>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Дуга 701">
                <a:extLst>
                  <a:ext uri="{FF2B5EF4-FFF2-40B4-BE49-F238E27FC236}">
                    <a16:creationId xmlns:a16="http://schemas.microsoft.com/office/drawing/2014/main" id="{BEA045D5-6E73-4594-9EC3-D2528E892AC2}"/>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3" name="Прямоугольник 702">
                <a:extLst>
                  <a:ext uri="{FF2B5EF4-FFF2-40B4-BE49-F238E27FC236}">
                    <a16:creationId xmlns:a16="http://schemas.microsoft.com/office/drawing/2014/main" id="{3A8E780A-C319-481E-BB34-73C343598AAB}"/>
                  </a:ext>
                </a:extLst>
              </p:cNvPr>
              <p:cNvSpPr/>
              <p:nvPr/>
            </p:nvSpPr>
            <p:spPr>
              <a:xfrm>
                <a:off x="89801" y="2427873"/>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4" name="Прямоугольник 703">
                <a:extLst>
                  <a:ext uri="{FF2B5EF4-FFF2-40B4-BE49-F238E27FC236}">
                    <a16:creationId xmlns:a16="http://schemas.microsoft.com/office/drawing/2014/main" id="{73D75713-6360-4D4D-95B1-9EB409B6B97D}"/>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5" name="Прямая соединительная линия 704">
                <a:extLst>
                  <a:ext uri="{FF2B5EF4-FFF2-40B4-BE49-F238E27FC236}">
                    <a16:creationId xmlns:a16="http://schemas.microsoft.com/office/drawing/2014/main" id="{77D93535-B9DA-4105-B178-D79637B73D31}"/>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757C3996-66CC-4006-BC6F-9104EE370FD4}"/>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DFC8E120-42FF-41BC-A348-45E9975FAC31}"/>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FC3971D-11B7-4910-9AE0-361EAF2182C3}"/>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57873D6E-572F-402A-B667-87542995B59A}"/>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0B26DAE8-931A-4F51-8A82-E7012494B343}"/>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1" name="Прямая соединительная линия 710">
                <a:extLst>
                  <a:ext uri="{FF2B5EF4-FFF2-40B4-BE49-F238E27FC236}">
                    <a16:creationId xmlns:a16="http://schemas.microsoft.com/office/drawing/2014/main" id="{C1F6F7D7-287E-4059-9F4D-45545DF28D01}"/>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2" name="Прямая соединительная линия 711">
                <a:extLst>
                  <a:ext uri="{FF2B5EF4-FFF2-40B4-BE49-F238E27FC236}">
                    <a16:creationId xmlns:a16="http://schemas.microsoft.com/office/drawing/2014/main" id="{BE6E5F34-B92B-4087-83A1-C2DF856B3D84}"/>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3" name="Прямая соединительная линия 712">
                <a:extLst>
                  <a:ext uri="{FF2B5EF4-FFF2-40B4-BE49-F238E27FC236}">
                    <a16:creationId xmlns:a16="http://schemas.microsoft.com/office/drawing/2014/main" id="{A1C535E0-1350-4B83-BA0B-72FD7CA0C6CC}"/>
                  </a:ext>
                </a:extLst>
              </p:cNvPr>
              <p:cNvCxnSpPr>
                <a:cxnSpLocks/>
              </p:cNvCxnSpPr>
              <p:nvPr/>
            </p:nvCxnSpPr>
            <p:spPr>
              <a:xfrm flipH="1">
                <a:off x="27410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4" name="Дуга 713">
                <a:extLst>
                  <a:ext uri="{FF2B5EF4-FFF2-40B4-BE49-F238E27FC236}">
                    <a16:creationId xmlns:a16="http://schemas.microsoft.com/office/drawing/2014/main" id="{72EEEC72-AC37-40A5-9A8F-C90E18CB3341}"/>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5" name="Дуга 714">
                <a:extLst>
                  <a:ext uri="{FF2B5EF4-FFF2-40B4-BE49-F238E27FC236}">
                    <a16:creationId xmlns:a16="http://schemas.microsoft.com/office/drawing/2014/main" id="{7D763FAA-30B5-442D-8C9D-BB21A91409D3}"/>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6" name="Прямоугольник 715">
                <a:extLst>
                  <a:ext uri="{FF2B5EF4-FFF2-40B4-BE49-F238E27FC236}">
                    <a16:creationId xmlns:a16="http://schemas.microsoft.com/office/drawing/2014/main" id="{46101046-3B2D-4F60-94A1-DA79A87060B0}"/>
                  </a:ext>
                </a:extLst>
              </p:cNvPr>
              <p:cNvSpPr/>
              <p:nvPr/>
            </p:nvSpPr>
            <p:spPr>
              <a:xfrm>
                <a:off x="89801" y="258297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7" name="Прямоугольник 716">
                <a:extLst>
                  <a:ext uri="{FF2B5EF4-FFF2-40B4-BE49-F238E27FC236}">
                    <a16:creationId xmlns:a16="http://schemas.microsoft.com/office/drawing/2014/main" id="{A3415260-5BE0-4522-8E72-371DFC86DB7F}"/>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8" name="Прямоугольник 717">
                <a:extLst>
                  <a:ext uri="{FF2B5EF4-FFF2-40B4-BE49-F238E27FC236}">
                    <a16:creationId xmlns:a16="http://schemas.microsoft.com/office/drawing/2014/main" id="{2776AA76-BBBC-4315-9BE7-82C06EE85300}"/>
                  </a:ext>
                </a:extLst>
              </p:cNvPr>
              <p:cNvSpPr/>
              <p:nvPr/>
            </p:nvSpPr>
            <p:spPr>
              <a:xfrm>
                <a:off x="273845" y="2818807"/>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9" name="Прямая соединительная линия 718">
                <a:extLst>
                  <a:ext uri="{FF2B5EF4-FFF2-40B4-BE49-F238E27FC236}">
                    <a16:creationId xmlns:a16="http://schemas.microsoft.com/office/drawing/2014/main" id="{4C437123-BA6E-45D9-A6A7-0D65E3B320CB}"/>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690592AC-2757-41B7-8F10-28224009F3B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47294C8E-90D3-4222-B08B-C4A9DD4B710F}"/>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AE94EB51-0E0F-438E-B2A4-609C571478F8}"/>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3" name="Прямая соединительная линия 722">
                <a:extLst>
                  <a:ext uri="{FF2B5EF4-FFF2-40B4-BE49-F238E27FC236}">
                    <a16:creationId xmlns:a16="http://schemas.microsoft.com/office/drawing/2014/main" id="{1C21DF89-0C7F-41F6-904D-B1BFCC0939B7}"/>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4" name="Прямая соединительная линия 723">
                <a:extLst>
                  <a:ext uri="{FF2B5EF4-FFF2-40B4-BE49-F238E27FC236}">
                    <a16:creationId xmlns:a16="http://schemas.microsoft.com/office/drawing/2014/main" id="{1E1586BB-8767-41C4-A2F3-538B95F7A3EF}"/>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5" name="Прямая соединительная линия 724">
                <a:extLst>
                  <a:ext uri="{FF2B5EF4-FFF2-40B4-BE49-F238E27FC236}">
                    <a16:creationId xmlns:a16="http://schemas.microsoft.com/office/drawing/2014/main" id="{E45A6185-16C2-4A59-9845-B19915E8C7AD}"/>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6" name="Прямая соединительная линия 725">
                <a:extLst>
                  <a:ext uri="{FF2B5EF4-FFF2-40B4-BE49-F238E27FC236}">
                    <a16:creationId xmlns:a16="http://schemas.microsoft.com/office/drawing/2014/main" id="{8E71D0F5-AD13-4F84-BC8D-742363B89FED}"/>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7" name="Прямая соединительная линия 726">
                <a:extLst>
                  <a:ext uri="{FF2B5EF4-FFF2-40B4-BE49-F238E27FC236}">
                    <a16:creationId xmlns:a16="http://schemas.microsoft.com/office/drawing/2014/main" id="{60BE3875-54EB-4633-8C3B-7C27E9E65064}"/>
                  </a:ext>
                </a:extLst>
              </p:cNvPr>
              <p:cNvCxnSpPr>
                <a:cxnSpLocks/>
              </p:cNvCxnSpPr>
              <p:nvPr/>
            </p:nvCxnSpPr>
            <p:spPr>
              <a:xfrm flipH="1">
                <a:off x="27410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8" name="Дуга 727">
                <a:extLst>
                  <a:ext uri="{FF2B5EF4-FFF2-40B4-BE49-F238E27FC236}">
                    <a16:creationId xmlns:a16="http://schemas.microsoft.com/office/drawing/2014/main" id="{57BDE047-AB0B-4C97-A42A-C727B8FCEF6B}"/>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9" name="Дуга 728">
                <a:extLst>
                  <a:ext uri="{FF2B5EF4-FFF2-40B4-BE49-F238E27FC236}">
                    <a16:creationId xmlns:a16="http://schemas.microsoft.com/office/drawing/2014/main" id="{C03555E9-50BE-4CA5-8B5E-E6837D088939}"/>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0" name="Прямоугольник 729">
                <a:extLst>
                  <a:ext uri="{FF2B5EF4-FFF2-40B4-BE49-F238E27FC236}">
                    <a16:creationId xmlns:a16="http://schemas.microsoft.com/office/drawing/2014/main" id="{9A0DD0EA-2379-409A-BBEF-D248506AB1BB}"/>
                  </a:ext>
                </a:extLst>
              </p:cNvPr>
              <p:cNvSpPr/>
              <p:nvPr/>
            </p:nvSpPr>
            <p:spPr>
              <a:xfrm>
                <a:off x="89801" y="27467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1" name="Прямоугольник 730">
                <a:extLst>
                  <a:ext uri="{FF2B5EF4-FFF2-40B4-BE49-F238E27FC236}">
                    <a16:creationId xmlns:a16="http://schemas.microsoft.com/office/drawing/2014/main" id="{19737533-7219-4EE5-9D40-4AC57B377644}"/>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2" name="Прямая соединительная линия 731">
                <a:extLst>
                  <a:ext uri="{FF2B5EF4-FFF2-40B4-BE49-F238E27FC236}">
                    <a16:creationId xmlns:a16="http://schemas.microsoft.com/office/drawing/2014/main" id="{FDA443AE-4BAD-4514-8278-97DAA85701D9}"/>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42956433-10ED-499A-AD1A-7130DDCCC85D}"/>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22FEFECE-2500-4BE7-9FDB-6BDC10CFAB93}"/>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5" name="Прямая соединительная линия 734">
                <a:extLst>
                  <a:ext uri="{FF2B5EF4-FFF2-40B4-BE49-F238E27FC236}">
                    <a16:creationId xmlns:a16="http://schemas.microsoft.com/office/drawing/2014/main" id="{3C9B6232-6705-446C-A9A4-ACC69E9953A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6" name="Прямая соединительная линия 735">
                <a:extLst>
                  <a:ext uri="{FF2B5EF4-FFF2-40B4-BE49-F238E27FC236}">
                    <a16:creationId xmlns:a16="http://schemas.microsoft.com/office/drawing/2014/main" id="{45DB5046-072F-4BE7-8A37-4484FB840CC3}"/>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7" name="Прямая соединительная линия 736">
                <a:extLst>
                  <a:ext uri="{FF2B5EF4-FFF2-40B4-BE49-F238E27FC236}">
                    <a16:creationId xmlns:a16="http://schemas.microsoft.com/office/drawing/2014/main" id="{64854EF5-A007-4688-8061-741D1B56DAFD}"/>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8" name="Прямая соединительная линия 737">
                <a:extLst>
                  <a:ext uri="{FF2B5EF4-FFF2-40B4-BE49-F238E27FC236}">
                    <a16:creationId xmlns:a16="http://schemas.microsoft.com/office/drawing/2014/main" id="{3F3FBDE1-C96C-422B-805E-B6F771963F7E}"/>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9" name="Прямая соединительная линия 738">
                <a:extLst>
                  <a:ext uri="{FF2B5EF4-FFF2-40B4-BE49-F238E27FC236}">
                    <a16:creationId xmlns:a16="http://schemas.microsoft.com/office/drawing/2014/main" id="{A7D89709-3B8E-4A5A-8F24-3E500ABE153B}"/>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9301CCA8-5FAC-41B2-AAD2-C547460124FD}"/>
                  </a:ext>
                </a:extLst>
              </p:cNvPr>
              <p:cNvCxnSpPr>
                <a:cxnSpLocks/>
              </p:cNvCxnSpPr>
              <p:nvPr/>
            </p:nvCxnSpPr>
            <p:spPr>
              <a:xfrm flipH="1">
                <a:off x="27410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1" name="Дуга 740">
                <a:extLst>
                  <a:ext uri="{FF2B5EF4-FFF2-40B4-BE49-F238E27FC236}">
                    <a16:creationId xmlns:a16="http://schemas.microsoft.com/office/drawing/2014/main" id="{D6F59382-E73B-4612-917A-CD96EFC0D9C7}"/>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2" name="Дуга 741">
                <a:extLst>
                  <a:ext uri="{FF2B5EF4-FFF2-40B4-BE49-F238E27FC236}">
                    <a16:creationId xmlns:a16="http://schemas.microsoft.com/office/drawing/2014/main" id="{D0F6603B-8DB1-44E9-96D7-1B0FEF0FA535}"/>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3" name="Прямоугольник 742">
                <a:extLst>
                  <a:ext uri="{FF2B5EF4-FFF2-40B4-BE49-F238E27FC236}">
                    <a16:creationId xmlns:a16="http://schemas.microsoft.com/office/drawing/2014/main" id="{AAE32E7E-2C7E-476C-A9FE-D63F1C5542E5}"/>
                  </a:ext>
                </a:extLst>
              </p:cNvPr>
              <p:cNvSpPr/>
              <p:nvPr/>
            </p:nvSpPr>
            <p:spPr>
              <a:xfrm>
                <a:off x="89801" y="290184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4" name="Прямоугольник 743">
                <a:extLst>
                  <a:ext uri="{FF2B5EF4-FFF2-40B4-BE49-F238E27FC236}">
                    <a16:creationId xmlns:a16="http://schemas.microsoft.com/office/drawing/2014/main" id="{78C0EA1C-29D8-4295-9427-3B86E5E654B2}"/>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5" name="Прямоугольник 744">
                <a:extLst>
                  <a:ext uri="{FF2B5EF4-FFF2-40B4-BE49-F238E27FC236}">
                    <a16:creationId xmlns:a16="http://schemas.microsoft.com/office/drawing/2014/main" id="{4117F000-A2EA-4A74-A1C2-273D19A008B5}"/>
                  </a:ext>
                </a:extLst>
              </p:cNvPr>
              <p:cNvSpPr/>
              <p:nvPr/>
            </p:nvSpPr>
            <p:spPr>
              <a:xfrm>
                <a:off x="273845" y="3137673"/>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46" name="Прямая соединительная линия 745">
                <a:extLst>
                  <a:ext uri="{FF2B5EF4-FFF2-40B4-BE49-F238E27FC236}">
                    <a16:creationId xmlns:a16="http://schemas.microsoft.com/office/drawing/2014/main" id="{0B0072A2-00A9-4252-B097-94C3BC102B03}"/>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7" name="Прямая соединительная линия 746">
                <a:extLst>
                  <a:ext uri="{FF2B5EF4-FFF2-40B4-BE49-F238E27FC236}">
                    <a16:creationId xmlns:a16="http://schemas.microsoft.com/office/drawing/2014/main" id="{15948093-C5FC-466F-8D49-069FC5648000}"/>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8" name="Прямая соединительная линия 747">
                <a:extLst>
                  <a:ext uri="{FF2B5EF4-FFF2-40B4-BE49-F238E27FC236}">
                    <a16:creationId xmlns:a16="http://schemas.microsoft.com/office/drawing/2014/main" id="{EA9993F9-0B8B-481E-BF4F-F2540D7FA88C}"/>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9" name="Прямая соединительная линия 748">
                <a:extLst>
                  <a:ext uri="{FF2B5EF4-FFF2-40B4-BE49-F238E27FC236}">
                    <a16:creationId xmlns:a16="http://schemas.microsoft.com/office/drawing/2014/main" id="{DC5ECF51-C748-403E-B5E1-3FD751C4E58C}"/>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0" name="Прямая соединительная линия 749">
                <a:extLst>
                  <a:ext uri="{FF2B5EF4-FFF2-40B4-BE49-F238E27FC236}">
                    <a16:creationId xmlns:a16="http://schemas.microsoft.com/office/drawing/2014/main" id="{07A134B4-E176-414C-A024-3A93098F1D4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1" name="Прямая соединительная линия 750">
                <a:extLst>
                  <a:ext uri="{FF2B5EF4-FFF2-40B4-BE49-F238E27FC236}">
                    <a16:creationId xmlns:a16="http://schemas.microsoft.com/office/drawing/2014/main" id="{26AD6D11-5F64-4C66-80AB-915A5A5D1576}"/>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75F5ABA1-2D21-4DC8-9907-EC0A22A6EBFC}"/>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16C08BAD-9142-467E-B82E-496FC697E515}"/>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A9A028C1-2DA9-4432-A894-BFA74CF62CCC}"/>
                  </a:ext>
                </a:extLst>
              </p:cNvPr>
              <p:cNvCxnSpPr>
                <a:cxnSpLocks/>
              </p:cNvCxnSpPr>
              <p:nvPr/>
            </p:nvCxnSpPr>
            <p:spPr>
              <a:xfrm flipH="1">
                <a:off x="27410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5" name="Дуга 754">
                <a:extLst>
                  <a:ext uri="{FF2B5EF4-FFF2-40B4-BE49-F238E27FC236}">
                    <a16:creationId xmlns:a16="http://schemas.microsoft.com/office/drawing/2014/main" id="{07BA6BCE-81B2-48F3-873D-07CF47783925}"/>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6" name="Дуга 755">
                <a:extLst>
                  <a:ext uri="{FF2B5EF4-FFF2-40B4-BE49-F238E27FC236}">
                    <a16:creationId xmlns:a16="http://schemas.microsoft.com/office/drawing/2014/main" id="{6602AE11-37F3-4E7F-85F9-55A8CFE7931C}"/>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57" name="Прямоугольник 756">
                <a:extLst>
                  <a:ext uri="{FF2B5EF4-FFF2-40B4-BE49-F238E27FC236}">
                    <a16:creationId xmlns:a16="http://schemas.microsoft.com/office/drawing/2014/main" id="{3A4027DB-56A7-4C3F-AC4F-021DE1F9D38A}"/>
                  </a:ext>
                </a:extLst>
              </p:cNvPr>
              <p:cNvSpPr/>
              <p:nvPr/>
            </p:nvSpPr>
            <p:spPr>
              <a:xfrm>
                <a:off x="89801" y="30656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8" name="Прямоугольник 757">
                <a:extLst>
                  <a:ext uri="{FF2B5EF4-FFF2-40B4-BE49-F238E27FC236}">
                    <a16:creationId xmlns:a16="http://schemas.microsoft.com/office/drawing/2014/main" id="{7AD9F7DE-0AF2-4D57-9A26-D9A410A216A8}"/>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9" name="Прямая соединительная линия 758">
                <a:extLst>
                  <a:ext uri="{FF2B5EF4-FFF2-40B4-BE49-F238E27FC236}">
                    <a16:creationId xmlns:a16="http://schemas.microsoft.com/office/drawing/2014/main" id="{E298B565-B311-4B48-A4A2-C7BFD0B9035F}"/>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0" name="Прямая соединительная линия 759">
                <a:extLst>
                  <a:ext uri="{FF2B5EF4-FFF2-40B4-BE49-F238E27FC236}">
                    <a16:creationId xmlns:a16="http://schemas.microsoft.com/office/drawing/2014/main" id="{2977142D-32F0-431A-A4F0-44309D848645}"/>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1" name="Прямая соединительная линия 760">
                <a:extLst>
                  <a:ext uri="{FF2B5EF4-FFF2-40B4-BE49-F238E27FC236}">
                    <a16:creationId xmlns:a16="http://schemas.microsoft.com/office/drawing/2014/main" id="{2E4AAAF8-2308-41D4-85AA-064ECB762850}"/>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2" name="Прямая соединительная линия 761">
                <a:extLst>
                  <a:ext uri="{FF2B5EF4-FFF2-40B4-BE49-F238E27FC236}">
                    <a16:creationId xmlns:a16="http://schemas.microsoft.com/office/drawing/2014/main" id="{E3EABCF2-87D8-453D-BD80-FC815F1411FA}"/>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3" name="Прямая соединительная линия 762">
                <a:extLst>
                  <a:ext uri="{FF2B5EF4-FFF2-40B4-BE49-F238E27FC236}">
                    <a16:creationId xmlns:a16="http://schemas.microsoft.com/office/drawing/2014/main" id="{6E0304F5-E777-4416-80A4-A2941D1BDDEE}"/>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EB1CC024-3BA4-47E4-ACA5-7AE291E0C2EB}"/>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E6E3D033-CE5D-4F7B-A213-EBF5C1FBF765}"/>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97F8C8B1-0CC0-4351-8058-A1340287E3A8}"/>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AE6ECBCB-C9B4-4394-9788-A6C33FD488F8}"/>
                  </a:ext>
                </a:extLst>
              </p:cNvPr>
              <p:cNvCxnSpPr>
                <a:cxnSpLocks/>
              </p:cNvCxnSpPr>
              <p:nvPr/>
            </p:nvCxnSpPr>
            <p:spPr>
              <a:xfrm flipH="1">
                <a:off x="27410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68" name="Дуга 767">
                <a:extLst>
                  <a:ext uri="{FF2B5EF4-FFF2-40B4-BE49-F238E27FC236}">
                    <a16:creationId xmlns:a16="http://schemas.microsoft.com/office/drawing/2014/main" id="{FC3D6948-F3B3-4535-8B5F-F3DFD36CA86E}"/>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9" name="Дуга 768">
                <a:extLst>
                  <a:ext uri="{FF2B5EF4-FFF2-40B4-BE49-F238E27FC236}">
                    <a16:creationId xmlns:a16="http://schemas.microsoft.com/office/drawing/2014/main" id="{CAF634DC-A847-491A-8808-E4D5C28481AF}"/>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0" name="Прямоугольник 769">
                <a:extLst>
                  <a:ext uri="{FF2B5EF4-FFF2-40B4-BE49-F238E27FC236}">
                    <a16:creationId xmlns:a16="http://schemas.microsoft.com/office/drawing/2014/main" id="{18246FED-57D6-4CBC-9D1C-DEC6A43F9F3B}"/>
                  </a:ext>
                </a:extLst>
              </p:cNvPr>
              <p:cNvSpPr/>
              <p:nvPr/>
            </p:nvSpPr>
            <p:spPr>
              <a:xfrm>
                <a:off x="89801" y="322070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1" name="Прямоугольник 770">
                <a:extLst>
                  <a:ext uri="{FF2B5EF4-FFF2-40B4-BE49-F238E27FC236}">
                    <a16:creationId xmlns:a16="http://schemas.microsoft.com/office/drawing/2014/main" id="{CE5100C4-6606-407E-BC66-750176646B4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Прямоугольник 771">
                <a:extLst>
                  <a:ext uri="{FF2B5EF4-FFF2-40B4-BE49-F238E27FC236}">
                    <a16:creationId xmlns:a16="http://schemas.microsoft.com/office/drawing/2014/main" id="{56368585-2202-437F-BB3D-23581950C9A3}"/>
                  </a:ext>
                </a:extLst>
              </p:cNvPr>
              <p:cNvSpPr/>
              <p:nvPr/>
            </p:nvSpPr>
            <p:spPr>
              <a:xfrm>
                <a:off x="273845" y="3456539"/>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3" name="Прямая соединительная линия 772">
                <a:extLst>
                  <a:ext uri="{FF2B5EF4-FFF2-40B4-BE49-F238E27FC236}">
                    <a16:creationId xmlns:a16="http://schemas.microsoft.com/office/drawing/2014/main" id="{A10E5B85-AAE9-4C06-AF57-B04367F1174F}"/>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4" name="Прямая соединительная линия 773">
                <a:extLst>
                  <a:ext uri="{FF2B5EF4-FFF2-40B4-BE49-F238E27FC236}">
                    <a16:creationId xmlns:a16="http://schemas.microsoft.com/office/drawing/2014/main" id="{3D2736A2-2DE8-41A5-9919-E892A869478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5" name="Прямая соединительная линия 774">
                <a:extLst>
                  <a:ext uri="{FF2B5EF4-FFF2-40B4-BE49-F238E27FC236}">
                    <a16:creationId xmlns:a16="http://schemas.microsoft.com/office/drawing/2014/main" id="{803D3906-3AF7-4B82-A4C4-ED35111A73D6}"/>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ABAE8A0E-77C2-4E85-B54F-DA211A35F575}"/>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80854BD1-0A72-48C0-8598-8DCC7D8A5046}"/>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DCA1C0BD-C0F8-452E-90A6-22C0977AE45B}"/>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94946CB4-71FC-4C26-8517-9654F97A9E38}"/>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0C757A95-D694-4458-9642-46B3F107FCBD}"/>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23B6C9F5-256D-4A69-A462-62D740C89A68}"/>
                  </a:ext>
                </a:extLst>
              </p:cNvPr>
              <p:cNvCxnSpPr>
                <a:cxnSpLocks/>
              </p:cNvCxnSpPr>
              <p:nvPr/>
            </p:nvCxnSpPr>
            <p:spPr>
              <a:xfrm flipH="1">
                <a:off x="27410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2" name="Дуга 781">
                <a:extLst>
                  <a:ext uri="{FF2B5EF4-FFF2-40B4-BE49-F238E27FC236}">
                    <a16:creationId xmlns:a16="http://schemas.microsoft.com/office/drawing/2014/main" id="{94545556-0147-400B-A028-4F42668B9218}"/>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3" name="Дуга 782">
                <a:extLst>
                  <a:ext uri="{FF2B5EF4-FFF2-40B4-BE49-F238E27FC236}">
                    <a16:creationId xmlns:a16="http://schemas.microsoft.com/office/drawing/2014/main" id="{BECD380D-9F06-499B-92F7-FC3E0303694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4" name="Прямоугольник 783">
                <a:extLst>
                  <a:ext uri="{FF2B5EF4-FFF2-40B4-BE49-F238E27FC236}">
                    <a16:creationId xmlns:a16="http://schemas.microsoft.com/office/drawing/2014/main" id="{2C45A413-C08C-448E-88EB-C3FBF991431D}"/>
                  </a:ext>
                </a:extLst>
              </p:cNvPr>
              <p:cNvSpPr/>
              <p:nvPr/>
            </p:nvSpPr>
            <p:spPr>
              <a:xfrm>
                <a:off x="89801" y="33844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5" name="Прямоугольник 784">
                <a:extLst>
                  <a:ext uri="{FF2B5EF4-FFF2-40B4-BE49-F238E27FC236}">
                    <a16:creationId xmlns:a16="http://schemas.microsoft.com/office/drawing/2014/main" id="{258D79A0-7246-4C63-879E-1B53F2A0B96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6" name="Прямая соединительная линия 785">
                <a:extLst>
                  <a:ext uri="{FF2B5EF4-FFF2-40B4-BE49-F238E27FC236}">
                    <a16:creationId xmlns:a16="http://schemas.microsoft.com/office/drawing/2014/main" id="{58D2DCD9-FE78-4DB6-B3AB-0497BE96259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7" name="Прямая соединительная линия 786">
                <a:extLst>
                  <a:ext uri="{FF2B5EF4-FFF2-40B4-BE49-F238E27FC236}">
                    <a16:creationId xmlns:a16="http://schemas.microsoft.com/office/drawing/2014/main" id="{A7C51391-04D9-4D43-ABC4-FB1CDC01EF1E}"/>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5F2900CE-FEC1-4866-A4D5-B18E37AF1AB2}"/>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1221F77B-E633-472E-8F77-CC1761FE6C0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A35C77C5-615C-47D3-88B5-43F839D49712}"/>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77BE279F-7355-45D9-99CB-B0E5789F74B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F628F0FF-7341-4D15-B0CB-9120F937F56A}"/>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B25507A-EC1B-4C75-BA85-C9F871BB2C5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4542FCC5-CFFE-46D9-96E3-BFCA7E759949}"/>
                  </a:ext>
                </a:extLst>
              </p:cNvPr>
              <p:cNvCxnSpPr>
                <a:cxnSpLocks/>
              </p:cNvCxnSpPr>
              <p:nvPr/>
            </p:nvCxnSpPr>
            <p:spPr>
              <a:xfrm flipH="1">
                <a:off x="27410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BDAF9DBC-FCB7-4595-8983-E6124D665E3E}"/>
                  </a:ext>
                </a:extLst>
              </p:cNvPr>
              <p:cNvSpPr/>
              <p:nvPr/>
            </p:nvSpPr>
            <p:spPr>
              <a:xfrm>
                <a:off x="-19966" y="34722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AD35252D-6CA2-4D97-8009-40BE14A08CAF}"/>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3E243C10-E527-4DCC-B306-02A244FFC5B8}"/>
                  </a:ext>
                </a:extLst>
              </p:cNvPr>
              <p:cNvSpPr/>
              <p:nvPr/>
            </p:nvSpPr>
            <p:spPr>
              <a:xfrm>
                <a:off x="89801" y="353957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4850197A-EC16-4D91-B601-5B2046CEF8C0}"/>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9" name="Прямоугольник 798">
                <a:extLst>
                  <a:ext uri="{FF2B5EF4-FFF2-40B4-BE49-F238E27FC236}">
                    <a16:creationId xmlns:a16="http://schemas.microsoft.com/office/drawing/2014/main" id="{706B3F22-36A5-405E-8CED-7EFCB68571EB}"/>
                  </a:ext>
                </a:extLst>
              </p:cNvPr>
              <p:cNvSpPr/>
              <p:nvPr/>
            </p:nvSpPr>
            <p:spPr>
              <a:xfrm>
                <a:off x="273845" y="3775405"/>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00" name="Прямая соединительная линия 799">
                <a:extLst>
                  <a:ext uri="{FF2B5EF4-FFF2-40B4-BE49-F238E27FC236}">
                    <a16:creationId xmlns:a16="http://schemas.microsoft.com/office/drawing/2014/main" id="{A17E264D-C5D3-46A1-97EB-1C3A7089C828}"/>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62254FEA-EA77-40F6-8FEC-7B2479C6ACF4}"/>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253FF8CD-DA8E-4C04-8EA3-1D70AC73B568}"/>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B76B2352-395C-43E3-A81F-DD0FEDDCA391}"/>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71B2C4B2-A7AD-454B-A052-E3764F10966D}"/>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F8948498-D124-41B3-B480-50F2E9AC7C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006BAC65-9B79-46E6-AA04-5A435FE535B2}"/>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7" name="Прямая соединительная линия 806">
                <a:extLst>
                  <a:ext uri="{FF2B5EF4-FFF2-40B4-BE49-F238E27FC236}">
                    <a16:creationId xmlns:a16="http://schemas.microsoft.com/office/drawing/2014/main" id="{2450273B-D10B-404C-9F65-E0C76E1096F9}"/>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8" name="Прямая соединительная линия 807">
                <a:extLst>
                  <a:ext uri="{FF2B5EF4-FFF2-40B4-BE49-F238E27FC236}">
                    <a16:creationId xmlns:a16="http://schemas.microsoft.com/office/drawing/2014/main" id="{0088FB16-3F3B-4B89-9514-01745F02CB61}"/>
                  </a:ext>
                </a:extLst>
              </p:cNvPr>
              <p:cNvCxnSpPr>
                <a:cxnSpLocks/>
              </p:cNvCxnSpPr>
              <p:nvPr/>
            </p:nvCxnSpPr>
            <p:spPr>
              <a:xfrm flipH="1">
                <a:off x="27410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9" name="Дуга 808">
                <a:extLst>
                  <a:ext uri="{FF2B5EF4-FFF2-40B4-BE49-F238E27FC236}">
                    <a16:creationId xmlns:a16="http://schemas.microsoft.com/office/drawing/2014/main" id="{3942193A-589A-4B2B-8FFE-465CAC4B7A8E}"/>
                  </a:ext>
                </a:extLst>
              </p:cNvPr>
              <p:cNvSpPr/>
              <p:nvPr/>
            </p:nvSpPr>
            <p:spPr>
              <a:xfrm>
                <a:off x="-19966" y="36360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Дуга 809">
                <a:extLst>
                  <a:ext uri="{FF2B5EF4-FFF2-40B4-BE49-F238E27FC236}">
                    <a16:creationId xmlns:a16="http://schemas.microsoft.com/office/drawing/2014/main" id="{4F942E2A-D9B5-4249-A790-7A023DC32F86}"/>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11" name="Прямоугольник 810">
                <a:extLst>
                  <a:ext uri="{FF2B5EF4-FFF2-40B4-BE49-F238E27FC236}">
                    <a16:creationId xmlns:a16="http://schemas.microsoft.com/office/drawing/2014/main" id="{D0D16677-C7D8-4ED9-ADF3-3F53ADF7CCFC}"/>
                  </a:ext>
                </a:extLst>
              </p:cNvPr>
              <p:cNvSpPr/>
              <p:nvPr/>
            </p:nvSpPr>
            <p:spPr>
              <a:xfrm>
                <a:off x="89801" y="370333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2" name="Прямоугольник 811">
                <a:extLst>
                  <a:ext uri="{FF2B5EF4-FFF2-40B4-BE49-F238E27FC236}">
                    <a16:creationId xmlns:a16="http://schemas.microsoft.com/office/drawing/2014/main" id="{40DD8C45-6830-425D-B37C-3CC0D03DA51F}"/>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3" name="Прямая соединительная линия 812">
                <a:extLst>
                  <a:ext uri="{FF2B5EF4-FFF2-40B4-BE49-F238E27FC236}">
                    <a16:creationId xmlns:a16="http://schemas.microsoft.com/office/drawing/2014/main" id="{A80D34E8-9C65-45F3-BFAB-0A90099E4E31}"/>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3B8654E4-0339-4E26-BF3B-EB0CF3E66750}"/>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83322387-199B-4E19-9A5C-4895BCE46AD1}"/>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9687F756-B228-4679-A081-180864ADE759}"/>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3BAF92AB-41E8-40BA-A7B2-C81E7BC246D5}"/>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B996A482-D8C2-4447-A738-65EE0CF963CD}"/>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9" name="Прямая соединительная линия 818">
                <a:extLst>
                  <a:ext uri="{FF2B5EF4-FFF2-40B4-BE49-F238E27FC236}">
                    <a16:creationId xmlns:a16="http://schemas.microsoft.com/office/drawing/2014/main" id="{F7C385EE-D8EA-42F9-99A0-30610DD99A4E}"/>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0" name="Прямая соединительная линия 819">
                <a:extLst>
                  <a:ext uri="{FF2B5EF4-FFF2-40B4-BE49-F238E27FC236}">
                    <a16:creationId xmlns:a16="http://schemas.microsoft.com/office/drawing/2014/main" id="{024DB8FC-AD9A-4585-BA15-F784C591B2F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1" name="Прямая соединительная линия 820">
                <a:extLst>
                  <a:ext uri="{FF2B5EF4-FFF2-40B4-BE49-F238E27FC236}">
                    <a16:creationId xmlns:a16="http://schemas.microsoft.com/office/drawing/2014/main" id="{CB0B0400-D660-461D-9A9C-0E87388D40B4}"/>
                  </a:ext>
                </a:extLst>
              </p:cNvPr>
              <p:cNvCxnSpPr>
                <a:cxnSpLocks/>
              </p:cNvCxnSpPr>
              <p:nvPr/>
            </p:nvCxnSpPr>
            <p:spPr>
              <a:xfrm flipH="1">
                <a:off x="27410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22" name="Дуга 821">
                <a:extLst>
                  <a:ext uri="{FF2B5EF4-FFF2-40B4-BE49-F238E27FC236}">
                    <a16:creationId xmlns:a16="http://schemas.microsoft.com/office/drawing/2014/main" id="{3BDAD832-D98D-4F06-9AA3-2C9AA8273776}"/>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3" name="Дуга 822">
                <a:extLst>
                  <a:ext uri="{FF2B5EF4-FFF2-40B4-BE49-F238E27FC236}">
                    <a16:creationId xmlns:a16="http://schemas.microsoft.com/office/drawing/2014/main" id="{5697932D-9D8C-42E9-9298-A400F4CC113F}"/>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4" name="Прямоугольник 823">
                <a:extLst>
                  <a:ext uri="{FF2B5EF4-FFF2-40B4-BE49-F238E27FC236}">
                    <a16:creationId xmlns:a16="http://schemas.microsoft.com/office/drawing/2014/main" id="{BA15BD02-CEE4-458D-A662-960CDB9ABB12}"/>
                  </a:ext>
                </a:extLst>
              </p:cNvPr>
              <p:cNvSpPr/>
              <p:nvPr/>
            </p:nvSpPr>
            <p:spPr>
              <a:xfrm>
                <a:off x="89801" y="38584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5" name="Прямоугольник 824">
                <a:extLst>
                  <a:ext uri="{FF2B5EF4-FFF2-40B4-BE49-F238E27FC236}">
                    <a16:creationId xmlns:a16="http://schemas.microsoft.com/office/drawing/2014/main" id="{D76FBC52-75DF-4C0A-83F9-634499408B7C}"/>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6" name="Прямоугольник 825">
                <a:extLst>
                  <a:ext uri="{FF2B5EF4-FFF2-40B4-BE49-F238E27FC236}">
                    <a16:creationId xmlns:a16="http://schemas.microsoft.com/office/drawing/2014/main" id="{04732DE5-7532-42F3-A2D4-58F6F0B1D0CD}"/>
                  </a:ext>
                </a:extLst>
              </p:cNvPr>
              <p:cNvSpPr/>
              <p:nvPr/>
            </p:nvSpPr>
            <p:spPr>
              <a:xfrm>
                <a:off x="273845" y="4094271"/>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7" name="Прямая соединительная линия 826">
                <a:extLst>
                  <a:ext uri="{FF2B5EF4-FFF2-40B4-BE49-F238E27FC236}">
                    <a16:creationId xmlns:a16="http://schemas.microsoft.com/office/drawing/2014/main" id="{34727A43-1F1A-4F08-AF1C-BA2F70835DD2}"/>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9B84AA8C-DB21-446F-80F5-0838EF7E71E3}"/>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943D3CF6-A450-4821-9DDF-A120689AF53E}"/>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28ABEC23-F8BD-49BA-9AD1-B82BD583B84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1" name="Прямая соединительная линия 830">
                <a:extLst>
                  <a:ext uri="{FF2B5EF4-FFF2-40B4-BE49-F238E27FC236}">
                    <a16:creationId xmlns:a16="http://schemas.microsoft.com/office/drawing/2014/main" id="{005CF542-AAC4-41C5-89C4-DABD6663DE5C}"/>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2" name="Прямая соединительная линия 831">
                <a:extLst>
                  <a:ext uri="{FF2B5EF4-FFF2-40B4-BE49-F238E27FC236}">
                    <a16:creationId xmlns:a16="http://schemas.microsoft.com/office/drawing/2014/main" id="{8834079E-50C6-4A0A-896F-67D087890E1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3" name="Прямая соединительная линия 832">
                <a:extLst>
                  <a:ext uri="{FF2B5EF4-FFF2-40B4-BE49-F238E27FC236}">
                    <a16:creationId xmlns:a16="http://schemas.microsoft.com/office/drawing/2014/main" id="{939AF340-F03A-4B4E-BB22-0BC52F3A2EB2}"/>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4" name="Прямая соединительная линия 833">
                <a:extLst>
                  <a:ext uri="{FF2B5EF4-FFF2-40B4-BE49-F238E27FC236}">
                    <a16:creationId xmlns:a16="http://schemas.microsoft.com/office/drawing/2014/main" id="{CDA9C567-1DE5-470D-BA1B-52615237A1BD}"/>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5" name="Прямая соединительная линия 834">
                <a:extLst>
                  <a:ext uri="{FF2B5EF4-FFF2-40B4-BE49-F238E27FC236}">
                    <a16:creationId xmlns:a16="http://schemas.microsoft.com/office/drawing/2014/main" id="{F7E630DE-7D19-4C67-B0B7-B9E19E11B385}"/>
                  </a:ext>
                </a:extLst>
              </p:cNvPr>
              <p:cNvCxnSpPr>
                <a:cxnSpLocks/>
              </p:cNvCxnSpPr>
              <p:nvPr/>
            </p:nvCxnSpPr>
            <p:spPr>
              <a:xfrm flipH="1">
                <a:off x="27410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6" name="Дуга 835">
                <a:extLst>
                  <a:ext uri="{FF2B5EF4-FFF2-40B4-BE49-F238E27FC236}">
                    <a16:creationId xmlns:a16="http://schemas.microsoft.com/office/drawing/2014/main" id="{137E380D-0ED4-4F3C-B0C0-3B6475ADE4E3}"/>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7" name="Дуга 836">
                <a:extLst>
                  <a:ext uri="{FF2B5EF4-FFF2-40B4-BE49-F238E27FC236}">
                    <a16:creationId xmlns:a16="http://schemas.microsoft.com/office/drawing/2014/main" id="{0E615D14-F91B-4509-B123-D10816F1EEA3}"/>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8" name="Прямоугольник 837">
                <a:extLst>
                  <a:ext uri="{FF2B5EF4-FFF2-40B4-BE49-F238E27FC236}">
                    <a16:creationId xmlns:a16="http://schemas.microsoft.com/office/drawing/2014/main" id="{A757AAE6-AFED-4580-8777-BBD9E53D0AA2}"/>
                  </a:ext>
                </a:extLst>
              </p:cNvPr>
              <p:cNvSpPr/>
              <p:nvPr/>
            </p:nvSpPr>
            <p:spPr>
              <a:xfrm>
                <a:off x="89801" y="402220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9" name="Прямоугольник 838">
                <a:extLst>
                  <a:ext uri="{FF2B5EF4-FFF2-40B4-BE49-F238E27FC236}">
                    <a16:creationId xmlns:a16="http://schemas.microsoft.com/office/drawing/2014/main" id="{33CF9188-F376-48DA-BF09-E0709331220A}"/>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0" name="Прямая соединительная линия 839">
                <a:extLst>
                  <a:ext uri="{FF2B5EF4-FFF2-40B4-BE49-F238E27FC236}">
                    <a16:creationId xmlns:a16="http://schemas.microsoft.com/office/drawing/2014/main" id="{129B2C84-3DC7-4E75-BC8C-A826010C5497}"/>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FAAB23D5-5506-47FF-9A26-ACC05AE08C7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6947B388-1AA5-4FE5-A668-FEF7D0EBC596}"/>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3" name="Прямая соединительная линия 842">
                <a:extLst>
                  <a:ext uri="{FF2B5EF4-FFF2-40B4-BE49-F238E27FC236}">
                    <a16:creationId xmlns:a16="http://schemas.microsoft.com/office/drawing/2014/main" id="{5602355B-9119-4462-8451-F015B9857E4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4" name="Прямая соединительная линия 843">
                <a:extLst>
                  <a:ext uri="{FF2B5EF4-FFF2-40B4-BE49-F238E27FC236}">
                    <a16:creationId xmlns:a16="http://schemas.microsoft.com/office/drawing/2014/main" id="{B9F7D16D-0F10-4490-9233-5D8F64BB9218}"/>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5" name="Прямая соединительная линия 844">
                <a:extLst>
                  <a:ext uri="{FF2B5EF4-FFF2-40B4-BE49-F238E27FC236}">
                    <a16:creationId xmlns:a16="http://schemas.microsoft.com/office/drawing/2014/main" id="{AA46EDB0-BF71-4072-A0FF-72742DCE30CA}"/>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6" name="Прямая соединительная линия 845">
                <a:extLst>
                  <a:ext uri="{FF2B5EF4-FFF2-40B4-BE49-F238E27FC236}">
                    <a16:creationId xmlns:a16="http://schemas.microsoft.com/office/drawing/2014/main" id="{06869564-727F-45D8-8904-C244EB6B9B5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7" name="Прямая соединительная линия 846">
                <a:extLst>
                  <a:ext uri="{FF2B5EF4-FFF2-40B4-BE49-F238E27FC236}">
                    <a16:creationId xmlns:a16="http://schemas.microsoft.com/office/drawing/2014/main" id="{7BAF24FA-F8B5-4262-A910-7A594E612A42}"/>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A36D6ACD-51EE-4AEA-94E0-2EACEF4FE787}"/>
                  </a:ext>
                </a:extLst>
              </p:cNvPr>
              <p:cNvCxnSpPr>
                <a:cxnSpLocks/>
              </p:cNvCxnSpPr>
              <p:nvPr/>
            </p:nvCxnSpPr>
            <p:spPr>
              <a:xfrm flipH="1">
                <a:off x="27410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9" name="Дуга 848">
                <a:extLst>
                  <a:ext uri="{FF2B5EF4-FFF2-40B4-BE49-F238E27FC236}">
                    <a16:creationId xmlns:a16="http://schemas.microsoft.com/office/drawing/2014/main" id="{E1DC62A6-61FF-4336-AB47-49C4097788DD}"/>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0" name="Дуга 849">
                <a:extLst>
                  <a:ext uri="{FF2B5EF4-FFF2-40B4-BE49-F238E27FC236}">
                    <a16:creationId xmlns:a16="http://schemas.microsoft.com/office/drawing/2014/main" id="{C666E73A-2A1B-4C7B-B780-0A6C54A1892D}"/>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1" name="Прямоугольник 850">
                <a:extLst>
                  <a:ext uri="{FF2B5EF4-FFF2-40B4-BE49-F238E27FC236}">
                    <a16:creationId xmlns:a16="http://schemas.microsoft.com/office/drawing/2014/main" id="{14FEAFC8-71E5-4470-A2ED-E773BBBE5B19}"/>
                  </a:ext>
                </a:extLst>
              </p:cNvPr>
              <p:cNvSpPr/>
              <p:nvPr/>
            </p:nvSpPr>
            <p:spPr>
              <a:xfrm>
                <a:off x="89801" y="41773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2" name="Прямоугольник 851">
                <a:extLst>
                  <a:ext uri="{FF2B5EF4-FFF2-40B4-BE49-F238E27FC236}">
                    <a16:creationId xmlns:a16="http://schemas.microsoft.com/office/drawing/2014/main" id="{4E0CBA44-E71D-4060-B1F4-91E068670FB3}"/>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3" name="Прямоугольник 852">
                <a:extLst>
                  <a:ext uri="{FF2B5EF4-FFF2-40B4-BE49-F238E27FC236}">
                    <a16:creationId xmlns:a16="http://schemas.microsoft.com/office/drawing/2014/main" id="{2E47C4AA-9ABC-4171-A0AD-BF517C22E389}"/>
                  </a:ext>
                </a:extLst>
              </p:cNvPr>
              <p:cNvSpPr/>
              <p:nvPr/>
            </p:nvSpPr>
            <p:spPr>
              <a:xfrm>
                <a:off x="273845" y="4413138"/>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4" name="Прямая соединительная линия 853">
                <a:extLst>
                  <a:ext uri="{FF2B5EF4-FFF2-40B4-BE49-F238E27FC236}">
                    <a16:creationId xmlns:a16="http://schemas.microsoft.com/office/drawing/2014/main" id="{3335A23B-335E-4EE6-9B20-4F7CE9BED9A4}"/>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5" name="Прямая соединительная линия 854">
                <a:extLst>
                  <a:ext uri="{FF2B5EF4-FFF2-40B4-BE49-F238E27FC236}">
                    <a16:creationId xmlns:a16="http://schemas.microsoft.com/office/drawing/2014/main" id="{6BAEAF72-A881-4391-B471-644FBC3C4320}"/>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6" name="Прямая соединительная линия 855">
                <a:extLst>
                  <a:ext uri="{FF2B5EF4-FFF2-40B4-BE49-F238E27FC236}">
                    <a16:creationId xmlns:a16="http://schemas.microsoft.com/office/drawing/2014/main" id="{D758AC2B-A6F4-4D38-A606-710A2DA20B70}"/>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7" name="Прямая соединительная линия 856">
                <a:extLst>
                  <a:ext uri="{FF2B5EF4-FFF2-40B4-BE49-F238E27FC236}">
                    <a16:creationId xmlns:a16="http://schemas.microsoft.com/office/drawing/2014/main" id="{72ADCC29-EF3E-4843-9D2B-7A712302F777}"/>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8" name="Прямая соединительная линия 857">
                <a:extLst>
                  <a:ext uri="{FF2B5EF4-FFF2-40B4-BE49-F238E27FC236}">
                    <a16:creationId xmlns:a16="http://schemas.microsoft.com/office/drawing/2014/main" id="{1A0611BC-0C14-4EC9-913C-ED42A70BB864}"/>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9" name="Прямая соединительная линия 858">
                <a:extLst>
                  <a:ext uri="{FF2B5EF4-FFF2-40B4-BE49-F238E27FC236}">
                    <a16:creationId xmlns:a16="http://schemas.microsoft.com/office/drawing/2014/main" id="{CFC0A63D-C1A5-44C5-8683-2CEF3A75E78D}"/>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EF8CA0B4-7A95-48FD-8913-47677A141E6C}"/>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CCEA6C85-34A1-45E8-8A52-946E11A426B9}"/>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F1212D8B-E6CB-430D-99A1-ACEA55787206}"/>
                  </a:ext>
                </a:extLst>
              </p:cNvPr>
              <p:cNvCxnSpPr>
                <a:cxnSpLocks/>
              </p:cNvCxnSpPr>
              <p:nvPr/>
            </p:nvCxnSpPr>
            <p:spPr>
              <a:xfrm flipH="1">
                <a:off x="27410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3" name="Дуга 862">
                <a:extLst>
                  <a:ext uri="{FF2B5EF4-FFF2-40B4-BE49-F238E27FC236}">
                    <a16:creationId xmlns:a16="http://schemas.microsoft.com/office/drawing/2014/main" id="{1214E41B-A279-40A8-B04F-0D6D7F6D608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4" name="Дуга 863">
                <a:extLst>
                  <a:ext uri="{FF2B5EF4-FFF2-40B4-BE49-F238E27FC236}">
                    <a16:creationId xmlns:a16="http://schemas.microsoft.com/office/drawing/2014/main" id="{63CEF3AA-0DFA-4F3D-89F4-07D39F28E655}"/>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5" name="Прямоугольник 864">
                <a:extLst>
                  <a:ext uri="{FF2B5EF4-FFF2-40B4-BE49-F238E27FC236}">
                    <a16:creationId xmlns:a16="http://schemas.microsoft.com/office/drawing/2014/main" id="{61CA822E-1CD4-4DD7-8FE3-D94AB4BD249E}"/>
                  </a:ext>
                </a:extLst>
              </p:cNvPr>
              <p:cNvSpPr/>
              <p:nvPr/>
            </p:nvSpPr>
            <p:spPr>
              <a:xfrm>
                <a:off x="89801" y="4341071"/>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6" name="Прямоугольник 865">
                <a:extLst>
                  <a:ext uri="{FF2B5EF4-FFF2-40B4-BE49-F238E27FC236}">
                    <a16:creationId xmlns:a16="http://schemas.microsoft.com/office/drawing/2014/main" id="{66610DA4-0BFC-42D9-9780-50C694FE11D0}"/>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67" name="Прямая соединительная линия 866">
                <a:extLst>
                  <a:ext uri="{FF2B5EF4-FFF2-40B4-BE49-F238E27FC236}">
                    <a16:creationId xmlns:a16="http://schemas.microsoft.com/office/drawing/2014/main" id="{9142CC84-1F33-4D9B-B1DB-929AFA49F211}"/>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8" name="Прямая соединительная линия 867">
                <a:extLst>
                  <a:ext uri="{FF2B5EF4-FFF2-40B4-BE49-F238E27FC236}">
                    <a16:creationId xmlns:a16="http://schemas.microsoft.com/office/drawing/2014/main" id="{1BC024B2-C82F-4251-A238-9FC45BA6EFF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CBFCD1E6-1041-44A4-B4D7-96EBC161BAED}"/>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188BF1F3-1668-4312-927D-000D1097EAE3}"/>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3" name="Прямая соединительная линия 1392">
                <a:extLst>
                  <a:ext uri="{FF2B5EF4-FFF2-40B4-BE49-F238E27FC236}">
                    <a16:creationId xmlns:a16="http://schemas.microsoft.com/office/drawing/2014/main" id="{6838D965-C041-459C-95A9-E1FA136129E2}"/>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4" name="Прямая соединительная линия 1393">
                <a:extLst>
                  <a:ext uri="{FF2B5EF4-FFF2-40B4-BE49-F238E27FC236}">
                    <a16:creationId xmlns:a16="http://schemas.microsoft.com/office/drawing/2014/main" id="{A3D3BBFD-3391-484E-A819-05D3ADCE5313}"/>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5" name="Прямая соединительная линия 1394">
                <a:extLst>
                  <a:ext uri="{FF2B5EF4-FFF2-40B4-BE49-F238E27FC236}">
                    <a16:creationId xmlns:a16="http://schemas.microsoft.com/office/drawing/2014/main" id="{B5996512-33F7-44A5-91AC-F5601CDB25EC}"/>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6" name="Прямая соединительная линия 1395">
                <a:extLst>
                  <a:ext uri="{FF2B5EF4-FFF2-40B4-BE49-F238E27FC236}">
                    <a16:creationId xmlns:a16="http://schemas.microsoft.com/office/drawing/2014/main" id="{94811176-9371-49BD-8107-3F7D540D0B0B}"/>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7" name="Прямая соединительная линия 1396">
                <a:extLst>
                  <a:ext uri="{FF2B5EF4-FFF2-40B4-BE49-F238E27FC236}">
                    <a16:creationId xmlns:a16="http://schemas.microsoft.com/office/drawing/2014/main" id="{01764801-B6DE-428C-9DD4-E5F59C252A65}"/>
                  </a:ext>
                </a:extLst>
              </p:cNvPr>
              <p:cNvCxnSpPr>
                <a:cxnSpLocks/>
              </p:cNvCxnSpPr>
              <p:nvPr/>
            </p:nvCxnSpPr>
            <p:spPr>
              <a:xfrm flipH="1">
                <a:off x="27410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8" name="Дуга 1397">
                <a:extLst>
                  <a:ext uri="{FF2B5EF4-FFF2-40B4-BE49-F238E27FC236}">
                    <a16:creationId xmlns:a16="http://schemas.microsoft.com/office/drawing/2014/main" id="{788C62B4-84D3-4A2D-9F31-AFBA2813127F}"/>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9" name="Дуга 1398">
                <a:extLst>
                  <a:ext uri="{FF2B5EF4-FFF2-40B4-BE49-F238E27FC236}">
                    <a16:creationId xmlns:a16="http://schemas.microsoft.com/office/drawing/2014/main" id="{EB3FA7EE-3C57-409A-800F-8D24D7C242D4}"/>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0" name="Прямоугольник 1399">
                <a:extLst>
                  <a:ext uri="{FF2B5EF4-FFF2-40B4-BE49-F238E27FC236}">
                    <a16:creationId xmlns:a16="http://schemas.microsoft.com/office/drawing/2014/main" id="{2DA8AEAC-75E1-4BB7-8F32-D12B278E18CB}"/>
                  </a:ext>
                </a:extLst>
              </p:cNvPr>
              <p:cNvSpPr/>
              <p:nvPr/>
            </p:nvSpPr>
            <p:spPr>
              <a:xfrm>
                <a:off x="89801" y="4496173"/>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1" name="Прямоугольник 1400">
                <a:extLst>
                  <a:ext uri="{FF2B5EF4-FFF2-40B4-BE49-F238E27FC236}">
                    <a16:creationId xmlns:a16="http://schemas.microsoft.com/office/drawing/2014/main" id="{26CD8016-AED5-4790-9CC1-CFEA11EB4A6D}"/>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2" name="Прямоугольник 1401">
                <a:extLst>
                  <a:ext uri="{FF2B5EF4-FFF2-40B4-BE49-F238E27FC236}">
                    <a16:creationId xmlns:a16="http://schemas.microsoft.com/office/drawing/2014/main" id="{482C56B0-F6CF-4AC2-BCF4-FEB9335435A7}"/>
                  </a:ext>
                </a:extLst>
              </p:cNvPr>
              <p:cNvSpPr/>
              <p:nvPr/>
            </p:nvSpPr>
            <p:spPr>
              <a:xfrm>
                <a:off x="273845" y="4732005"/>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3" name="Прямая соединительная линия 1402">
                <a:extLst>
                  <a:ext uri="{FF2B5EF4-FFF2-40B4-BE49-F238E27FC236}">
                    <a16:creationId xmlns:a16="http://schemas.microsoft.com/office/drawing/2014/main" id="{6251285A-8230-45C3-BC2D-5610CC49F585}"/>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68834CAC-343E-4F19-BFE3-1E03072D1E6D}"/>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5" name="Прямая соединительная линия 1404">
                <a:extLst>
                  <a:ext uri="{FF2B5EF4-FFF2-40B4-BE49-F238E27FC236}">
                    <a16:creationId xmlns:a16="http://schemas.microsoft.com/office/drawing/2014/main" id="{43F7EB5B-9752-46EE-B88E-356B6521281E}"/>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6" name="Прямая соединительная линия 1405">
                <a:extLst>
                  <a:ext uri="{FF2B5EF4-FFF2-40B4-BE49-F238E27FC236}">
                    <a16:creationId xmlns:a16="http://schemas.microsoft.com/office/drawing/2014/main" id="{18E7C57B-5225-46A3-8C78-8BE891D37BB0}"/>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7" name="Прямая соединительная линия 1406">
                <a:extLst>
                  <a:ext uri="{FF2B5EF4-FFF2-40B4-BE49-F238E27FC236}">
                    <a16:creationId xmlns:a16="http://schemas.microsoft.com/office/drawing/2014/main" id="{9190E08D-5997-46D0-9D85-28FCFAEA1348}"/>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8" name="Прямая соединительная линия 1407">
                <a:extLst>
                  <a:ext uri="{FF2B5EF4-FFF2-40B4-BE49-F238E27FC236}">
                    <a16:creationId xmlns:a16="http://schemas.microsoft.com/office/drawing/2014/main" id="{C6E77D84-794A-4E3C-B545-DD1D8B9B481E}"/>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9" name="Прямая соединительная линия 1408">
                <a:extLst>
                  <a:ext uri="{FF2B5EF4-FFF2-40B4-BE49-F238E27FC236}">
                    <a16:creationId xmlns:a16="http://schemas.microsoft.com/office/drawing/2014/main" id="{BAAB059F-E6C8-4C25-9678-15857AA595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58C2256C-1587-4C15-BCF6-9C4ACD5C39A9}"/>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DAD3A5B9-EDBB-4E43-98D1-6DE1A162C64F}"/>
                  </a:ext>
                </a:extLst>
              </p:cNvPr>
              <p:cNvCxnSpPr>
                <a:cxnSpLocks/>
              </p:cNvCxnSpPr>
              <p:nvPr/>
            </p:nvCxnSpPr>
            <p:spPr>
              <a:xfrm flipH="1">
                <a:off x="27410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2" name="Дуга 1411">
                <a:extLst>
                  <a:ext uri="{FF2B5EF4-FFF2-40B4-BE49-F238E27FC236}">
                    <a16:creationId xmlns:a16="http://schemas.microsoft.com/office/drawing/2014/main" id="{759BC7F1-BC6B-4220-9DAA-D7C849C32F8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3" name="Дуга 1412">
                <a:extLst>
                  <a:ext uri="{FF2B5EF4-FFF2-40B4-BE49-F238E27FC236}">
                    <a16:creationId xmlns:a16="http://schemas.microsoft.com/office/drawing/2014/main" id="{A12F1123-757A-4E85-BAB2-BB86B565EA6F}"/>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4" name="Прямоугольник 1413">
                <a:extLst>
                  <a:ext uri="{FF2B5EF4-FFF2-40B4-BE49-F238E27FC236}">
                    <a16:creationId xmlns:a16="http://schemas.microsoft.com/office/drawing/2014/main" id="{E9B06E36-4B33-4761-863D-053366DCA6F2}"/>
                  </a:ext>
                </a:extLst>
              </p:cNvPr>
              <p:cNvSpPr/>
              <p:nvPr/>
            </p:nvSpPr>
            <p:spPr>
              <a:xfrm>
                <a:off x="89801" y="465993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5" name="Прямоугольник 1414">
                <a:extLst>
                  <a:ext uri="{FF2B5EF4-FFF2-40B4-BE49-F238E27FC236}">
                    <a16:creationId xmlns:a16="http://schemas.microsoft.com/office/drawing/2014/main" id="{3D54B52C-FF93-40B8-9778-F59758B9794F}"/>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16" name="Прямая соединительная линия 1415">
                <a:extLst>
                  <a:ext uri="{FF2B5EF4-FFF2-40B4-BE49-F238E27FC236}">
                    <a16:creationId xmlns:a16="http://schemas.microsoft.com/office/drawing/2014/main" id="{D0DAD68C-EA9F-4703-8C90-3F702D70A36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7" name="Прямая соединительная линия 1416">
                <a:extLst>
                  <a:ext uri="{FF2B5EF4-FFF2-40B4-BE49-F238E27FC236}">
                    <a16:creationId xmlns:a16="http://schemas.microsoft.com/office/drawing/2014/main" id="{2366B2B2-1DA4-48FB-ABAB-DCD28097147E}"/>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8" name="Прямая соединительная линия 1417">
                <a:extLst>
                  <a:ext uri="{FF2B5EF4-FFF2-40B4-BE49-F238E27FC236}">
                    <a16:creationId xmlns:a16="http://schemas.microsoft.com/office/drawing/2014/main" id="{C601747D-09F0-4C24-BDA7-C0BFEE2C3BE7}"/>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9" name="Прямая соединительная линия 1418">
                <a:extLst>
                  <a:ext uri="{FF2B5EF4-FFF2-40B4-BE49-F238E27FC236}">
                    <a16:creationId xmlns:a16="http://schemas.microsoft.com/office/drawing/2014/main" id="{965BAFB4-3392-47C5-8837-7020E26921AF}"/>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0" name="Прямая соединительная линия 1419">
                <a:extLst>
                  <a:ext uri="{FF2B5EF4-FFF2-40B4-BE49-F238E27FC236}">
                    <a16:creationId xmlns:a16="http://schemas.microsoft.com/office/drawing/2014/main" id="{B452C1DD-0418-4D53-8554-3817974BAC45}"/>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1" name="Прямая соединительная линия 1420">
                <a:extLst>
                  <a:ext uri="{FF2B5EF4-FFF2-40B4-BE49-F238E27FC236}">
                    <a16:creationId xmlns:a16="http://schemas.microsoft.com/office/drawing/2014/main" id="{1B299F48-F6C8-48BC-A493-76DBC48C75F0}"/>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D38C8187-E406-430C-ACF8-56FB0A46A6B1}"/>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FF886B6F-99F1-4BFE-A211-AD7EE6A64325}"/>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42D13C0F-3E48-4800-AF89-ED85E0A1EAB4}"/>
                  </a:ext>
                </a:extLst>
              </p:cNvPr>
              <p:cNvCxnSpPr>
                <a:cxnSpLocks/>
              </p:cNvCxnSpPr>
              <p:nvPr/>
            </p:nvCxnSpPr>
            <p:spPr>
              <a:xfrm flipH="1">
                <a:off x="27410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5" name="Дуга 1424">
                <a:extLst>
                  <a:ext uri="{FF2B5EF4-FFF2-40B4-BE49-F238E27FC236}">
                    <a16:creationId xmlns:a16="http://schemas.microsoft.com/office/drawing/2014/main" id="{B9E07684-5CF2-48FB-BAF9-C42AE51A33DB}"/>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6" name="Дуга 1425">
                <a:extLst>
                  <a:ext uri="{FF2B5EF4-FFF2-40B4-BE49-F238E27FC236}">
                    <a16:creationId xmlns:a16="http://schemas.microsoft.com/office/drawing/2014/main" id="{FEFF15F7-819C-468A-A0BF-ADA1E4973FD4}"/>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27" name="Прямоугольник 1426">
                <a:extLst>
                  <a:ext uri="{FF2B5EF4-FFF2-40B4-BE49-F238E27FC236}">
                    <a16:creationId xmlns:a16="http://schemas.microsoft.com/office/drawing/2014/main" id="{7047A8FC-4C46-48A5-8153-435ED98D525D}"/>
                  </a:ext>
                </a:extLst>
              </p:cNvPr>
              <p:cNvSpPr/>
              <p:nvPr/>
            </p:nvSpPr>
            <p:spPr>
              <a:xfrm>
                <a:off x="89801" y="48150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8" name="Прямоугольник 1427">
                <a:extLst>
                  <a:ext uri="{FF2B5EF4-FFF2-40B4-BE49-F238E27FC236}">
                    <a16:creationId xmlns:a16="http://schemas.microsoft.com/office/drawing/2014/main" id="{D4735063-B5D6-4100-96C8-9ABF5A687C35}"/>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9" name="Прямоугольник 1428">
                <a:extLst>
                  <a:ext uri="{FF2B5EF4-FFF2-40B4-BE49-F238E27FC236}">
                    <a16:creationId xmlns:a16="http://schemas.microsoft.com/office/drawing/2014/main" id="{55FE2FA3-91C8-43B6-BBF5-E3D486CD8ECB}"/>
                  </a:ext>
                </a:extLst>
              </p:cNvPr>
              <p:cNvSpPr/>
              <p:nvPr/>
            </p:nvSpPr>
            <p:spPr>
              <a:xfrm>
                <a:off x="273845" y="5050872"/>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0" name="Прямая соединительная линия 1429">
                <a:extLst>
                  <a:ext uri="{FF2B5EF4-FFF2-40B4-BE49-F238E27FC236}">
                    <a16:creationId xmlns:a16="http://schemas.microsoft.com/office/drawing/2014/main" id="{9CEE44F4-552A-49B3-8E92-E4EF795F7131}"/>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1" name="Прямая соединительная линия 1430">
                <a:extLst>
                  <a:ext uri="{FF2B5EF4-FFF2-40B4-BE49-F238E27FC236}">
                    <a16:creationId xmlns:a16="http://schemas.microsoft.com/office/drawing/2014/main" id="{983BFFAF-1C8D-4B4C-9A30-153C39F49022}"/>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2" name="Прямая соединительная линия 1431">
                <a:extLst>
                  <a:ext uri="{FF2B5EF4-FFF2-40B4-BE49-F238E27FC236}">
                    <a16:creationId xmlns:a16="http://schemas.microsoft.com/office/drawing/2014/main" id="{8A7070A4-E0A5-43D1-BE02-0FBC4514450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3" name="Прямая соединительная линия 1432">
                <a:extLst>
                  <a:ext uri="{FF2B5EF4-FFF2-40B4-BE49-F238E27FC236}">
                    <a16:creationId xmlns:a16="http://schemas.microsoft.com/office/drawing/2014/main" id="{344C2A2E-FA5A-4D60-B82C-66F760D3A034}"/>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08155CC7-3EEC-4EE7-931E-337BED263240}"/>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BD51C503-4089-4EB7-AEC8-A3A751B0EA1E}"/>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99B29C56-F7F2-48F9-8549-FD3C495624A4}"/>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A43B15B9-FA47-4549-B268-DA42F0F0A1C6}"/>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1A190DBE-1543-40DF-9604-40EB68DC2276}"/>
                  </a:ext>
                </a:extLst>
              </p:cNvPr>
              <p:cNvCxnSpPr>
                <a:cxnSpLocks/>
              </p:cNvCxnSpPr>
              <p:nvPr/>
            </p:nvCxnSpPr>
            <p:spPr>
              <a:xfrm flipH="1">
                <a:off x="27410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39" name="Дуга 1438">
                <a:extLst>
                  <a:ext uri="{FF2B5EF4-FFF2-40B4-BE49-F238E27FC236}">
                    <a16:creationId xmlns:a16="http://schemas.microsoft.com/office/drawing/2014/main" id="{70A41F8D-4A68-4080-BA2E-361E03BCB8D9}"/>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0" name="Дуга 1439">
                <a:extLst>
                  <a:ext uri="{FF2B5EF4-FFF2-40B4-BE49-F238E27FC236}">
                    <a16:creationId xmlns:a16="http://schemas.microsoft.com/office/drawing/2014/main" id="{A9EEE0DF-E6D7-478C-BFA1-B604772FF7B2}"/>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1" name="Прямоугольник 1440">
                <a:extLst>
                  <a:ext uri="{FF2B5EF4-FFF2-40B4-BE49-F238E27FC236}">
                    <a16:creationId xmlns:a16="http://schemas.microsoft.com/office/drawing/2014/main" id="{3588B413-EC33-49AB-9B72-A1BCE1C7BC3A}"/>
                  </a:ext>
                </a:extLst>
              </p:cNvPr>
              <p:cNvSpPr/>
              <p:nvPr/>
            </p:nvSpPr>
            <p:spPr>
              <a:xfrm>
                <a:off x="89801" y="497880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Прямоугольник 1441">
                <a:extLst>
                  <a:ext uri="{FF2B5EF4-FFF2-40B4-BE49-F238E27FC236}">
                    <a16:creationId xmlns:a16="http://schemas.microsoft.com/office/drawing/2014/main" id="{6746F985-4D13-428A-951F-627FFF68B5C0}"/>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3" name="Прямая соединительная линия 1442">
                <a:extLst>
                  <a:ext uri="{FF2B5EF4-FFF2-40B4-BE49-F238E27FC236}">
                    <a16:creationId xmlns:a16="http://schemas.microsoft.com/office/drawing/2014/main" id="{551B29E9-8198-4378-8A79-27CD1ACD6137}"/>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4" name="Прямая соединительная линия 1443">
                <a:extLst>
                  <a:ext uri="{FF2B5EF4-FFF2-40B4-BE49-F238E27FC236}">
                    <a16:creationId xmlns:a16="http://schemas.microsoft.com/office/drawing/2014/main" id="{4293BF0E-59B4-4D25-A11F-341CAF78B3D7}"/>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5" name="Прямая соединительная линия 1444">
                <a:extLst>
                  <a:ext uri="{FF2B5EF4-FFF2-40B4-BE49-F238E27FC236}">
                    <a16:creationId xmlns:a16="http://schemas.microsoft.com/office/drawing/2014/main" id="{6866F618-413C-4D54-AE82-80B681B781DE}"/>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8647E7E0-0FB9-4EF5-AB4B-1275F6B1B07D}"/>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7FC514E8-A557-4EFA-9F62-E92A18DBB34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430A8035-B031-41E4-B643-C11C7DF17773}"/>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DD97B163-8C53-4C43-8D81-8C506FE71859}"/>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505A46E2-8175-44D4-A4AF-9E2316790E88}"/>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1355568B-62E0-46F7-BF31-C6B1491BB172}"/>
                  </a:ext>
                </a:extLst>
              </p:cNvPr>
              <p:cNvCxnSpPr>
                <a:cxnSpLocks/>
              </p:cNvCxnSpPr>
              <p:nvPr/>
            </p:nvCxnSpPr>
            <p:spPr>
              <a:xfrm flipH="1">
                <a:off x="27410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2" name="Дуга 1451">
                <a:extLst>
                  <a:ext uri="{FF2B5EF4-FFF2-40B4-BE49-F238E27FC236}">
                    <a16:creationId xmlns:a16="http://schemas.microsoft.com/office/drawing/2014/main" id="{7A5FC2AC-8F3C-4677-B57A-26260F17E453}"/>
                  </a:ext>
                </a:extLst>
              </p:cNvPr>
              <p:cNvSpPr/>
              <p:nvPr/>
            </p:nvSpPr>
            <p:spPr>
              <a:xfrm>
                <a:off x="-19966" y="50665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3" name="Дуга 1452">
                <a:extLst>
                  <a:ext uri="{FF2B5EF4-FFF2-40B4-BE49-F238E27FC236}">
                    <a16:creationId xmlns:a16="http://schemas.microsoft.com/office/drawing/2014/main" id="{BC4A860E-FF42-4EA6-81CB-79D3DF2ADB8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4" name="Прямоугольник 1453">
                <a:extLst>
                  <a:ext uri="{FF2B5EF4-FFF2-40B4-BE49-F238E27FC236}">
                    <a16:creationId xmlns:a16="http://schemas.microsoft.com/office/drawing/2014/main" id="{09E41F0F-8794-4CDD-8BC5-4460D29BDFE1}"/>
                  </a:ext>
                </a:extLst>
              </p:cNvPr>
              <p:cNvSpPr/>
              <p:nvPr/>
            </p:nvSpPr>
            <p:spPr>
              <a:xfrm>
                <a:off x="89801" y="5133907"/>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5" name="Прямоугольник 1454">
                <a:extLst>
                  <a:ext uri="{FF2B5EF4-FFF2-40B4-BE49-F238E27FC236}">
                    <a16:creationId xmlns:a16="http://schemas.microsoft.com/office/drawing/2014/main" id="{4CE7124D-46DB-47C9-A46B-7CCB074F1CC1}"/>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934929A1-E648-4CF4-9607-F89036286E91}"/>
                  </a:ext>
                </a:extLst>
              </p:cNvPr>
              <p:cNvSpPr/>
              <p:nvPr/>
            </p:nvSpPr>
            <p:spPr>
              <a:xfrm>
                <a:off x="273845" y="5369739"/>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663E92DE-B87E-4F13-BEF8-35E0CE4F807A}"/>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129F1AE8-8268-489E-9BF8-86197B4B54FF}"/>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BC85A337-A9BA-4E12-A07A-49BABF031561}"/>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BB048DF3-8268-4C88-9926-546D5FDD52A2}"/>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CEBFD688-61A1-435A-A428-F52CA1DF0E85}"/>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F41E7016-1332-40FE-A4AE-7B5C13585FA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71CC182F-028D-4CAE-8B97-0AB3D339430C}"/>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4B2C33EF-C6BC-44F9-BB98-FE9DCD04F59B}"/>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5" name="Прямая соединительная линия 1464">
                <a:extLst>
                  <a:ext uri="{FF2B5EF4-FFF2-40B4-BE49-F238E27FC236}">
                    <a16:creationId xmlns:a16="http://schemas.microsoft.com/office/drawing/2014/main" id="{CAECE26A-5E4A-4837-A147-690B4B1F3E40}"/>
                  </a:ext>
                </a:extLst>
              </p:cNvPr>
              <p:cNvCxnSpPr>
                <a:cxnSpLocks/>
              </p:cNvCxnSpPr>
              <p:nvPr/>
            </p:nvCxnSpPr>
            <p:spPr>
              <a:xfrm flipH="1">
                <a:off x="27410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6" name="Дуга 1465">
                <a:extLst>
                  <a:ext uri="{FF2B5EF4-FFF2-40B4-BE49-F238E27FC236}">
                    <a16:creationId xmlns:a16="http://schemas.microsoft.com/office/drawing/2014/main" id="{4E4013E5-1FA9-4482-9421-18B73C923F77}"/>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7" name="Дуга 1466">
                <a:extLst>
                  <a:ext uri="{FF2B5EF4-FFF2-40B4-BE49-F238E27FC236}">
                    <a16:creationId xmlns:a16="http://schemas.microsoft.com/office/drawing/2014/main" id="{8C4A42AB-B67F-4F70-988D-CCF2063C764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8" name="Прямоугольник 1467">
                <a:extLst>
                  <a:ext uri="{FF2B5EF4-FFF2-40B4-BE49-F238E27FC236}">
                    <a16:creationId xmlns:a16="http://schemas.microsoft.com/office/drawing/2014/main" id="{E96E198E-EC66-43E7-B2BC-55018C17AEFC}"/>
                  </a:ext>
                </a:extLst>
              </p:cNvPr>
              <p:cNvSpPr/>
              <p:nvPr/>
            </p:nvSpPr>
            <p:spPr>
              <a:xfrm>
                <a:off x="89801" y="52976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9" name="Прямоугольник 1468">
                <a:extLst>
                  <a:ext uri="{FF2B5EF4-FFF2-40B4-BE49-F238E27FC236}">
                    <a16:creationId xmlns:a16="http://schemas.microsoft.com/office/drawing/2014/main" id="{17138D04-B994-433A-82D1-B71ACB60BB17}"/>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70" name="Прямая соединительная линия 1469">
                <a:extLst>
                  <a:ext uri="{FF2B5EF4-FFF2-40B4-BE49-F238E27FC236}">
                    <a16:creationId xmlns:a16="http://schemas.microsoft.com/office/drawing/2014/main" id="{6EB78870-C440-465D-B02E-93C0CCFBEC40}"/>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F2A06A24-79F0-43EE-93E2-DB861E012D86}"/>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CE7790EA-EBFE-4FCA-8E17-049F3B56694B}"/>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7125F905-DCD5-4CDD-9AF7-962FDEF1F1F3}"/>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C2D001A6-D504-4E58-AA5B-761C2A6EF4F1}"/>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69B42DDB-58E1-4946-A766-9DDD3342F39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7" name="Прямая соединительная линия 1476">
                <a:extLst>
                  <a:ext uri="{FF2B5EF4-FFF2-40B4-BE49-F238E27FC236}">
                    <a16:creationId xmlns:a16="http://schemas.microsoft.com/office/drawing/2014/main" id="{80759962-816E-4342-887D-69E44576FA05}"/>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8" name="Прямая соединительная линия 1477">
                <a:extLst>
                  <a:ext uri="{FF2B5EF4-FFF2-40B4-BE49-F238E27FC236}">
                    <a16:creationId xmlns:a16="http://schemas.microsoft.com/office/drawing/2014/main" id="{0B5D6259-E02B-4653-8163-3DEE3279BC3E}"/>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9" name="Прямая соединительная линия 1478">
                <a:extLst>
                  <a:ext uri="{FF2B5EF4-FFF2-40B4-BE49-F238E27FC236}">
                    <a16:creationId xmlns:a16="http://schemas.microsoft.com/office/drawing/2014/main" id="{01720FD7-4596-4479-A500-B590E094556C}"/>
                  </a:ext>
                </a:extLst>
              </p:cNvPr>
              <p:cNvCxnSpPr>
                <a:cxnSpLocks/>
              </p:cNvCxnSpPr>
              <p:nvPr/>
            </p:nvCxnSpPr>
            <p:spPr>
              <a:xfrm flipH="1">
                <a:off x="27410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0" name="Дуга 1479">
                <a:extLst>
                  <a:ext uri="{FF2B5EF4-FFF2-40B4-BE49-F238E27FC236}">
                    <a16:creationId xmlns:a16="http://schemas.microsoft.com/office/drawing/2014/main" id="{4B42CFD6-91E0-4C7A-ABBB-B635E8D78CC8}"/>
                  </a:ext>
                </a:extLst>
              </p:cNvPr>
              <p:cNvSpPr/>
              <p:nvPr/>
            </p:nvSpPr>
            <p:spPr>
              <a:xfrm>
                <a:off x="-19966" y="53854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1" name="Дуга 1480">
                <a:extLst>
                  <a:ext uri="{FF2B5EF4-FFF2-40B4-BE49-F238E27FC236}">
                    <a16:creationId xmlns:a16="http://schemas.microsoft.com/office/drawing/2014/main" id="{8E0FC1A0-7233-48AA-8F41-403E952A7075}"/>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82" name="Прямоугольник 1481">
                <a:extLst>
                  <a:ext uri="{FF2B5EF4-FFF2-40B4-BE49-F238E27FC236}">
                    <a16:creationId xmlns:a16="http://schemas.microsoft.com/office/drawing/2014/main" id="{30B13762-F312-4021-9641-50C6D5BFA985}"/>
                  </a:ext>
                </a:extLst>
              </p:cNvPr>
              <p:cNvSpPr/>
              <p:nvPr/>
            </p:nvSpPr>
            <p:spPr>
              <a:xfrm>
                <a:off x="89801" y="545277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3" name="Прямоугольник 1482">
                <a:extLst>
                  <a:ext uri="{FF2B5EF4-FFF2-40B4-BE49-F238E27FC236}">
                    <a16:creationId xmlns:a16="http://schemas.microsoft.com/office/drawing/2014/main" id="{3F627BE0-0296-435B-81BA-19F5E3A311AD}"/>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4" name="Прямоугольник 1483">
                <a:extLst>
                  <a:ext uri="{FF2B5EF4-FFF2-40B4-BE49-F238E27FC236}">
                    <a16:creationId xmlns:a16="http://schemas.microsoft.com/office/drawing/2014/main" id="{A385A8BF-41D0-408B-9EBC-E2C07508B304}"/>
                  </a:ext>
                </a:extLst>
              </p:cNvPr>
              <p:cNvSpPr/>
              <p:nvPr/>
            </p:nvSpPr>
            <p:spPr>
              <a:xfrm>
                <a:off x="273845" y="5688606"/>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5" name="Прямая соединительная линия 1484">
                <a:extLst>
                  <a:ext uri="{FF2B5EF4-FFF2-40B4-BE49-F238E27FC236}">
                    <a16:creationId xmlns:a16="http://schemas.microsoft.com/office/drawing/2014/main" id="{C3727B3B-CE76-4106-916E-3CF0A0308A7B}"/>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000155F0-2961-477E-957A-B9B5B24DF0C8}"/>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B91BEE40-CB8F-4E58-8F2E-AF7580EC8AD9}"/>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C23A4F8E-8D54-4EB4-A469-81E55495CB5C}"/>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9" name="Прямая соединительная линия 1488">
                <a:extLst>
                  <a:ext uri="{FF2B5EF4-FFF2-40B4-BE49-F238E27FC236}">
                    <a16:creationId xmlns:a16="http://schemas.microsoft.com/office/drawing/2014/main" id="{1700C9CB-0185-407B-AD97-486EF62EFD0B}"/>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0" name="Прямая соединительная линия 1489">
                <a:extLst>
                  <a:ext uri="{FF2B5EF4-FFF2-40B4-BE49-F238E27FC236}">
                    <a16:creationId xmlns:a16="http://schemas.microsoft.com/office/drawing/2014/main" id="{B4EF113F-E231-4C37-B135-74CA27CD1AEB}"/>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1" name="Прямая соединительная линия 1490">
                <a:extLst>
                  <a:ext uri="{FF2B5EF4-FFF2-40B4-BE49-F238E27FC236}">
                    <a16:creationId xmlns:a16="http://schemas.microsoft.com/office/drawing/2014/main" id="{7A47EFF5-7A09-4F8D-87D3-2AEBC7BEC484}"/>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2" name="Прямая соединительная линия 1491">
                <a:extLst>
                  <a:ext uri="{FF2B5EF4-FFF2-40B4-BE49-F238E27FC236}">
                    <a16:creationId xmlns:a16="http://schemas.microsoft.com/office/drawing/2014/main" id="{186B1128-22D3-4217-B26F-B5976266822F}"/>
                  </a:ext>
                </a:extLst>
              </p:cNvPr>
              <p:cNvCxnSpPr>
                <a:cxnSpLocks/>
              </p:cNvCxnSpPr>
              <p:nvPr/>
            </p:nvCxnSpPr>
            <p:spPr>
              <a:xfrm flipH="1">
                <a:off x="280458"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3" name="Прямая соединительная линия 1492">
                <a:extLst>
                  <a:ext uri="{FF2B5EF4-FFF2-40B4-BE49-F238E27FC236}">
                    <a16:creationId xmlns:a16="http://schemas.microsoft.com/office/drawing/2014/main" id="{FD229CD8-E293-4311-80FD-D788BBEA1FBB}"/>
                  </a:ext>
                </a:extLst>
              </p:cNvPr>
              <p:cNvCxnSpPr>
                <a:cxnSpLocks/>
              </p:cNvCxnSpPr>
              <p:nvPr/>
            </p:nvCxnSpPr>
            <p:spPr>
              <a:xfrm flipH="1">
                <a:off x="27410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94" name="Дуга 1493">
                <a:extLst>
                  <a:ext uri="{FF2B5EF4-FFF2-40B4-BE49-F238E27FC236}">
                    <a16:creationId xmlns:a16="http://schemas.microsoft.com/office/drawing/2014/main" id="{EC6A1312-C6C3-4909-929B-323DEE1E39C6}"/>
                  </a:ext>
                </a:extLst>
              </p:cNvPr>
              <p:cNvSpPr/>
              <p:nvPr/>
            </p:nvSpPr>
            <p:spPr>
              <a:xfrm>
                <a:off x="-19966" y="55492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5" name="Дуга 1494">
                <a:extLst>
                  <a:ext uri="{FF2B5EF4-FFF2-40B4-BE49-F238E27FC236}">
                    <a16:creationId xmlns:a16="http://schemas.microsoft.com/office/drawing/2014/main" id="{BB9B74D2-CD79-4E1D-80D0-74D12A6A9FD0}"/>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6" name="Прямоугольник 1495">
                <a:extLst>
                  <a:ext uri="{FF2B5EF4-FFF2-40B4-BE49-F238E27FC236}">
                    <a16:creationId xmlns:a16="http://schemas.microsoft.com/office/drawing/2014/main" id="{A2117E2A-D876-4C6D-9DC8-CAD270DD213C}"/>
                  </a:ext>
                </a:extLst>
              </p:cNvPr>
              <p:cNvSpPr/>
              <p:nvPr/>
            </p:nvSpPr>
            <p:spPr>
              <a:xfrm>
                <a:off x="89801" y="5616539"/>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7" name="Прямоугольник 1496">
                <a:extLst>
                  <a:ext uri="{FF2B5EF4-FFF2-40B4-BE49-F238E27FC236}">
                    <a16:creationId xmlns:a16="http://schemas.microsoft.com/office/drawing/2014/main" id="{918D5BAA-09A9-438F-B822-C8040D5781A2}"/>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8" name="Прямая соединительная линия 1497">
                <a:extLst>
                  <a:ext uri="{FF2B5EF4-FFF2-40B4-BE49-F238E27FC236}">
                    <a16:creationId xmlns:a16="http://schemas.microsoft.com/office/drawing/2014/main" id="{399163FF-BD8F-42FE-B030-7D272D751F82}"/>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9B193798-6720-4BA4-9C2B-AF2C71D4999E}"/>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436B4C47-3799-4539-A59C-A7052D074BD6}"/>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65E9B1B0-1A78-4402-B3D3-8E5A117AB77E}"/>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2" name="Прямая соединительная линия 1501">
                <a:extLst>
                  <a:ext uri="{FF2B5EF4-FFF2-40B4-BE49-F238E27FC236}">
                    <a16:creationId xmlns:a16="http://schemas.microsoft.com/office/drawing/2014/main" id="{DF94CDB2-8925-4A65-BCE5-80C4872525D0}"/>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3" name="Прямая соединительная линия 1502">
                <a:extLst>
                  <a:ext uri="{FF2B5EF4-FFF2-40B4-BE49-F238E27FC236}">
                    <a16:creationId xmlns:a16="http://schemas.microsoft.com/office/drawing/2014/main" id="{81FFE917-F64B-4125-BA4F-E15122558233}"/>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4" name="Прямая соединительная линия 1503">
                <a:extLst>
                  <a:ext uri="{FF2B5EF4-FFF2-40B4-BE49-F238E27FC236}">
                    <a16:creationId xmlns:a16="http://schemas.microsoft.com/office/drawing/2014/main" id="{C2E3B873-14A5-4A3F-9568-91E2C1625E9D}"/>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5" name="Прямая соединительная линия 1504">
                <a:extLst>
                  <a:ext uri="{FF2B5EF4-FFF2-40B4-BE49-F238E27FC236}">
                    <a16:creationId xmlns:a16="http://schemas.microsoft.com/office/drawing/2014/main" id="{9B470D47-0F35-4479-BA4E-925233A186AB}"/>
                  </a:ext>
                </a:extLst>
              </p:cNvPr>
              <p:cNvCxnSpPr>
                <a:cxnSpLocks/>
              </p:cNvCxnSpPr>
              <p:nvPr/>
            </p:nvCxnSpPr>
            <p:spPr>
              <a:xfrm flipH="1">
                <a:off x="280458"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6" name="Прямая соединительная линия 1505">
                <a:extLst>
                  <a:ext uri="{FF2B5EF4-FFF2-40B4-BE49-F238E27FC236}">
                    <a16:creationId xmlns:a16="http://schemas.microsoft.com/office/drawing/2014/main" id="{84FE7068-187E-466E-A51D-57F8C6D1B087}"/>
                  </a:ext>
                </a:extLst>
              </p:cNvPr>
              <p:cNvCxnSpPr>
                <a:cxnSpLocks/>
              </p:cNvCxnSpPr>
              <p:nvPr/>
            </p:nvCxnSpPr>
            <p:spPr>
              <a:xfrm flipH="1">
                <a:off x="27410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7" name="Дуга 1506">
                <a:extLst>
                  <a:ext uri="{FF2B5EF4-FFF2-40B4-BE49-F238E27FC236}">
                    <a16:creationId xmlns:a16="http://schemas.microsoft.com/office/drawing/2014/main" id="{FD2AAF14-F5DE-478A-8965-3E9165B84C6C}"/>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8" name="Дуга 1507">
                <a:extLst>
                  <a:ext uri="{FF2B5EF4-FFF2-40B4-BE49-F238E27FC236}">
                    <a16:creationId xmlns:a16="http://schemas.microsoft.com/office/drawing/2014/main" id="{F7DF3A24-4A0E-40CD-9AF9-7744E612DCF9}"/>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9" name="Прямоугольник 1508">
                <a:extLst>
                  <a:ext uri="{FF2B5EF4-FFF2-40B4-BE49-F238E27FC236}">
                    <a16:creationId xmlns:a16="http://schemas.microsoft.com/office/drawing/2014/main" id="{F7DD141D-F92D-42DB-83EE-F6972F936188}"/>
                  </a:ext>
                </a:extLst>
              </p:cNvPr>
              <p:cNvSpPr/>
              <p:nvPr/>
            </p:nvSpPr>
            <p:spPr>
              <a:xfrm>
                <a:off x="89801" y="5771641"/>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0" name="Прямоугольник 1509">
                <a:extLst>
                  <a:ext uri="{FF2B5EF4-FFF2-40B4-BE49-F238E27FC236}">
                    <a16:creationId xmlns:a16="http://schemas.microsoft.com/office/drawing/2014/main" id="{79BA6996-1BFD-4465-9E46-6E119F827AAB}"/>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1" name="Прямоугольник 1510">
                <a:extLst>
                  <a:ext uri="{FF2B5EF4-FFF2-40B4-BE49-F238E27FC236}">
                    <a16:creationId xmlns:a16="http://schemas.microsoft.com/office/drawing/2014/main" id="{BB678307-B5E9-4942-A2BB-BA78BAC0363D}"/>
                  </a:ext>
                </a:extLst>
              </p:cNvPr>
              <p:cNvSpPr/>
              <p:nvPr/>
            </p:nvSpPr>
            <p:spPr>
              <a:xfrm>
                <a:off x="273845" y="6007472"/>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2" name="Прямая соединительная линия 1511">
                <a:extLst>
                  <a:ext uri="{FF2B5EF4-FFF2-40B4-BE49-F238E27FC236}">
                    <a16:creationId xmlns:a16="http://schemas.microsoft.com/office/drawing/2014/main" id="{BD7EF168-F223-4652-B31D-4C6F64EC6389}"/>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7020122D-D8A0-41AC-8793-90BFC900362D}"/>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4" name="Прямая соединительная линия 1513">
                <a:extLst>
                  <a:ext uri="{FF2B5EF4-FFF2-40B4-BE49-F238E27FC236}">
                    <a16:creationId xmlns:a16="http://schemas.microsoft.com/office/drawing/2014/main" id="{00A8D10A-BDDF-45F5-9A92-80B970E170F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5" name="Прямая соединительная линия 1514">
                <a:extLst>
                  <a:ext uri="{FF2B5EF4-FFF2-40B4-BE49-F238E27FC236}">
                    <a16:creationId xmlns:a16="http://schemas.microsoft.com/office/drawing/2014/main" id="{2ACC3CF8-DA73-4A06-8000-615ABF95DC8D}"/>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6" name="Прямая соединительная линия 1515">
                <a:extLst>
                  <a:ext uri="{FF2B5EF4-FFF2-40B4-BE49-F238E27FC236}">
                    <a16:creationId xmlns:a16="http://schemas.microsoft.com/office/drawing/2014/main" id="{94DC4BB9-AC63-4A86-A5A9-5E9B948A39CA}"/>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7" name="Прямая соединительная линия 1516">
                <a:extLst>
                  <a:ext uri="{FF2B5EF4-FFF2-40B4-BE49-F238E27FC236}">
                    <a16:creationId xmlns:a16="http://schemas.microsoft.com/office/drawing/2014/main" id="{26147B99-9568-48D3-9237-6129E6E11788}"/>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8" name="Прямая соединительная линия 1517">
                <a:extLst>
                  <a:ext uri="{FF2B5EF4-FFF2-40B4-BE49-F238E27FC236}">
                    <a16:creationId xmlns:a16="http://schemas.microsoft.com/office/drawing/2014/main" id="{646BC39E-CB8B-4492-AEAE-9F968AF3DE73}"/>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9" name="Прямая соединительная линия 1518">
                <a:extLst>
                  <a:ext uri="{FF2B5EF4-FFF2-40B4-BE49-F238E27FC236}">
                    <a16:creationId xmlns:a16="http://schemas.microsoft.com/office/drawing/2014/main" id="{82EA0A94-971B-4C76-9599-0965102D261E}"/>
                  </a:ext>
                </a:extLst>
              </p:cNvPr>
              <p:cNvCxnSpPr>
                <a:cxnSpLocks/>
              </p:cNvCxnSpPr>
              <p:nvPr/>
            </p:nvCxnSpPr>
            <p:spPr>
              <a:xfrm flipH="1">
                <a:off x="280458"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A2111E61-CC02-4592-BE50-9EA339BC1ADC}"/>
                  </a:ext>
                </a:extLst>
              </p:cNvPr>
              <p:cNvCxnSpPr>
                <a:cxnSpLocks/>
              </p:cNvCxnSpPr>
              <p:nvPr/>
            </p:nvCxnSpPr>
            <p:spPr>
              <a:xfrm flipH="1">
                <a:off x="27410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1" name="Дуга 1520">
                <a:extLst>
                  <a:ext uri="{FF2B5EF4-FFF2-40B4-BE49-F238E27FC236}">
                    <a16:creationId xmlns:a16="http://schemas.microsoft.com/office/drawing/2014/main" id="{AB1E67F0-061E-4D99-8D45-456442273AAD}"/>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2" name="Дуга 1521">
                <a:extLst>
                  <a:ext uri="{FF2B5EF4-FFF2-40B4-BE49-F238E27FC236}">
                    <a16:creationId xmlns:a16="http://schemas.microsoft.com/office/drawing/2014/main" id="{94ECF550-7D89-4455-BC79-702E67CCCD92}"/>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3" name="Прямоугольник 1522">
                <a:extLst>
                  <a:ext uri="{FF2B5EF4-FFF2-40B4-BE49-F238E27FC236}">
                    <a16:creationId xmlns:a16="http://schemas.microsoft.com/office/drawing/2014/main" id="{121C2128-AC5B-4F82-B2E7-A4B8FE712E00}"/>
                  </a:ext>
                </a:extLst>
              </p:cNvPr>
              <p:cNvSpPr/>
              <p:nvPr/>
            </p:nvSpPr>
            <p:spPr>
              <a:xfrm>
                <a:off x="89801" y="593540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4" name="Прямоугольник 1523">
                <a:extLst>
                  <a:ext uri="{FF2B5EF4-FFF2-40B4-BE49-F238E27FC236}">
                    <a16:creationId xmlns:a16="http://schemas.microsoft.com/office/drawing/2014/main" id="{646D0879-F6A3-40D6-855E-E4849261DBB2}"/>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25" name="Прямая соединительная линия 1524">
                <a:extLst>
                  <a:ext uri="{FF2B5EF4-FFF2-40B4-BE49-F238E27FC236}">
                    <a16:creationId xmlns:a16="http://schemas.microsoft.com/office/drawing/2014/main" id="{C080AF84-92A2-41BB-9C17-049922F0934F}"/>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6" name="Прямая соединительная линия 1525">
                <a:extLst>
                  <a:ext uri="{FF2B5EF4-FFF2-40B4-BE49-F238E27FC236}">
                    <a16:creationId xmlns:a16="http://schemas.microsoft.com/office/drawing/2014/main" id="{B1253E06-1FA5-4879-B050-90C39EB39056}"/>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7" name="Прямая соединительная линия 1526">
                <a:extLst>
                  <a:ext uri="{FF2B5EF4-FFF2-40B4-BE49-F238E27FC236}">
                    <a16:creationId xmlns:a16="http://schemas.microsoft.com/office/drawing/2014/main" id="{B6EE3C33-D43D-4A90-92C4-553FB7AB04A0}"/>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8" name="Прямая соединительная линия 1527">
                <a:extLst>
                  <a:ext uri="{FF2B5EF4-FFF2-40B4-BE49-F238E27FC236}">
                    <a16:creationId xmlns:a16="http://schemas.microsoft.com/office/drawing/2014/main" id="{357465E8-0F80-4A2B-BE86-2CEC12B5DFE5}"/>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9" name="Прямая соединительная линия 1528">
                <a:extLst>
                  <a:ext uri="{FF2B5EF4-FFF2-40B4-BE49-F238E27FC236}">
                    <a16:creationId xmlns:a16="http://schemas.microsoft.com/office/drawing/2014/main" id="{99678B4D-919A-40D4-B870-059556ADDA2C}"/>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0" name="Прямая соединительная линия 1529">
                <a:extLst>
                  <a:ext uri="{FF2B5EF4-FFF2-40B4-BE49-F238E27FC236}">
                    <a16:creationId xmlns:a16="http://schemas.microsoft.com/office/drawing/2014/main" id="{DEC20F7D-22B3-4A06-A077-E39A4F973FD3}"/>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63179B72-7DB0-4130-9339-D1BA92A61B9B}"/>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791A8E7F-C219-4284-A60D-A72BF3B7F955}"/>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497C93-E2C8-4CA9-A09A-FD22C618CF17}"/>
                  </a:ext>
                </a:extLst>
              </p:cNvPr>
              <p:cNvCxnSpPr>
                <a:cxnSpLocks/>
              </p:cNvCxnSpPr>
              <p:nvPr/>
            </p:nvCxnSpPr>
            <p:spPr>
              <a:xfrm flipH="1">
                <a:off x="27410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4" name="Дуга 1533">
                <a:extLst>
                  <a:ext uri="{FF2B5EF4-FFF2-40B4-BE49-F238E27FC236}">
                    <a16:creationId xmlns:a16="http://schemas.microsoft.com/office/drawing/2014/main" id="{79CB2562-5504-4263-925B-C09325076766}"/>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5" name="Дуга 1534">
                <a:extLst>
                  <a:ext uri="{FF2B5EF4-FFF2-40B4-BE49-F238E27FC236}">
                    <a16:creationId xmlns:a16="http://schemas.microsoft.com/office/drawing/2014/main" id="{150AAA9F-940A-4491-8AAE-9CD4AA6ADC9B}"/>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6" name="Прямоугольник 1535">
                <a:extLst>
                  <a:ext uri="{FF2B5EF4-FFF2-40B4-BE49-F238E27FC236}">
                    <a16:creationId xmlns:a16="http://schemas.microsoft.com/office/drawing/2014/main" id="{861923E0-6924-422A-93D5-5250AE96FFA2}"/>
                  </a:ext>
                </a:extLst>
              </p:cNvPr>
              <p:cNvSpPr/>
              <p:nvPr/>
            </p:nvSpPr>
            <p:spPr>
              <a:xfrm>
                <a:off x="89801" y="6090507"/>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7" name="Прямоугольник 1536">
                <a:extLst>
                  <a:ext uri="{FF2B5EF4-FFF2-40B4-BE49-F238E27FC236}">
                    <a16:creationId xmlns:a16="http://schemas.microsoft.com/office/drawing/2014/main" id="{0CFC1E80-A1A6-4E04-985D-C75BAB6F3C79}"/>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Прямоугольник 1537">
                <a:extLst>
                  <a:ext uri="{FF2B5EF4-FFF2-40B4-BE49-F238E27FC236}">
                    <a16:creationId xmlns:a16="http://schemas.microsoft.com/office/drawing/2014/main" id="{422420C9-1AA5-4899-B74E-22C8F99B9F4B}"/>
                  </a:ext>
                </a:extLst>
              </p:cNvPr>
              <p:cNvSpPr/>
              <p:nvPr/>
            </p:nvSpPr>
            <p:spPr>
              <a:xfrm>
                <a:off x="273845" y="6326337"/>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9" name="Прямая соединительная линия 1538">
                <a:extLst>
                  <a:ext uri="{FF2B5EF4-FFF2-40B4-BE49-F238E27FC236}">
                    <a16:creationId xmlns:a16="http://schemas.microsoft.com/office/drawing/2014/main" id="{097AE656-28CF-4031-BAA5-346DB65010B8}"/>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0" name="Прямая соединительная линия 1539">
                <a:extLst>
                  <a:ext uri="{FF2B5EF4-FFF2-40B4-BE49-F238E27FC236}">
                    <a16:creationId xmlns:a16="http://schemas.microsoft.com/office/drawing/2014/main" id="{DB0F5F28-9739-4BEA-B633-CB2B420B4930}"/>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1" name="Прямая соединительная линия 1540">
                <a:extLst>
                  <a:ext uri="{FF2B5EF4-FFF2-40B4-BE49-F238E27FC236}">
                    <a16:creationId xmlns:a16="http://schemas.microsoft.com/office/drawing/2014/main" id="{D6A1664E-07FD-4339-8BBE-9D02D33CA6B8}"/>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BDE433F5-59AD-4619-A138-40C547ADA04E}"/>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4BA314F-701B-43EA-B501-9E98D4DC0E51}"/>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78E3D491-CC92-4168-9F4A-B15DAB30BD70}"/>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99DAE2D0-0307-41D2-A039-74B7C7911FB3}"/>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DA70C5DC-B8AB-48E4-9657-D71A18F11CCE}"/>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35C06578-E3D2-40E7-8204-34479A2C3D38}"/>
                  </a:ext>
                </a:extLst>
              </p:cNvPr>
              <p:cNvCxnSpPr>
                <a:cxnSpLocks/>
              </p:cNvCxnSpPr>
              <p:nvPr/>
            </p:nvCxnSpPr>
            <p:spPr>
              <a:xfrm flipH="1">
                <a:off x="27410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E74DFFE3-B423-43F7-8506-54A6435E43B7}"/>
                  </a:ext>
                </a:extLst>
              </p:cNvPr>
              <p:cNvSpPr/>
              <p:nvPr/>
            </p:nvSpPr>
            <p:spPr>
              <a:xfrm>
                <a:off x="-19966" y="618695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A3351AAB-B107-4203-9ED4-39457103E209}"/>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3440D511-F0D6-42DC-975B-338E20F6F894}"/>
                  </a:ext>
                </a:extLst>
              </p:cNvPr>
              <p:cNvSpPr/>
              <p:nvPr/>
            </p:nvSpPr>
            <p:spPr>
              <a:xfrm>
                <a:off x="89801" y="625427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3B8474F7-3F16-4E04-9C1F-A8E14472540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0023A439-6107-45C2-AF0F-80DBF5C1AE75}"/>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A0CC1ABC-F161-44E4-BBA0-A83844378C58}"/>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AFFD4A2F-EC73-40E2-90F2-C8B069AC5B8B}"/>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992AB38D-1406-456F-B3D1-D543D21C0610}"/>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5D38073B-BDA8-4B20-8C9D-185C69D8A1A1}"/>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80C7E05F-1E52-40EF-ADB6-5C883969C307}"/>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2FD4D4D3-38B8-4291-8B10-1EEC0F1AB322}"/>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A306079E-1D4E-45EE-8A91-D5D155AE4240}"/>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0" name="Прямая соединительная линия 1559">
                <a:extLst>
                  <a:ext uri="{FF2B5EF4-FFF2-40B4-BE49-F238E27FC236}">
                    <a16:creationId xmlns:a16="http://schemas.microsoft.com/office/drawing/2014/main" id="{482B00D4-F831-4AE3-8949-A2BDB2A8D3D8}"/>
                  </a:ext>
                </a:extLst>
              </p:cNvPr>
              <p:cNvCxnSpPr>
                <a:cxnSpLocks/>
              </p:cNvCxnSpPr>
              <p:nvPr/>
            </p:nvCxnSpPr>
            <p:spPr>
              <a:xfrm flipH="1">
                <a:off x="27410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1" name="Дуга 1560">
                <a:extLst>
                  <a:ext uri="{FF2B5EF4-FFF2-40B4-BE49-F238E27FC236}">
                    <a16:creationId xmlns:a16="http://schemas.microsoft.com/office/drawing/2014/main" id="{173DFD7E-273D-42D1-9D34-DCE6BDD38030}"/>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2" name="Дуга 1561">
                <a:extLst>
                  <a:ext uri="{FF2B5EF4-FFF2-40B4-BE49-F238E27FC236}">
                    <a16:creationId xmlns:a16="http://schemas.microsoft.com/office/drawing/2014/main" id="{E00FBF89-6226-4B37-AA7A-0FC39EED7222}"/>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3" name="Прямоугольник 1562">
                <a:extLst>
                  <a:ext uri="{FF2B5EF4-FFF2-40B4-BE49-F238E27FC236}">
                    <a16:creationId xmlns:a16="http://schemas.microsoft.com/office/drawing/2014/main" id="{9215C056-8FA8-416F-89C1-66E2D09F87BC}"/>
                  </a:ext>
                </a:extLst>
              </p:cNvPr>
              <p:cNvSpPr/>
              <p:nvPr/>
            </p:nvSpPr>
            <p:spPr>
              <a:xfrm>
                <a:off x="89801" y="64093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grpSp>
    </p:spTree>
    <p:extLst>
      <p:ext uri="{BB962C8B-B14F-4D97-AF65-F5344CB8AC3E}">
        <p14:creationId xmlns:p14="http://schemas.microsoft.com/office/powerpoint/2010/main" val="39677124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2.5E-6 0 L 0.94844 0.00787 " pathEditMode="relative" rAng="0" ptsTypes="AA">
                                      <p:cBhvr>
                                        <p:cTn id="6" dur="2000" fill="hold"/>
                                        <p:tgtEl>
                                          <p:spTgt spid="525"/>
                                        </p:tgtEl>
                                        <p:attrNameLst>
                                          <p:attrName>ppt_x</p:attrName>
                                          <p:attrName>ppt_y</p:attrName>
                                        </p:attrNameLst>
                                      </p:cBhvr>
                                      <p:rCtr x="47422" y="39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sp>
        <p:nvSpPr>
          <p:cNvPr id="1587" name="Прямоугольник 1586">
            <a:extLst>
              <a:ext uri="{FF2B5EF4-FFF2-40B4-BE49-F238E27FC236}">
                <a16:creationId xmlns:a16="http://schemas.microsoft.com/office/drawing/2014/main" id="{5AE0FAC6-7A99-455D-AB6F-086874B80344}"/>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1" name="TextBox 470">
            <a:extLst>
              <a:ext uri="{FF2B5EF4-FFF2-40B4-BE49-F238E27FC236}">
                <a16:creationId xmlns:a16="http://schemas.microsoft.com/office/drawing/2014/main" id="{967152EE-43E1-45CF-B373-8FC1286E2AA1}"/>
              </a:ext>
            </a:extLst>
          </p:cNvPr>
          <p:cNvSpPr txBox="1"/>
          <p:nvPr/>
        </p:nvSpPr>
        <p:spPr>
          <a:xfrm>
            <a:off x="1355343" y="1929701"/>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02</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2" name="Прямоугольник 471">
            <a:extLst>
              <a:ext uri="{FF2B5EF4-FFF2-40B4-BE49-F238E27FC236}">
                <a16:creationId xmlns:a16="http://schemas.microsoft.com/office/drawing/2014/main" id="{87E6F779-0E7A-4FC0-9C61-010FBAC7F6B1}"/>
              </a:ext>
            </a:extLst>
          </p:cNvPr>
          <p:cNvSpPr/>
          <p:nvPr/>
        </p:nvSpPr>
        <p:spPr>
          <a:xfrm>
            <a:off x="5228738" y="2247891"/>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3" name="TextBox 472">
            <a:extLst>
              <a:ext uri="{FF2B5EF4-FFF2-40B4-BE49-F238E27FC236}">
                <a16:creationId xmlns:a16="http://schemas.microsoft.com/office/drawing/2014/main" id="{858E9FF1-35D1-4EBC-AC25-52FBF073CE07}"/>
              </a:ext>
            </a:extLst>
          </p:cNvPr>
          <p:cNvSpPr txBox="1"/>
          <p:nvPr/>
        </p:nvSpPr>
        <p:spPr>
          <a:xfrm>
            <a:off x="5498496" y="2364280"/>
            <a:ext cx="5437676" cy="1865126"/>
          </a:xfrm>
          <a:prstGeom prst="rect">
            <a:avLst/>
          </a:prstGeom>
          <a:noFill/>
        </p:spPr>
        <p:txBody>
          <a:bodyPr wrap="square" rtlCol="0">
            <a:spAutoFit/>
          </a:bodyPr>
          <a:lstStyle/>
          <a:p>
            <a:pPr algn="ctr">
              <a:lnSpc>
                <a:spcPct val="80000"/>
              </a:lnSpc>
            </a:pPr>
            <a:r>
              <a:rPr lang="uk-UA" sz="4800" dirty="0">
                <a:solidFill>
                  <a:schemeClr val="bg1"/>
                </a:solidFill>
                <a:latin typeface="Times New Roman" pitchFamily="18" charset="0"/>
                <a:cs typeface="Times New Roman" pitchFamily="18" charset="0"/>
              </a:rPr>
              <a:t>Забезпечення правового режиму воєнного стану</a:t>
            </a:r>
          </a:p>
        </p:txBody>
      </p:sp>
    </p:spTree>
    <p:extLst>
      <p:ext uri="{BB962C8B-B14F-4D97-AF65-F5344CB8AC3E}">
        <p14:creationId xmlns:p14="http://schemas.microsoft.com/office/powerpoint/2010/main" val="3287110914"/>
      </p:ext>
    </p:extLst>
  </p:cSld>
  <p:clrMapOvr>
    <a:masterClrMapping/>
  </p:clrMapOvr>
  <p:transition spd="slow">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7389" y="232414"/>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78265" y="733853"/>
            <a:ext cx="6020465" cy="350865"/>
          </a:xfrm>
          <a:prstGeom prst="rect">
            <a:avLst/>
          </a:prstGeom>
          <a:noFill/>
        </p:spPr>
        <p:txBody>
          <a:bodyPr wrap="square" rtlCol="0">
            <a:spAutoFit/>
          </a:bodyPr>
          <a:lstStyle/>
          <a:p>
            <a:pPr algn="ctr">
              <a:lnSpc>
                <a:spcPct val="80000"/>
              </a:lnSpc>
            </a:pPr>
            <a:r>
              <a:rPr lang="uk-UA" sz="2100" dirty="0">
                <a:solidFill>
                  <a:srgbClr val="0C183B"/>
                </a:solidFill>
                <a:latin typeface="Times New Roman" pitchFamily="18" charset="0"/>
                <a:cs typeface="Times New Roman" pitchFamily="18" charset="0"/>
              </a:rPr>
              <a:t>Наслідки обстрілів району внаслідок агресії рф</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1211" name="TextBox 1210">
            <a:extLst>
              <a:ext uri="{FF2B5EF4-FFF2-40B4-BE49-F238E27FC236}">
                <a16:creationId xmlns:a16="http://schemas.microsoft.com/office/drawing/2014/main" id="{C5F8A0D1-0FFC-4CB3-9736-F00786B73992}"/>
              </a:ext>
            </a:extLst>
          </p:cNvPr>
          <p:cNvSpPr txBox="1"/>
          <p:nvPr/>
        </p:nvSpPr>
        <p:spPr>
          <a:xfrm>
            <a:off x="816214" y="1729793"/>
            <a:ext cx="10103078" cy="1815882"/>
          </a:xfrm>
          <a:prstGeom prst="rect">
            <a:avLst/>
          </a:prstGeom>
          <a:noFill/>
        </p:spPr>
        <p:txBody>
          <a:bodyPr wrap="square" rtlCol="0">
            <a:spAutoFit/>
          </a:bodyPr>
          <a:lstStyle/>
          <a:p>
            <a:pPr algn="just"/>
            <a:r>
              <a:rPr lang="uk-UA" sz="1600" dirty="0">
                <a:latin typeface="Times New Roman" pitchFamily="18" charset="0"/>
                <a:ea typeface="Calibri"/>
                <a:cs typeface="Times New Roman" pitchFamily="18" charset="0"/>
              </a:rPr>
              <a:t>	Повномасштабна агресія російської федерації суттєво вплинула на функціонування </a:t>
            </a:r>
            <a:r>
              <a:rPr lang="uk-UA" sz="1600" noProof="1">
                <a:latin typeface="Times New Roman" pitchFamily="18" charset="0"/>
                <a:ea typeface="Calibri"/>
                <a:cs typeface="Times New Roman" pitchFamily="18" charset="0"/>
              </a:rPr>
              <a:t>району</a:t>
            </a:r>
            <a:r>
              <a:rPr lang="uk-UA" sz="1600" dirty="0">
                <a:latin typeface="Times New Roman" pitchFamily="18" charset="0"/>
                <a:ea typeface="Calibri"/>
                <a:cs typeface="Times New Roman" pitchFamily="18" charset="0"/>
              </a:rPr>
              <a:t>.</a:t>
            </a:r>
            <a:br>
              <a:rPr lang="uk-UA" sz="1600" dirty="0">
                <a:latin typeface="Times New Roman" pitchFamily="18" charset="0"/>
                <a:ea typeface="Calibri"/>
                <a:cs typeface="Times New Roman" pitchFamily="18" charset="0"/>
              </a:rPr>
            </a:br>
            <a:r>
              <a:rPr lang="uk-UA" sz="1600" dirty="0">
                <a:latin typeface="Times New Roman" pitchFamily="18" charset="0"/>
                <a:ea typeface="Calibri"/>
                <a:cs typeface="Times New Roman" pitchFamily="18" charset="0"/>
              </a:rPr>
              <a:t>Унаслідок обстрілів було пошкоджено 35 житлових об’єктів та об’єктів інфраструктури. Атака на енергетику та комунікації, а саме у ніч на 18 грудня 2025 року російські війська завдали удару по енергетичній інфраструктурі міста Вознесенськ. Унаслідок атаки пошкоджено електромережі та об’єкти системи водопостачання, що призвело до  зупинки очисних споруд, і частина міста тимчасово залишилася без водопостачання. Також окремі райони були знеструмлені. Атака спричинила тимчасові перебої з водо- та електропостачанням, а також роботу інших комунальних </a:t>
            </a:r>
            <a:r>
              <a:rPr lang="ru-RU" sz="1600" dirty="0">
                <a:latin typeface="Times New Roman" pitchFamily="18" charset="0"/>
                <a:ea typeface="Calibri"/>
                <a:cs typeface="Times New Roman" pitchFamily="18" charset="0"/>
              </a:rPr>
              <a:t>служб.</a:t>
            </a:r>
            <a:endParaRPr lang="uk-UA" sz="1600" dirty="0">
              <a:solidFill>
                <a:schemeClr val="tx1">
                  <a:lumMod val="65000"/>
                  <a:lumOff val="35000"/>
                </a:schemeClr>
              </a:solidFill>
            </a:endParaRPr>
          </a:p>
        </p:txBody>
      </p:sp>
      <p:pic>
        <p:nvPicPr>
          <p:cNvPr id="4" name="Рисунок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68436" y="3585727"/>
            <a:ext cx="3811719" cy="2858789"/>
          </a:xfrm>
          <a:prstGeom prst="rect">
            <a:avLst/>
          </a:prstGeom>
          <a:ln>
            <a:noFill/>
          </a:ln>
          <a:effectLst>
            <a:softEdge rad="112500"/>
          </a:effectLst>
        </p:spPr>
      </p:pic>
      <p:pic>
        <p:nvPicPr>
          <p:cNvPr id="5" name="Рисунок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01982" y="3605948"/>
            <a:ext cx="3815906" cy="2861930"/>
          </a:xfrm>
          <a:prstGeom prst="rect">
            <a:avLst/>
          </a:prstGeom>
          <a:ln>
            <a:noFill/>
          </a:ln>
          <a:effectLst>
            <a:softEdge rad="112500"/>
          </a:effectLst>
        </p:spPr>
      </p:pic>
    </p:spTree>
    <p:extLst>
      <p:ext uri="{BB962C8B-B14F-4D97-AF65-F5344CB8AC3E}">
        <p14:creationId xmlns:p14="http://schemas.microsoft.com/office/powerpoint/2010/main" val="2347165158"/>
      </p:ext>
    </p:extLst>
  </p:cSld>
  <p:clrMapOvr>
    <a:masterClrMapping/>
  </p:clrMapOvr>
  <p:transition spd="slow">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51946" y="206828"/>
            <a:ext cx="3605151" cy="3050198"/>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grpSp>
      <p:pic>
        <p:nvPicPr>
          <p:cNvPr id="1120" name="Рисунок 1119">
            <a:extLst>
              <a:ext uri="{FF2B5EF4-FFF2-40B4-BE49-F238E27FC236}">
                <a16:creationId xmlns:a16="http://schemas.microsoft.com/office/drawing/2014/main" id="{E1B18245-B87E-40AE-ADFE-4105944AC5D6}"/>
              </a:ext>
            </a:extLst>
          </p:cNvPr>
          <p:cNvPicPr>
            <a:picLocks noChangeAspect="1"/>
          </p:cNvPicPr>
          <p:nvPr/>
        </p:nvPicPr>
        <p:blipFill rotWithShape="1">
          <a:blip r:embed="rId2"/>
          <a:srcRect l="10542" r="12188"/>
          <a:stretch/>
        </p:blipFill>
        <p:spPr>
          <a:xfrm>
            <a:off x="3882980" y="5059425"/>
            <a:ext cx="3814547" cy="851592"/>
          </a:xfrm>
          <a:prstGeom prst="leftArrow">
            <a:avLst>
              <a:gd name="adj1" fmla="val 100000"/>
              <a:gd name="adj2" fmla="val 56309"/>
            </a:avLst>
          </a:prstGeom>
        </p:spPr>
      </p:pic>
      <p:sp>
        <p:nvSpPr>
          <p:cNvPr id="118" name="TextBox 117">
            <a:extLst>
              <a:ext uri="{FF2B5EF4-FFF2-40B4-BE49-F238E27FC236}">
                <a16:creationId xmlns:a16="http://schemas.microsoft.com/office/drawing/2014/main" id="{5C056914-102D-45BA-93F4-7C488B962F9F}"/>
              </a:ext>
            </a:extLst>
          </p:cNvPr>
          <p:cNvSpPr txBox="1"/>
          <p:nvPr/>
        </p:nvSpPr>
        <p:spPr>
          <a:xfrm>
            <a:off x="1552566" y="731882"/>
            <a:ext cx="6241099" cy="609398"/>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uk-UA" sz="2100" b="0" i="0" u="none" strike="noStrike" kern="1200" cap="none" spc="0" normalizeH="0" baseline="0" noProof="0" dirty="0">
                <a:ln>
                  <a:noFill/>
                </a:ln>
                <a:solidFill>
                  <a:srgbClr val="0C183B"/>
                </a:solidFill>
                <a:effectLst/>
                <a:uLnTx/>
                <a:uFillTx/>
                <a:latin typeface="Times New Roman" panose="02020603050405020304" pitchFamily="18" charset="0"/>
                <a:cs typeface="Times New Roman" pitchFamily="18" charset="0"/>
              </a:rPr>
              <a:t>Організація прийому заяв та повідомлень громадян, звернень. Оперативне реагування </a:t>
            </a:r>
          </a:p>
        </p:txBody>
      </p:sp>
      <p:sp>
        <p:nvSpPr>
          <p:cNvPr id="582" name="Прямоугольник 581">
            <a:extLst>
              <a:ext uri="{FF2B5EF4-FFF2-40B4-BE49-F238E27FC236}">
                <a16:creationId xmlns:a16="http://schemas.microsoft.com/office/drawing/2014/main" id="{99DF0AD8-FA4A-4337-BE89-3B9C2A56BC55}"/>
              </a:ext>
            </a:extLst>
          </p:cNvPr>
          <p:cNvSpPr/>
          <p:nvPr/>
        </p:nvSpPr>
        <p:spPr>
          <a:xfrm>
            <a:off x="7965541" y="3236383"/>
            <a:ext cx="3585131" cy="3358543"/>
          </a:xfrm>
          <a:prstGeom prst="rect">
            <a:avLst/>
          </a:prstGeom>
          <a:solidFill>
            <a:srgbClr val="FFDD00"/>
          </a:solidFill>
          <a:ln w="4933"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grpSp>
      <p:grpSp>
        <p:nvGrpSpPr>
          <p:cNvPr id="95" name="Группа 94">
            <a:extLst>
              <a:ext uri="{FF2B5EF4-FFF2-40B4-BE49-F238E27FC236}">
                <a16:creationId xmlns:a16="http://schemas.microsoft.com/office/drawing/2014/main" id="{33F78396-971E-4A45-AF48-7793AC5EFCFE}"/>
              </a:ext>
            </a:extLst>
          </p:cNvPr>
          <p:cNvGrpSpPr>
            <a:grpSpLocks noChangeAspect="1"/>
          </p:cNvGrpSpPr>
          <p:nvPr/>
        </p:nvGrpSpPr>
        <p:grpSpPr>
          <a:xfrm>
            <a:off x="1633192" y="2033241"/>
            <a:ext cx="706654" cy="795600"/>
            <a:chOff x="1635469" y="2285681"/>
            <a:chExt cx="2254796" cy="2538607"/>
          </a:xfrm>
        </p:grpSpPr>
        <p:sp>
          <p:nvSpPr>
            <p:cNvPr id="7" name="Полилиния: фигура 6">
              <a:extLst>
                <a:ext uri="{FF2B5EF4-FFF2-40B4-BE49-F238E27FC236}">
                  <a16:creationId xmlns:a16="http://schemas.microsoft.com/office/drawing/2014/main" id="{E025BD9C-846E-477D-9AA3-0C8EA6D0A87F}"/>
                </a:ext>
              </a:extLst>
            </p:cNvPr>
            <p:cNvSpPr/>
            <p:nvPr/>
          </p:nvSpPr>
          <p:spPr>
            <a:xfrm>
              <a:off x="2238495" y="2459676"/>
              <a:ext cx="1050319" cy="1406233"/>
            </a:xfrm>
            <a:custGeom>
              <a:avLst/>
              <a:gdLst>
                <a:gd name="connsiteX0" fmla="*/ 453031 w 1050319"/>
                <a:gd name="connsiteY0" fmla="*/ 1398001 h 1406233"/>
                <a:gd name="connsiteX1" fmla="*/ 339566 w 1050319"/>
                <a:gd name="connsiteY1" fmla="*/ 1350053 h 1406233"/>
                <a:gd name="connsiteX2" fmla="*/ 194732 w 1050319"/>
                <a:gd name="connsiteY2" fmla="*/ 1195892 h 1406233"/>
                <a:gd name="connsiteX3" fmla="*/ 184781 w 1050319"/>
                <a:gd name="connsiteY3" fmla="*/ 1178042 h 1406233"/>
                <a:gd name="connsiteX4" fmla="*/ 155260 w 1050319"/>
                <a:gd name="connsiteY4" fmla="*/ 1111563 h 1406233"/>
                <a:gd name="connsiteX5" fmla="*/ 118676 w 1050319"/>
                <a:gd name="connsiteY5" fmla="*/ 1039190 h 1406233"/>
                <a:gd name="connsiteX6" fmla="*/ 12484 w 1050319"/>
                <a:gd name="connsiteY6" fmla="*/ 834844 h 1406233"/>
                <a:gd name="connsiteX7" fmla="*/ 35325 w 1050319"/>
                <a:gd name="connsiteY7" fmla="*/ 649582 h 1406233"/>
                <a:gd name="connsiteX8" fmla="*/ 52376 w 1050319"/>
                <a:gd name="connsiteY8" fmla="*/ 544363 h 1406233"/>
                <a:gd name="connsiteX9" fmla="*/ 56453 w 1050319"/>
                <a:gd name="connsiteY9" fmla="*/ 395897 h 1406233"/>
                <a:gd name="connsiteX10" fmla="*/ 180612 w 1050319"/>
                <a:gd name="connsiteY10" fmla="*/ 119439 h 1406233"/>
                <a:gd name="connsiteX11" fmla="*/ 526065 w 1050319"/>
                <a:gd name="connsiteY11" fmla="*/ 1216 h 1406233"/>
                <a:gd name="connsiteX12" fmla="*/ 981259 w 1050319"/>
                <a:gd name="connsiteY12" fmla="*/ 305288 h 1406233"/>
                <a:gd name="connsiteX13" fmla="*/ 997375 w 1050319"/>
                <a:gd name="connsiteY13" fmla="*/ 491220 h 1406233"/>
                <a:gd name="connsiteX14" fmla="*/ 1013095 w 1050319"/>
                <a:gd name="connsiteY14" fmla="*/ 648332 h 1406233"/>
                <a:gd name="connsiteX15" fmla="*/ 1036321 w 1050319"/>
                <a:gd name="connsiteY15" fmla="*/ 850556 h 1406233"/>
                <a:gd name="connsiteX16" fmla="*/ 942830 w 1050319"/>
                <a:gd name="connsiteY16" fmla="*/ 1025467 h 1406233"/>
                <a:gd name="connsiteX17" fmla="*/ 908274 w 1050319"/>
                <a:gd name="connsiteY17" fmla="*/ 1080753 h 1406233"/>
                <a:gd name="connsiteX18" fmla="*/ 896382 w 1050319"/>
                <a:gd name="connsiteY18" fmla="*/ 1111891 h 1406233"/>
                <a:gd name="connsiteX19" fmla="*/ 883746 w 1050319"/>
                <a:gd name="connsiteY19" fmla="*/ 1139892 h 1406233"/>
                <a:gd name="connsiteX20" fmla="*/ 686112 w 1050319"/>
                <a:gd name="connsiteY20" fmla="*/ 1362955 h 1406233"/>
                <a:gd name="connsiteX21" fmla="*/ 453031 w 1050319"/>
                <a:gd name="connsiteY21" fmla="*/ 1398001 h 140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50319" h="1406233">
                  <a:moveTo>
                    <a:pt x="453031" y="1398001"/>
                  </a:moveTo>
                  <a:cubicBezTo>
                    <a:pt x="422420" y="1391321"/>
                    <a:pt x="360299" y="1365071"/>
                    <a:pt x="339566" y="1350053"/>
                  </a:cubicBezTo>
                  <a:cubicBezTo>
                    <a:pt x="279335" y="1306427"/>
                    <a:pt x="206467" y="1228865"/>
                    <a:pt x="194732" y="1195892"/>
                  </a:cubicBezTo>
                  <a:cubicBezTo>
                    <a:pt x="192905" y="1190757"/>
                    <a:pt x="188427" y="1182726"/>
                    <a:pt x="184781" y="1178042"/>
                  </a:cubicBezTo>
                  <a:cubicBezTo>
                    <a:pt x="181132" y="1173358"/>
                    <a:pt x="167849" y="1143443"/>
                    <a:pt x="155260" y="1111563"/>
                  </a:cubicBezTo>
                  <a:cubicBezTo>
                    <a:pt x="142671" y="1079685"/>
                    <a:pt x="126207" y="1047118"/>
                    <a:pt x="118676" y="1039190"/>
                  </a:cubicBezTo>
                  <a:cubicBezTo>
                    <a:pt x="74968" y="993198"/>
                    <a:pt x="32194" y="910887"/>
                    <a:pt x="12484" y="834844"/>
                  </a:cubicBezTo>
                  <a:cubicBezTo>
                    <a:pt x="-9578" y="749738"/>
                    <a:pt x="2185" y="654335"/>
                    <a:pt x="35325" y="649582"/>
                  </a:cubicBezTo>
                  <a:cubicBezTo>
                    <a:pt x="47689" y="647807"/>
                    <a:pt x="48491" y="642864"/>
                    <a:pt x="52376" y="544363"/>
                  </a:cubicBezTo>
                  <a:cubicBezTo>
                    <a:pt x="54619" y="487519"/>
                    <a:pt x="56453" y="420709"/>
                    <a:pt x="56453" y="395897"/>
                  </a:cubicBezTo>
                  <a:cubicBezTo>
                    <a:pt x="56453" y="304572"/>
                    <a:pt x="107269" y="191421"/>
                    <a:pt x="180612" y="119439"/>
                  </a:cubicBezTo>
                  <a:cubicBezTo>
                    <a:pt x="261678" y="39878"/>
                    <a:pt x="374652" y="1216"/>
                    <a:pt x="526065" y="1216"/>
                  </a:cubicBezTo>
                  <a:cubicBezTo>
                    <a:pt x="764490" y="1216"/>
                    <a:pt x="917575" y="103478"/>
                    <a:pt x="981259" y="305288"/>
                  </a:cubicBezTo>
                  <a:cubicBezTo>
                    <a:pt x="987170" y="324020"/>
                    <a:pt x="992813" y="389102"/>
                    <a:pt x="997375" y="491220"/>
                  </a:cubicBezTo>
                  <a:cubicBezTo>
                    <a:pt x="1003054" y="618276"/>
                    <a:pt x="1006061" y="648332"/>
                    <a:pt x="1013095" y="648332"/>
                  </a:cubicBezTo>
                  <a:cubicBezTo>
                    <a:pt x="1050112" y="648332"/>
                    <a:pt x="1063851" y="767952"/>
                    <a:pt x="1036321" y="850556"/>
                  </a:cubicBezTo>
                  <a:cubicBezTo>
                    <a:pt x="1018302" y="904628"/>
                    <a:pt x="970552" y="993959"/>
                    <a:pt x="942830" y="1025467"/>
                  </a:cubicBezTo>
                  <a:cubicBezTo>
                    <a:pt x="928133" y="1042170"/>
                    <a:pt x="912585" y="1067046"/>
                    <a:pt x="908274" y="1080753"/>
                  </a:cubicBezTo>
                  <a:cubicBezTo>
                    <a:pt x="903966" y="1094457"/>
                    <a:pt x="898612" y="1108469"/>
                    <a:pt x="896382" y="1111891"/>
                  </a:cubicBezTo>
                  <a:cubicBezTo>
                    <a:pt x="894150" y="1115314"/>
                    <a:pt x="888463" y="1127912"/>
                    <a:pt x="883746" y="1139892"/>
                  </a:cubicBezTo>
                  <a:cubicBezTo>
                    <a:pt x="848152" y="1230271"/>
                    <a:pt x="769104" y="1319489"/>
                    <a:pt x="686112" y="1362955"/>
                  </a:cubicBezTo>
                  <a:cubicBezTo>
                    <a:pt x="606168" y="1404824"/>
                    <a:pt x="534007" y="1415675"/>
                    <a:pt x="453031" y="1398001"/>
                  </a:cubicBezTo>
                  <a:close/>
                </a:path>
              </a:pathLst>
            </a:custGeom>
            <a:solidFill>
              <a:srgbClr val="0C183B"/>
            </a:solidFill>
            <a:ln w="6203"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 name="Полилиния: фигура 7">
              <a:extLst>
                <a:ext uri="{FF2B5EF4-FFF2-40B4-BE49-F238E27FC236}">
                  <a16:creationId xmlns:a16="http://schemas.microsoft.com/office/drawing/2014/main" id="{601C6C6F-484B-4E2C-87F0-ADCF57FA742A}"/>
                </a:ext>
              </a:extLst>
            </p:cNvPr>
            <p:cNvSpPr/>
            <p:nvPr/>
          </p:nvSpPr>
          <p:spPr>
            <a:xfrm>
              <a:off x="1952179" y="2285681"/>
              <a:ext cx="1625257" cy="1505790"/>
            </a:xfrm>
            <a:custGeom>
              <a:avLst/>
              <a:gdLst>
                <a:gd name="connsiteX0" fmla="*/ 1399754 w 1625257"/>
                <a:gd name="connsiteY0" fmla="*/ 1498347 h 1505789"/>
                <a:gd name="connsiteX1" fmla="*/ 1338332 w 1625257"/>
                <a:gd name="connsiteY1" fmla="*/ 1452956 h 1505789"/>
                <a:gd name="connsiteX2" fmla="*/ 1332730 w 1625257"/>
                <a:gd name="connsiteY2" fmla="*/ 1444554 h 1505789"/>
                <a:gd name="connsiteX3" fmla="*/ 1319845 w 1625257"/>
                <a:gd name="connsiteY3" fmla="*/ 1414189 h 1505789"/>
                <a:gd name="connsiteX4" fmla="*/ 1387468 w 1625257"/>
                <a:gd name="connsiteY4" fmla="*/ 1279952 h 1505789"/>
                <a:gd name="connsiteX5" fmla="*/ 1419892 w 1625257"/>
                <a:gd name="connsiteY5" fmla="*/ 1239980 h 1505789"/>
                <a:gd name="connsiteX6" fmla="*/ 1425280 w 1625257"/>
                <a:gd name="connsiteY6" fmla="*/ 524509 h 1505789"/>
                <a:gd name="connsiteX7" fmla="*/ 1414854 w 1625257"/>
                <a:gd name="connsiteY7" fmla="*/ 474947 h 1505789"/>
                <a:gd name="connsiteX8" fmla="*/ 1347258 w 1625257"/>
                <a:gd name="connsiteY8" fmla="*/ 333054 h 1505789"/>
                <a:gd name="connsiteX9" fmla="*/ 1203339 w 1625257"/>
                <a:gd name="connsiteY9" fmla="*/ 188659 h 1505789"/>
                <a:gd name="connsiteX10" fmla="*/ 1158228 w 1625257"/>
                <a:gd name="connsiteY10" fmla="*/ 162765 h 1505789"/>
                <a:gd name="connsiteX11" fmla="*/ 1151664 w 1625257"/>
                <a:gd name="connsiteY11" fmla="*/ 157607 h 1505789"/>
                <a:gd name="connsiteX12" fmla="*/ 1073886 w 1625257"/>
                <a:gd name="connsiteY12" fmla="*/ 118439 h 1505789"/>
                <a:gd name="connsiteX13" fmla="*/ 834328 w 1625257"/>
                <a:gd name="connsiteY13" fmla="*/ 71775 h 1505789"/>
                <a:gd name="connsiteX14" fmla="*/ 348872 w 1625257"/>
                <a:gd name="connsiteY14" fmla="*/ 249877 h 1505789"/>
                <a:gd name="connsiteX15" fmla="*/ 233441 w 1625257"/>
                <a:gd name="connsiteY15" fmla="*/ 411691 h 1505789"/>
                <a:gd name="connsiteX16" fmla="*/ 193435 w 1625257"/>
                <a:gd name="connsiteY16" fmla="*/ 811915 h 1505789"/>
                <a:gd name="connsiteX17" fmla="*/ 193435 w 1625257"/>
                <a:gd name="connsiteY17" fmla="*/ 1072176 h 1505789"/>
                <a:gd name="connsiteX18" fmla="*/ 175246 w 1625257"/>
                <a:gd name="connsiteY18" fmla="*/ 1090362 h 1505789"/>
                <a:gd name="connsiteX19" fmla="*/ 133245 w 1625257"/>
                <a:gd name="connsiteY19" fmla="*/ 1108456 h 1505789"/>
                <a:gd name="connsiteX20" fmla="*/ 3548 w 1625257"/>
                <a:gd name="connsiteY20" fmla="*/ 1019373 h 1505789"/>
                <a:gd name="connsiteX21" fmla="*/ 1689 w 1625257"/>
                <a:gd name="connsiteY21" fmla="*/ 806771 h 1505789"/>
                <a:gd name="connsiteX22" fmla="*/ 3655 w 1625257"/>
                <a:gd name="connsiteY22" fmla="*/ 620103 h 1505789"/>
                <a:gd name="connsiteX23" fmla="*/ 22322 w 1625257"/>
                <a:gd name="connsiteY23" fmla="*/ 599256 h 1505789"/>
                <a:gd name="connsiteX24" fmla="*/ 96387 w 1625257"/>
                <a:gd name="connsiteY24" fmla="*/ 560991 h 1505789"/>
                <a:gd name="connsiteX25" fmla="*/ 124661 w 1625257"/>
                <a:gd name="connsiteY25" fmla="*/ 537658 h 1505789"/>
                <a:gd name="connsiteX26" fmla="*/ 131177 w 1625257"/>
                <a:gd name="connsiteY26" fmla="*/ 503721 h 1505789"/>
                <a:gd name="connsiteX27" fmla="*/ 149035 w 1625257"/>
                <a:gd name="connsiteY27" fmla="*/ 438387 h 1505789"/>
                <a:gd name="connsiteX28" fmla="*/ 576104 w 1625257"/>
                <a:gd name="connsiteY28" fmla="*/ 35510 h 1505789"/>
                <a:gd name="connsiteX29" fmla="*/ 812551 w 1625257"/>
                <a:gd name="connsiteY29" fmla="*/ 1216 h 1505789"/>
                <a:gd name="connsiteX30" fmla="*/ 1137107 w 1625257"/>
                <a:gd name="connsiteY30" fmla="*/ 70954 h 1505789"/>
                <a:gd name="connsiteX31" fmla="*/ 1257443 w 1625257"/>
                <a:gd name="connsiteY31" fmla="*/ 144983 h 1505789"/>
                <a:gd name="connsiteX32" fmla="*/ 1265221 w 1625257"/>
                <a:gd name="connsiteY32" fmla="*/ 150335 h 1505789"/>
                <a:gd name="connsiteX33" fmla="*/ 1388111 w 1625257"/>
                <a:gd name="connsiteY33" fmla="*/ 271282 h 1505789"/>
                <a:gd name="connsiteX34" fmla="*/ 1399318 w 1625257"/>
                <a:gd name="connsiteY34" fmla="*/ 287318 h 1505789"/>
                <a:gd name="connsiteX35" fmla="*/ 1450236 w 1625257"/>
                <a:gd name="connsiteY35" fmla="*/ 374323 h 1505789"/>
                <a:gd name="connsiteX36" fmla="*/ 1494407 w 1625257"/>
                <a:gd name="connsiteY36" fmla="*/ 511213 h 1505789"/>
                <a:gd name="connsiteX37" fmla="*/ 1532903 w 1625257"/>
                <a:gd name="connsiteY37" fmla="*/ 560897 h 1505789"/>
                <a:gd name="connsiteX38" fmla="*/ 1611985 w 1625257"/>
                <a:gd name="connsiteY38" fmla="*/ 616740 h 1505789"/>
                <a:gd name="connsiteX39" fmla="*/ 1624557 w 1625257"/>
                <a:gd name="connsiteY39" fmla="*/ 832120 h 1505789"/>
                <a:gd name="connsiteX40" fmla="*/ 1611781 w 1625257"/>
                <a:gd name="connsiteY40" fmla="*/ 1045587 h 1505789"/>
                <a:gd name="connsiteX41" fmla="*/ 1531828 w 1625257"/>
                <a:gd name="connsiteY41" fmla="*/ 1103593 h 1505789"/>
                <a:gd name="connsiteX42" fmla="*/ 1503827 w 1625257"/>
                <a:gd name="connsiteY42" fmla="*/ 1135683 h 1505789"/>
                <a:gd name="connsiteX43" fmla="*/ 1493262 w 1625257"/>
                <a:gd name="connsiteY43" fmla="*/ 1219345 h 1505789"/>
                <a:gd name="connsiteX44" fmla="*/ 1485763 w 1625257"/>
                <a:gd name="connsiteY44" fmla="*/ 1277252 h 1505789"/>
                <a:gd name="connsiteX45" fmla="*/ 1510458 w 1625257"/>
                <a:gd name="connsiteY45" fmla="*/ 1303345 h 1505789"/>
                <a:gd name="connsiteX46" fmla="*/ 1538130 w 1625257"/>
                <a:gd name="connsiteY46" fmla="*/ 1435220 h 1505789"/>
                <a:gd name="connsiteX47" fmla="*/ 1469595 w 1625257"/>
                <a:gd name="connsiteY47" fmla="*/ 1497232 h 1505789"/>
                <a:gd name="connsiteX48" fmla="*/ 1399754 w 1625257"/>
                <a:gd name="connsiteY48" fmla="*/ 1498347 h 15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25257" h="1505789">
                  <a:moveTo>
                    <a:pt x="1399754" y="1498347"/>
                  </a:moveTo>
                  <a:cubicBezTo>
                    <a:pt x="1372438" y="1489725"/>
                    <a:pt x="1338332" y="1464522"/>
                    <a:pt x="1338332" y="1452956"/>
                  </a:cubicBezTo>
                  <a:cubicBezTo>
                    <a:pt x="1338332" y="1448334"/>
                    <a:pt x="1335811" y="1444554"/>
                    <a:pt x="1332730" y="1444554"/>
                  </a:cubicBezTo>
                  <a:cubicBezTo>
                    <a:pt x="1329649" y="1444554"/>
                    <a:pt x="1323852" y="1430890"/>
                    <a:pt x="1319845" y="1414189"/>
                  </a:cubicBezTo>
                  <a:cubicBezTo>
                    <a:pt x="1306472" y="1358445"/>
                    <a:pt x="1333827" y="1304142"/>
                    <a:pt x="1387468" y="1279952"/>
                  </a:cubicBezTo>
                  <a:cubicBezTo>
                    <a:pt x="1408771" y="1270345"/>
                    <a:pt x="1413413" y="1264626"/>
                    <a:pt x="1419892" y="1239980"/>
                  </a:cubicBezTo>
                  <a:cubicBezTo>
                    <a:pt x="1430509" y="1199595"/>
                    <a:pt x="1435285" y="565205"/>
                    <a:pt x="1425280" y="524509"/>
                  </a:cubicBezTo>
                  <a:cubicBezTo>
                    <a:pt x="1421377" y="508639"/>
                    <a:pt x="1416686" y="486339"/>
                    <a:pt x="1414854" y="474947"/>
                  </a:cubicBezTo>
                  <a:cubicBezTo>
                    <a:pt x="1410800" y="449732"/>
                    <a:pt x="1375912" y="376501"/>
                    <a:pt x="1347258" y="333054"/>
                  </a:cubicBezTo>
                  <a:cubicBezTo>
                    <a:pt x="1317742" y="288304"/>
                    <a:pt x="1248991" y="219324"/>
                    <a:pt x="1203339" y="188659"/>
                  </a:cubicBezTo>
                  <a:cubicBezTo>
                    <a:pt x="1182139" y="174418"/>
                    <a:pt x="1161837" y="162765"/>
                    <a:pt x="1158228" y="162765"/>
                  </a:cubicBezTo>
                  <a:cubicBezTo>
                    <a:pt x="1154619" y="162765"/>
                    <a:pt x="1151664" y="160444"/>
                    <a:pt x="1151664" y="157607"/>
                  </a:cubicBezTo>
                  <a:cubicBezTo>
                    <a:pt x="1151664" y="153158"/>
                    <a:pt x="1135302" y="144919"/>
                    <a:pt x="1073886" y="118439"/>
                  </a:cubicBezTo>
                  <a:cubicBezTo>
                    <a:pt x="1008010" y="90038"/>
                    <a:pt x="936725" y="76152"/>
                    <a:pt x="834328" y="71775"/>
                  </a:cubicBezTo>
                  <a:cubicBezTo>
                    <a:pt x="649129" y="63859"/>
                    <a:pt x="472242" y="128754"/>
                    <a:pt x="348872" y="249877"/>
                  </a:cubicBezTo>
                  <a:cubicBezTo>
                    <a:pt x="296908" y="300895"/>
                    <a:pt x="266870" y="343005"/>
                    <a:pt x="233441" y="411691"/>
                  </a:cubicBezTo>
                  <a:cubicBezTo>
                    <a:pt x="196650" y="487290"/>
                    <a:pt x="193437" y="519436"/>
                    <a:pt x="193435" y="811915"/>
                  </a:cubicBezTo>
                  <a:lnTo>
                    <a:pt x="193435" y="1072176"/>
                  </a:lnTo>
                  <a:lnTo>
                    <a:pt x="175246" y="1090362"/>
                  </a:lnTo>
                  <a:cubicBezTo>
                    <a:pt x="161422" y="1104186"/>
                    <a:pt x="151345" y="1108529"/>
                    <a:pt x="133245" y="1108456"/>
                  </a:cubicBezTo>
                  <a:cubicBezTo>
                    <a:pt x="69629" y="1108203"/>
                    <a:pt x="10681" y="1067716"/>
                    <a:pt x="3548" y="1019373"/>
                  </a:cubicBezTo>
                  <a:cubicBezTo>
                    <a:pt x="1445" y="1005109"/>
                    <a:pt x="606" y="909438"/>
                    <a:pt x="1689" y="806771"/>
                  </a:cubicBezTo>
                  <a:lnTo>
                    <a:pt x="3655" y="620103"/>
                  </a:lnTo>
                  <a:lnTo>
                    <a:pt x="22322" y="599256"/>
                  </a:lnTo>
                  <a:cubicBezTo>
                    <a:pt x="46054" y="572749"/>
                    <a:pt x="68815" y="560991"/>
                    <a:pt x="96387" y="560991"/>
                  </a:cubicBezTo>
                  <a:cubicBezTo>
                    <a:pt x="116271" y="560991"/>
                    <a:pt x="118750" y="558945"/>
                    <a:pt x="124661" y="537658"/>
                  </a:cubicBezTo>
                  <a:cubicBezTo>
                    <a:pt x="128225" y="524825"/>
                    <a:pt x="131157" y="509553"/>
                    <a:pt x="131177" y="503721"/>
                  </a:cubicBezTo>
                  <a:cubicBezTo>
                    <a:pt x="131202" y="497890"/>
                    <a:pt x="139231" y="468491"/>
                    <a:pt x="149035" y="438387"/>
                  </a:cubicBezTo>
                  <a:cubicBezTo>
                    <a:pt x="209393" y="253041"/>
                    <a:pt x="367367" y="104014"/>
                    <a:pt x="576104" y="35510"/>
                  </a:cubicBezTo>
                  <a:cubicBezTo>
                    <a:pt x="652123" y="10562"/>
                    <a:pt x="716561" y="1216"/>
                    <a:pt x="812551" y="1216"/>
                  </a:cubicBezTo>
                  <a:cubicBezTo>
                    <a:pt x="940913" y="1216"/>
                    <a:pt x="1031465" y="20673"/>
                    <a:pt x="1137107" y="70954"/>
                  </a:cubicBezTo>
                  <a:cubicBezTo>
                    <a:pt x="1189210" y="95752"/>
                    <a:pt x="1257443" y="137729"/>
                    <a:pt x="1257443" y="144983"/>
                  </a:cubicBezTo>
                  <a:cubicBezTo>
                    <a:pt x="1257443" y="147919"/>
                    <a:pt x="1260942" y="150327"/>
                    <a:pt x="1265221" y="150335"/>
                  </a:cubicBezTo>
                  <a:cubicBezTo>
                    <a:pt x="1272971" y="150360"/>
                    <a:pt x="1388111" y="263669"/>
                    <a:pt x="1388111" y="271282"/>
                  </a:cubicBezTo>
                  <a:cubicBezTo>
                    <a:pt x="1388111" y="273485"/>
                    <a:pt x="1393153" y="280700"/>
                    <a:pt x="1399318" y="287318"/>
                  </a:cubicBezTo>
                  <a:cubicBezTo>
                    <a:pt x="1409617" y="298371"/>
                    <a:pt x="1418941" y="314303"/>
                    <a:pt x="1450236" y="374323"/>
                  </a:cubicBezTo>
                  <a:cubicBezTo>
                    <a:pt x="1466329" y="405183"/>
                    <a:pt x="1485285" y="463934"/>
                    <a:pt x="1494407" y="511213"/>
                  </a:cubicBezTo>
                  <a:cubicBezTo>
                    <a:pt x="1502921" y="555349"/>
                    <a:pt x="1507108" y="560752"/>
                    <a:pt x="1532903" y="560897"/>
                  </a:cubicBezTo>
                  <a:cubicBezTo>
                    <a:pt x="1558506" y="561038"/>
                    <a:pt x="1597679" y="588700"/>
                    <a:pt x="1611985" y="616740"/>
                  </a:cubicBezTo>
                  <a:cubicBezTo>
                    <a:pt x="1623790" y="639882"/>
                    <a:pt x="1624557" y="653019"/>
                    <a:pt x="1624557" y="832120"/>
                  </a:cubicBezTo>
                  <a:cubicBezTo>
                    <a:pt x="1624557" y="1012977"/>
                    <a:pt x="1623895" y="1024033"/>
                    <a:pt x="1611781" y="1045587"/>
                  </a:cubicBezTo>
                  <a:cubicBezTo>
                    <a:pt x="1596504" y="1072766"/>
                    <a:pt x="1565953" y="1094932"/>
                    <a:pt x="1531828" y="1103593"/>
                  </a:cubicBezTo>
                  <a:cubicBezTo>
                    <a:pt x="1508556" y="1109499"/>
                    <a:pt x="1506685" y="1111645"/>
                    <a:pt x="1503827" y="1135683"/>
                  </a:cubicBezTo>
                  <a:cubicBezTo>
                    <a:pt x="1502142" y="1149850"/>
                    <a:pt x="1497389" y="1187497"/>
                    <a:pt x="1493262" y="1219345"/>
                  </a:cubicBezTo>
                  <a:lnTo>
                    <a:pt x="1485763" y="1277252"/>
                  </a:lnTo>
                  <a:lnTo>
                    <a:pt x="1510458" y="1303345"/>
                  </a:lnTo>
                  <a:cubicBezTo>
                    <a:pt x="1551998" y="1347237"/>
                    <a:pt x="1560353" y="1387065"/>
                    <a:pt x="1538130" y="1435220"/>
                  </a:cubicBezTo>
                  <a:cubicBezTo>
                    <a:pt x="1523355" y="1467228"/>
                    <a:pt x="1503362" y="1485320"/>
                    <a:pt x="1469595" y="1497232"/>
                  </a:cubicBezTo>
                  <a:cubicBezTo>
                    <a:pt x="1438740" y="1508118"/>
                    <a:pt x="1431109" y="1508240"/>
                    <a:pt x="1399754" y="1498347"/>
                  </a:cubicBezTo>
                  <a:close/>
                </a:path>
              </a:pathLst>
            </a:custGeom>
            <a:solidFill>
              <a:srgbClr val="0C183B"/>
            </a:solidFill>
            <a:ln w="6203"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 name="Полилиния: фигура 10">
              <a:extLst>
                <a:ext uri="{FF2B5EF4-FFF2-40B4-BE49-F238E27FC236}">
                  <a16:creationId xmlns:a16="http://schemas.microsoft.com/office/drawing/2014/main" id="{6CDC084F-63BA-4DE3-9B8C-544EFE9921C2}"/>
                </a:ext>
              </a:extLst>
            </p:cNvPr>
            <p:cNvSpPr/>
            <p:nvPr/>
          </p:nvSpPr>
          <p:spPr>
            <a:xfrm>
              <a:off x="2656208" y="4002799"/>
              <a:ext cx="214046" cy="181690"/>
            </a:xfrm>
            <a:custGeom>
              <a:avLst/>
              <a:gdLst>
                <a:gd name="connsiteX0" fmla="*/ 39432 w 214046"/>
                <a:gd name="connsiteY0" fmla="*/ 172973 h 181690"/>
                <a:gd name="connsiteX1" fmla="*/ 19209 w 214046"/>
                <a:gd name="connsiteY1" fmla="*/ 125945 h 181690"/>
                <a:gd name="connsiteX2" fmla="*/ 5127 w 214046"/>
                <a:gd name="connsiteY2" fmla="*/ 51576 h 181690"/>
                <a:gd name="connsiteX3" fmla="*/ 2382 w 214046"/>
                <a:gd name="connsiteY3" fmla="*/ 8020 h 181690"/>
                <a:gd name="connsiteX4" fmla="*/ 108223 w 214046"/>
                <a:gd name="connsiteY4" fmla="*/ 1216 h 181690"/>
                <a:gd name="connsiteX5" fmla="*/ 213190 w 214046"/>
                <a:gd name="connsiteY5" fmla="*/ 9904 h 181690"/>
                <a:gd name="connsiteX6" fmla="*/ 208140 w 214046"/>
                <a:gd name="connsiteY6" fmla="*/ 61238 h 181690"/>
                <a:gd name="connsiteX7" fmla="*/ 195957 w 214046"/>
                <a:gd name="connsiteY7" fmla="*/ 131883 h 181690"/>
                <a:gd name="connsiteX8" fmla="*/ 116536 w 214046"/>
                <a:gd name="connsiteY8" fmla="*/ 180467 h 181690"/>
                <a:gd name="connsiteX9" fmla="*/ 39432 w 214046"/>
                <a:gd name="connsiteY9" fmla="*/ 172973 h 18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46" h="181690">
                  <a:moveTo>
                    <a:pt x="39432" y="172973"/>
                  </a:moveTo>
                  <a:cubicBezTo>
                    <a:pt x="30564" y="166599"/>
                    <a:pt x="24040" y="151429"/>
                    <a:pt x="19209" y="125945"/>
                  </a:cubicBezTo>
                  <a:cubicBezTo>
                    <a:pt x="15287" y="105254"/>
                    <a:pt x="8947" y="71789"/>
                    <a:pt x="5127" y="51576"/>
                  </a:cubicBezTo>
                  <a:cubicBezTo>
                    <a:pt x="1304" y="31361"/>
                    <a:pt x="70" y="11761"/>
                    <a:pt x="2382" y="8020"/>
                  </a:cubicBezTo>
                  <a:cubicBezTo>
                    <a:pt x="5149" y="3545"/>
                    <a:pt x="41385" y="1216"/>
                    <a:pt x="108223" y="1216"/>
                  </a:cubicBezTo>
                  <a:cubicBezTo>
                    <a:pt x="189468" y="1216"/>
                    <a:pt x="210527" y="2958"/>
                    <a:pt x="213190" y="9904"/>
                  </a:cubicBezTo>
                  <a:cubicBezTo>
                    <a:pt x="215024" y="14681"/>
                    <a:pt x="212752" y="37783"/>
                    <a:pt x="208140" y="61238"/>
                  </a:cubicBezTo>
                  <a:cubicBezTo>
                    <a:pt x="203530" y="84694"/>
                    <a:pt x="198047" y="116482"/>
                    <a:pt x="195957" y="131883"/>
                  </a:cubicBezTo>
                  <a:cubicBezTo>
                    <a:pt x="189777" y="177438"/>
                    <a:pt x="188338" y="178316"/>
                    <a:pt x="116536" y="180467"/>
                  </a:cubicBezTo>
                  <a:cubicBezTo>
                    <a:pt x="66989" y="181948"/>
                    <a:pt x="49562" y="180255"/>
                    <a:pt x="39432" y="172973"/>
                  </a:cubicBezTo>
                  <a:close/>
                </a:path>
              </a:pathLst>
            </a:custGeom>
            <a:solidFill>
              <a:srgbClr val="0C183B"/>
            </a:solidFill>
            <a:ln w="6203"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6" name="Полилиния: фигура 15">
              <a:extLst>
                <a:ext uri="{FF2B5EF4-FFF2-40B4-BE49-F238E27FC236}">
                  <a16:creationId xmlns:a16="http://schemas.microsoft.com/office/drawing/2014/main" id="{8717AF52-0A89-48BF-B84C-2EC097D7E7F6}"/>
                </a:ext>
              </a:extLst>
            </p:cNvPr>
            <p:cNvSpPr/>
            <p:nvPr/>
          </p:nvSpPr>
          <p:spPr>
            <a:xfrm>
              <a:off x="2656018" y="4226801"/>
              <a:ext cx="216535" cy="373336"/>
            </a:xfrm>
            <a:custGeom>
              <a:avLst/>
              <a:gdLst>
                <a:gd name="connsiteX0" fmla="*/ 81686 w 216535"/>
                <a:gd name="connsiteY0" fmla="*/ 332552 h 373336"/>
                <a:gd name="connsiteX1" fmla="*/ 41717 w 216535"/>
                <a:gd name="connsiteY1" fmla="*/ 259440 h 373336"/>
                <a:gd name="connsiteX2" fmla="*/ 12343 w 216535"/>
                <a:gd name="connsiteY2" fmla="*/ 200791 h 373336"/>
                <a:gd name="connsiteX3" fmla="*/ 2198 w 216535"/>
                <a:gd name="connsiteY3" fmla="*/ 151013 h 373336"/>
                <a:gd name="connsiteX4" fmla="*/ 27682 w 216535"/>
                <a:gd name="connsiteY4" fmla="*/ 33883 h 373336"/>
                <a:gd name="connsiteX5" fmla="*/ 37638 w 216535"/>
                <a:gd name="connsiteY5" fmla="*/ 1216 h 373336"/>
                <a:gd name="connsiteX6" fmla="*/ 105697 w 216535"/>
                <a:gd name="connsiteY6" fmla="*/ 1216 h 373336"/>
                <a:gd name="connsiteX7" fmla="*/ 195619 w 216535"/>
                <a:gd name="connsiteY7" fmla="*/ 57216 h 373336"/>
                <a:gd name="connsiteX8" fmla="*/ 209318 w 216535"/>
                <a:gd name="connsiteY8" fmla="*/ 126450 h 373336"/>
                <a:gd name="connsiteX9" fmla="*/ 208305 w 216535"/>
                <a:gd name="connsiteY9" fmla="*/ 191784 h 373336"/>
                <a:gd name="connsiteX10" fmla="*/ 161115 w 216535"/>
                <a:gd name="connsiteY10" fmla="*/ 284329 h 373336"/>
                <a:gd name="connsiteX11" fmla="*/ 128913 w 216535"/>
                <a:gd name="connsiteY11" fmla="*/ 341885 h 373336"/>
                <a:gd name="connsiteX12" fmla="*/ 108517 w 216535"/>
                <a:gd name="connsiteY12" fmla="*/ 374552 h 373336"/>
                <a:gd name="connsiteX13" fmla="*/ 81686 w 216535"/>
                <a:gd name="connsiteY13" fmla="*/ 332552 h 37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35" h="373336">
                  <a:moveTo>
                    <a:pt x="81686" y="332552"/>
                  </a:moveTo>
                  <a:cubicBezTo>
                    <a:pt x="68234" y="309452"/>
                    <a:pt x="50246" y="276551"/>
                    <a:pt x="41717" y="259440"/>
                  </a:cubicBezTo>
                  <a:cubicBezTo>
                    <a:pt x="33187" y="242329"/>
                    <a:pt x="19969" y="215936"/>
                    <a:pt x="12343" y="200791"/>
                  </a:cubicBezTo>
                  <a:cubicBezTo>
                    <a:pt x="2240" y="180733"/>
                    <a:pt x="-515" y="167216"/>
                    <a:pt x="2198" y="151013"/>
                  </a:cubicBezTo>
                  <a:cubicBezTo>
                    <a:pt x="11081" y="97940"/>
                    <a:pt x="18373" y="64426"/>
                    <a:pt x="27682" y="33883"/>
                  </a:cubicBezTo>
                  <a:lnTo>
                    <a:pt x="37638" y="1216"/>
                  </a:lnTo>
                  <a:lnTo>
                    <a:pt x="105697" y="1216"/>
                  </a:lnTo>
                  <a:cubicBezTo>
                    <a:pt x="183368" y="1216"/>
                    <a:pt x="187818" y="3986"/>
                    <a:pt x="195619" y="57216"/>
                  </a:cubicBezTo>
                  <a:cubicBezTo>
                    <a:pt x="197876" y="72615"/>
                    <a:pt x="204039" y="103771"/>
                    <a:pt x="209318" y="126450"/>
                  </a:cubicBezTo>
                  <a:cubicBezTo>
                    <a:pt x="218161" y="164456"/>
                    <a:pt x="218081" y="169573"/>
                    <a:pt x="208305" y="191784"/>
                  </a:cubicBezTo>
                  <a:cubicBezTo>
                    <a:pt x="195616" y="220608"/>
                    <a:pt x="180342" y="250564"/>
                    <a:pt x="161115" y="284329"/>
                  </a:cubicBezTo>
                  <a:cubicBezTo>
                    <a:pt x="153320" y="298018"/>
                    <a:pt x="138829" y="323918"/>
                    <a:pt x="128913" y="341885"/>
                  </a:cubicBezTo>
                  <a:cubicBezTo>
                    <a:pt x="119000" y="359852"/>
                    <a:pt x="109821" y="374552"/>
                    <a:pt x="108517" y="374552"/>
                  </a:cubicBezTo>
                  <a:cubicBezTo>
                    <a:pt x="107215" y="374552"/>
                    <a:pt x="95141" y="355651"/>
                    <a:pt x="81686" y="332552"/>
                  </a:cubicBezTo>
                  <a:close/>
                </a:path>
              </a:pathLst>
            </a:custGeom>
            <a:solidFill>
              <a:srgbClr val="0C183B"/>
            </a:solidFill>
            <a:ln w="6203"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596" name="Полилиния: фигура 595">
              <a:extLst>
                <a:ext uri="{FF2B5EF4-FFF2-40B4-BE49-F238E27FC236}">
                  <a16:creationId xmlns:a16="http://schemas.microsoft.com/office/drawing/2014/main" id="{0B1AEFEE-889F-4BDF-B266-E3F20FFAFE76}"/>
                </a:ext>
              </a:extLst>
            </p:cNvPr>
            <p:cNvSpPr/>
            <p:nvPr/>
          </p:nvSpPr>
          <p:spPr>
            <a:xfrm>
              <a:off x="1635469" y="3836711"/>
              <a:ext cx="2254796" cy="987577"/>
            </a:xfrm>
            <a:custGeom>
              <a:avLst/>
              <a:gdLst>
                <a:gd name="connsiteX0" fmla="*/ 1518545 w 2254796"/>
                <a:gd name="connsiteY0" fmla="*/ 0 h 987577"/>
                <a:gd name="connsiteX1" fmla="*/ 1560018 w 2254796"/>
                <a:gd name="connsiteY1" fmla="*/ 18607 h 987577"/>
                <a:gd name="connsiteX2" fmla="*/ 1686153 w 2254796"/>
                <a:gd name="connsiteY2" fmla="*/ 72850 h 987577"/>
                <a:gd name="connsiteX3" fmla="*/ 1902934 w 2254796"/>
                <a:gd name="connsiteY3" fmla="*/ 168145 h 987577"/>
                <a:gd name="connsiteX4" fmla="*/ 2165544 w 2254796"/>
                <a:gd name="connsiteY4" fmla="*/ 416196 h 987577"/>
                <a:gd name="connsiteX5" fmla="*/ 2215046 w 2254796"/>
                <a:gd name="connsiteY5" fmla="*/ 520743 h 987577"/>
                <a:gd name="connsiteX6" fmla="*/ 2220273 w 2254796"/>
                <a:gd name="connsiteY6" fmla="*/ 537841 h 987577"/>
                <a:gd name="connsiteX7" fmla="*/ 2239691 w 2254796"/>
                <a:gd name="connsiteY7" fmla="*/ 592816 h 987577"/>
                <a:gd name="connsiteX8" fmla="*/ 2254687 w 2254796"/>
                <a:gd name="connsiteY8" fmla="*/ 726792 h 987577"/>
                <a:gd name="connsiteX9" fmla="*/ 2204045 w 2254796"/>
                <a:gd name="connsiteY9" fmla="*/ 860275 h 987577"/>
                <a:gd name="connsiteX10" fmla="*/ 2051726 w 2254796"/>
                <a:gd name="connsiteY10" fmla="*/ 901533 h 987577"/>
                <a:gd name="connsiteX11" fmla="*/ 2007800 w 2254796"/>
                <a:gd name="connsiteY11" fmla="*/ 907335 h 987577"/>
                <a:gd name="connsiteX12" fmla="*/ 1760820 w 2254796"/>
                <a:gd name="connsiteY12" fmla="*/ 945094 h 987577"/>
                <a:gd name="connsiteX13" fmla="*/ 1664375 w 2254796"/>
                <a:gd name="connsiteY13" fmla="*/ 957563 h 987577"/>
                <a:gd name="connsiteX14" fmla="*/ 1403040 w 2254796"/>
                <a:gd name="connsiteY14" fmla="*/ 982328 h 987577"/>
                <a:gd name="connsiteX15" fmla="*/ 830591 w 2254796"/>
                <a:gd name="connsiteY15" fmla="*/ 981333 h 987577"/>
                <a:gd name="connsiteX16" fmla="*/ 342142 w 2254796"/>
                <a:gd name="connsiteY16" fmla="*/ 922266 h 987577"/>
                <a:gd name="connsiteX17" fmla="*/ 205252 w 2254796"/>
                <a:gd name="connsiteY17" fmla="*/ 901304 h 987577"/>
                <a:gd name="connsiteX18" fmla="*/ 14596 w 2254796"/>
                <a:gd name="connsiteY18" fmla="*/ 829380 h 987577"/>
                <a:gd name="connsiteX19" fmla="*/ 1450 w 2254796"/>
                <a:gd name="connsiteY19" fmla="*/ 722683 h 987577"/>
                <a:gd name="connsiteX20" fmla="*/ 24191 w 2254796"/>
                <a:gd name="connsiteY20" fmla="*/ 572646 h 987577"/>
                <a:gd name="connsiteX21" fmla="*/ 94017 w 2254796"/>
                <a:gd name="connsiteY21" fmla="*/ 417234 h 987577"/>
                <a:gd name="connsiteX22" fmla="*/ 99473 w 2254796"/>
                <a:gd name="connsiteY22" fmla="*/ 408988 h 987577"/>
                <a:gd name="connsiteX23" fmla="*/ 128273 w 2254796"/>
                <a:gd name="connsiteY23" fmla="*/ 358299 h 987577"/>
                <a:gd name="connsiteX24" fmla="*/ 469699 w 2254796"/>
                <a:gd name="connsiteY24" fmla="*/ 114766 h 987577"/>
                <a:gd name="connsiteX25" fmla="*/ 632680 w 2254796"/>
                <a:gd name="connsiteY25" fmla="*/ 46246 h 987577"/>
                <a:gd name="connsiteX26" fmla="*/ 746665 w 2254796"/>
                <a:gd name="connsiteY26" fmla="*/ 35589 h 987577"/>
                <a:gd name="connsiteX27" fmla="*/ 756165 w 2254796"/>
                <a:gd name="connsiteY27" fmla="*/ 86415 h 987577"/>
                <a:gd name="connsiteX28" fmla="*/ 786544 w 2254796"/>
                <a:gd name="connsiteY28" fmla="*/ 213971 h 987577"/>
                <a:gd name="connsiteX29" fmla="*/ 801816 w 2254796"/>
                <a:gd name="connsiteY29" fmla="*/ 273083 h 987577"/>
                <a:gd name="connsiteX30" fmla="*/ 815112 w 2254796"/>
                <a:gd name="connsiteY30" fmla="*/ 316639 h 987577"/>
                <a:gd name="connsiteX31" fmla="*/ 853098 w 2254796"/>
                <a:gd name="connsiteY31" fmla="*/ 423889 h 987577"/>
                <a:gd name="connsiteX32" fmla="*/ 858591 w 2254796"/>
                <a:gd name="connsiteY32" fmla="*/ 442148 h 987577"/>
                <a:gd name="connsiteX33" fmla="*/ 871854 w 2254796"/>
                <a:gd name="connsiteY33" fmla="*/ 478011 h 987577"/>
                <a:gd name="connsiteX34" fmla="*/ 952669 w 2254796"/>
                <a:gd name="connsiteY34" fmla="*/ 642600 h 987577"/>
                <a:gd name="connsiteX35" fmla="*/ 984229 w 2254796"/>
                <a:gd name="connsiteY35" fmla="*/ 693087 h 987577"/>
                <a:gd name="connsiteX36" fmla="*/ 1013996 w 2254796"/>
                <a:gd name="connsiteY36" fmla="*/ 739754 h 987577"/>
                <a:gd name="connsiteX37" fmla="*/ 1038960 w 2254796"/>
                <a:gd name="connsiteY37" fmla="*/ 773977 h 987577"/>
                <a:gd name="connsiteX38" fmla="*/ 1084240 w 2254796"/>
                <a:gd name="connsiteY38" fmla="*/ 834644 h 987577"/>
                <a:gd name="connsiteX39" fmla="*/ 1131609 w 2254796"/>
                <a:gd name="connsiteY39" fmla="*/ 864200 h 987577"/>
                <a:gd name="connsiteX40" fmla="*/ 1164712 w 2254796"/>
                <a:gd name="connsiteY40" fmla="*/ 847088 h 987577"/>
                <a:gd name="connsiteX41" fmla="*/ 1191127 w 2254796"/>
                <a:gd name="connsiteY41" fmla="*/ 811310 h 987577"/>
                <a:gd name="connsiteX42" fmla="*/ 1227313 w 2254796"/>
                <a:gd name="connsiteY42" fmla="*/ 761532 h 987577"/>
                <a:gd name="connsiteX43" fmla="*/ 1254479 w 2254796"/>
                <a:gd name="connsiteY43" fmla="*/ 722850 h 987577"/>
                <a:gd name="connsiteX44" fmla="*/ 1284299 w 2254796"/>
                <a:gd name="connsiteY44" fmla="*/ 676182 h 987577"/>
                <a:gd name="connsiteX45" fmla="*/ 1350018 w 2254796"/>
                <a:gd name="connsiteY45" fmla="*/ 554281 h 987577"/>
                <a:gd name="connsiteX46" fmla="*/ 1430826 w 2254796"/>
                <a:gd name="connsiteY46" fmla="*/ 353973 h 987577"/>
                <a:gd name="connsiteX47" fmla="*/ 1452860 w 2254796"/>
                <a:gd name="connsiteY47" fmla="*/ 276194 h 987577"/>
                <a:gd name="connsiteX48" fmla="*/ 1474760 w 2254796"/>
                <a:gd name="connsiteY48" fmla="*/ 198416 h 987577"/>
                <a:gd name="connsiteX49" fmla="*/ 1492932 w 2254796"/>
                <a:gd name="connsiteY49" fmla="*/ 125142 h 987577"/>
                <a:gd name="connsiteX50" fmla="*/ 1505742 w 2254796"/>
                <a:gd name="connsiteY50" fmla="*/ 59808 h 987577"/>
                <a:gd name="connsiteX51" fmla="*/ 1512161 w 2254796"/>
                <a:gd name="connsiteY51" fmla="*/ 22985 h 987577"/>
                <a:gd name="connsiteX52" fmla="*/ 1518545 w 2254796"/>
                <a:gd name="connsiteY52" fmla="*/ 0 h 987577"/>
                <a:gd name="connsiteX53" fmla="*/ 1653345 w 2254796"/>
                <a:gd name="connsiteY53" fmla="*/ 428253 h 987577"/>
                <a:gd name="connsiteX54" fmla="*/ 1511009 w 2254796"/>
                <a:gd name="connsiteY54" fmla="*/ 607846 h 987577"/>
                <a:gd name="connsiteX55" fmla="*/ 1653345 w 2254796"/>
                <a:gd name="connsiteY55" fmla="*/ 787439 h 987577"/>
                <a:gd name="connsiteX56" fmla="*/ 1795681 w 2254796"/>
                <a:gd name="connsiteY56" fmla="*/ 607846 h 987577"/>
                <a:gd name="connsiteX57" fmla="*/ 1653345 w 2254796"/>
                <a:gd name="connsiteY57" fmla="*/ 428253 h 98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54796" h="987577">
                  <a:moveTo>
                    <a:pt x="1518545" y="0"/>
                  </a:moveTo>
                  <a:lnTo>
                    <a:pt x="1560018" y="18607"/>
                  </a:lnTo>
                  <a:cubicBezTo>
                    <a:pt x="1622576" y="46677"/>
                    <a:pt x="1635471" y="52219"/>
                    <a:pt x="1686153" y="72850"/>
                  </a:cubicBezTo>
                  <a:cubicBezTo>
                    <a:pt x="1811741" y="123970"/>
                    <a:pt x="1849279" y="140471"/>
                    <a:pt x="1902934" y="168145"/>
                  </a:cubicBezTo>
                  <a:cubicBezTo>
                    <a:pt x="2032412" y="234928"/>
                    <a:pt x="2073265" y="273513"/>
                    <a:pt x="2165544" y="416196"/>
                  </a:cubicBezTo>
                  <a:cubicBezTo>
                    <a:pt x="2182775" y="442835"/>
                    <a:pt x="2215046" y="510993"/>
                    <a:pt x="2215046" y="520743"/>
                  </a:cubicBezTo>
                  <a:cubicBezTo>
                    <a:pt x="2215046" y="526895"/>
                    <a:pt x="2217398" y="534591"/>
                    <a:pt x="2220273" y="537841"/>
                  </a:cubicBezTo>
                  <a:cubicBezTo>
                    <a:pt x="2223147" y="541092"/>
                    <a:pt x="2231886" y="565832"/>
                    <a:pt x="2239691" y="592816"/>
                  </a:cubicBezTo>
                  <a:cubicBezTo>
                    <a:pt x="2251093" y="632228"/>
                    <a:pt x="2254042" y="658588"/>
                    <a:pt x="2254687" y="726792"/>
                  </a:cubicBezTo>
                  <a:cubicBezTo>
                    <a:pt x="2255623" y="825599"/>
                    <a:pt x="2251548" y="836336"/>
                    <a:pt x="2204045" y="860275"/>
                  </a:cubicBezTo>
                  <a:cubicBezTo>
                    <a:pt x="2171550" y="876649"/>
                    <a:pt x="2079684" y="901533"/>
                    <a:pt x="2051726" y="901533"/>
                  </a:cubicBezTo>
                  <a:cubicBezTo>
                    <a:pt x="2041915" y="901533"/>
                    <a:pt x="2022148" y="904144"/>
                    <a:pt x="2007800" y="907335"/>
                  </a:cubicBezTo>
                  <a:cubicBezTo>
                    <a:pt x="1971895" y="915322"/>
                    <a:pt x="1832396" y="936652"/>
                    <a:pt x="1760820" y="945094"/>
                  </a:cubicBezTo>
                  <a:cubicBezTo>
                    <a:pt x="1728308" y="948927"/>
                    <a:pt x="1684908" y="954552"/>
                    <a:pt x="1664375" y="957563"/>
                  </a:cubicBezTo>
                  <a:cubicBezTo>
                    <a:pt x="1624709" y="963388"/>
                    <a:pt x="1535380" y="971850"/>
                    <a:pt x="1403040" y="982328"/>
                  </a:cubicBezTo>
                  <a:cubicBezTo>
                    <a:pt x="1308690" y="989795"/>
                    <a:pt x="939077" y="989148"/>
                    <a:pt x="830591" y="981333"/>
                  </a:cubicBezTo>
                  <a:cubicBezTo>
                    <a:pt x="689012" y="971128"/>
                    <a:pt x="523235" y="951067"/>
                    <a:pt x="342142" y="922266"/>
                  </a:cubicBezTo>
                  <a:cubicBezTo>
                    <a:pt x="285674" y="913283"/>
                    <a:pt x="224074" y="903850"/>
                    <a:pt x="205252" y="901304"/>
                  </a:cubicBezTo>
                  <a:cubicBezTo>
                    <a:pt x="105790" y="887852"/>
                    <a:pt x="40370" y="863172"/>
                    <a:pt x="14596" y="829380"/>
                  </a:cubicBezTo>
                  <a:cubicBezTo>
                    <a:pt x="-1305" y="808533"/>
                    <a:pt x="-1462" y="807258"/>
                    <a:pt x="1450" y="722683"/>
                  </a:cubicBezTo>
                  <a:cubicBezTo>
                    <a:pt x="3976" y="649337"/>
                    <a:pt x="7230" y="627863"/>
                    <a:pt x="24191" y="572646"/>
                  </a:cubicBezTo>
                  <a:cubicBezTo>
                    <a:pt x="43572" y="509545"/>
                    <a:pt x="83200" y="421345"/>
                    <a:pt x="94017" y="417234"/>
                  </a:cubicBezTo>
                  <a:cubicBezTo>
                    <a:pt x="97018" y="416092"/>
                    <a:pt x="99473" y="412383"/>
                    <a:pt x="99473" y="408988"/>
                  </a:cubicBezTo>
                  <a:cubicBezTo>
                    <a:pt x="99473" y="405596"/>
                    <a:pt x="112433" y="382785"/>
                    <a:pt x="128273" y="358299"/>
                  </a:cubicBezTo>
                  <a:cubicBezTo>
                    <a:pt x="193454" y="257537"/>
                    <a:pt x="288173" y="189978"/>
                    <a:pt x="469699" y="114766"/>
                  </a:cubicBezTo>
                  <a:cubicBezTo>
                    <a:pt x="500499" y="102005"/>
                    <a:pt x="573840" y="71170"/>
                    <a:pt x="632680" y="46246"/>
                  </a:cubicBezTo>
                  <a:cubicBezTo>
                    <a:pt x="746172" y="-1832"/>
                    <a:pt x="746498" y="-1862"/>
                    <a:pt x="746665" y="35589"/>
                  </a:cubicBezTo>
                  <a:cubicBezTo>
                    <a:pt x="746705" y="44720"/>
                    <a:pt x="750980" y="67591"/>
                    <a:pt x="756165" y="86415"/>
                  </a:cubicBezTo>
                  <a:cubicBezTo>
                    <a:pt x="765503" y="120316"/>
                    <a:pt x="767681" y="129455"/>
                    <a:pt x="786544" y="213971"/>
                  </a:cubicBezTo>
                  <a:cubicBezTo>
                    <a:pt x="791891" y="237927"/>
                    <a:pt x="798762" y="264526"/>
                    <a:pt x="801816" y="273083"/>
                  </a:cubicBezTo>
                  <a:cubicBezTo>
                    <a:pt x="804870" y="281637"/>
                    <a:pt x="810854" y="301237"/>
                    <a:pt x="815112" y="316639"/>
                  </a:cubicBezTo>
                  <a:cubicBezTo>
                    <a:pt x="823935" y="348541"/>
                    <a:pt x="844929" y="407813"/>
                    <a:pt x="853098" y="423889"/>
                  </a:cubicBezTo>
                  <a:cubicBezTo>
                    <a:pt x="856119" y="429833"/>
                    <a:pt x="858591" y="438049"/>
                    <a:pt x="858591" y="442148"/>
                  </a:cubicBezTo>
                  <a:cubicBezTo>
                    <a:pt x="858591" y="446247"/>
                    <a:pt x="864559" y="462385"/>
                    <a:pt x="871854" y="478011"/>
                  </a:cubicBezTo>
                  <a:cubicBezTo>
                    <a:pt x="913715" y="567669"/>
                    <a:pt x="947530" y="636537"/>
                    <a:pt x="952669" y="642600"/>
                  </a:cubicBezTo>
                  <a:cubicBezTo>
                    <a:pt x="955902" y="646413"/>
                    <a:pt x="970101" y="669131"/>
                    <a:pt x="984229" y="693087"/>
                  </a:cubicBezTo>
                  <a:cubicBezTo>
                    <a:pt x="998353" y="717043"/>
                    <a:pt x="1011748" y="738042"/>
                    <a:pt x="1013996" y="739754"/>
                  </a:cubicBezTo>
                  <a:cubicBezTo>
                    <a:pt x="1016241" y="741464"/>
                    <a:pt x="1027476" y="756865"/>
                    <a:pt x="1038960" y="773977"/>
                  </a:cubicBezTo>
                  <a:cubicBezTo>
                    <a:pt x="1050446" y="791088"/>
                    <a:pt x="1070823" y="818389"/>
                    <a:pt x="1084240" y="834644"/>
                  </a:cubicBezTo>
                  <a:cubicBezTo>
                    <a:pt x="1105304" y="860158"/>
                    <a:pt x="1111780" y="864200"/>
                    <a:pt x="1131609" y="864200"/>
                  </a:cubicBezTo>
                  <a:cubicBezTo>
                    <a:pt x="1150060" y="864200"/>
                    <a:pt x="1156571" y="860835"/>
                    <a:pt x="1164712" y="847088"/>
                  </a:cubicBezTo>
                  <a:cubicBezTo>
                    <a:pt x="1170287" y="837678"/>
                    <a:pt x="1182171" y="821577"/>
                    <a:pt x="1191127" y="811310"/>
                  </a:cubicBezTo>
                  <a:cubicBezTo>
                    <a:pt x="1200079" y="801044"/>
                    <a:pt x="1216364" y="778643"/>
                    <a:pt x="1227313" y="761532"/>
                  </a:cubicBezTo>
                  <a:cubicBezTo>
                    <a:pt x="1238264" y="744421"/>
                    <a:pt x="1250487" y="727013"/>
                    <a:pt x="1254479" y="722850"/>
                  </a:cubicBezTo>
                  <a:cubicBezTo>
                    <a:pt x="1258471" y="718685"/>
                    <a:pt x="1271889" y="697684"/>
                    <a:pt x="1284299" y="676182"/>
                  </a:cubicBezTo>
                  <a:cubicBezTo>
                    <a:pt x="1315592" y="621957"/>
                    <a:pt x="1316794" y="619729"/>
                    <a:pt x="1350018" y="554281"/>
                  </a:cubicBezTo>
                  <a:cubicBezTo>
                    <a:pt x="1371879" y="511220"/>
                    <a:pt x="1423202" y="383999"/>
                    <a:pt x="1430826" y="353973"/>
                  </a:cubicBezTo>
                  <a:cubicBezTo>
                    <a:pt x="1433867" y="341993"/>
                    <a:pt x="1443783" y="306994"/>
                    <a:pt x="1452860" y="276194"/>
                  </a:cubicBezTo>
                  <a:cubicBezTo>
                    <a:pt x="1461937" y="245394"/>
                    <a:pt x="1471793" y="210392"/>
                    <a:pt x="1474760" y="198416"/>
                  </a:cubicBezTo>
                  <a:cubicBezTo>
                    <a:pt x="1477727" y="186436"/>
                    <a:pt x="1485905" y="153463"/>
                    <a:pt x="1492932" y="125142"/>
                  </a:cubicBezTo>
                  <a:cubicBezTo>
                    <a:pt x="1499958" y="96818"/>
                    <a:pt x="1505722" y="67417"/>
                    <a:pt x="1505742" y="59808"/>
                  </a:cubicBezTo>
                  <a:cubicBezTo>
                    <a:pt x="1505767" y="52197"/>
                    <a:pt x="1508649" y="35626"/>
                    <a:pt x="1512161" y="22985"/>
                  </a:cubicBezTo>
                  <a:lnTo>
                    <a:pt x="1518545" y="0"/>
                  </a:lnTo>
                  <a:close/>
                  <a:moveTo>
                    <a:pt x="1653345" y="428253"/>
                  </a:moveTo>
                  <a:cubicBezTo>
                    <a:pt x="1574735" y="428253"/>
                    <a:pt x="1511009" y="508660"/>
                    <a:pt x="1511009" y="607846"/>
                  </a:cubicBezTo>
                  <a:cubicBezTo>
                    <a:pt x="1511009" y="707032"/>
                    <a:pt x="1574735" y="787439"/>
                    <a:pt x="1653345" y="787439"/>
                  </a:cubicBezTo>
                  <a:cubicBezTo>
                    <a:pt x="1731955" y="787439"/>
                    <a:pt x="1795681" y="707032"/>
                    <a:pt x="1795681" y="607846"/>
                  </a:cubicBezTo>
                  <a:cubicBezTo>
                    <a:pt x="1795681" y="508660"/>
                    <a:pt x="1731955" y="428253"/>
                    <a:pt x="1653345" y="428253"/>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02" name="Полилиния: фигура 601">
              <a:extLst>
                <a:ext uri="{FF2B5EF4-FFF2-40B4-BE49-F238E27FC236}">
                  <a16:creationId xmlns:a16="http://schemas.microsoft.com/office/drawing/2014/main" id="{432431EA-8172-4FC3-AAF3-C2807F0B6DFC}"/>
                </a:ext>
              </a:extLst>
            </p:cNvPr>
            <p:cNvSpPr/>
            <p:nvPr/>
          </p:nvSpPr>
          <p:spPr>
            <a:xfrm rot="5400000">
              <a:off x="3162814" y="4311096"/>
              <a:ext cx="252000" cy="252000"/>
            </a:xfrm>
            <a:custGeom>
              <a:avLst/>
              <a:gdLst>
                <a:gd name="connsiteX0" fmla="*/ 0 w 252000"/>
                <a:gd name="connsiteY0" fmla="*/ 126000 h 252000"/>
                <a:gd name="connsiteX1" fmla="*/ 38693 w 252000"/>
                <a:gd name="connsiteY1" fmla="*/ 89837 h 252000"/>
                <a:gd name="connsiteX2" fmla="*/ 36905 w 252000"/>
                <a:gd name="connsiteY2" fmla="*/ 36905 h 252000"/>
                <a:gd name="connsiteX3" fmla="*/ 89837 w 252000"/>
                <a:gd name="connsiteY3" fmla="*/ 38693 h 252000"/>
                <a:gd name="connsiteX4" fmla="*/ 126000 w 252000"/>
                <a:gd name="connsiteY4" fmla="*/ 0 h 252000"/>
                <a:gd name="connsiteX5" fmla="*/ 162163 w 252000"/>
                <a:gd name="connsiteY5" fmla="*/ 38693 h 252000"/>
                <a:gd name="connsiteX6" fmla="*/ 215095 w 252000"/>
                <a:gd name="connsiteY6" fmla="*/ 36905 h 252000"/>
                <a:gd name="connsiteX7" fmla="*/ 213307 w 252000"/>
                <a:gd name="connsiteY7" fmla="*/ 89837 h 252000"/>
                <a:gd name="connsiteX8" fmla="*/ 252000 w 252000"/>
                <a:gd name="connsiteY8" fmla="*/ 126000 h 252000"/>
                <a:gd name="connsiteX9" fmla="*/ 213307 w 252000"/>
                <a:gd name="connsiteY9" fmla="*/ 162163 h 252000"/>
                <a:gd name="connsiteX10" fmla="*/ 215095 w 252000"/>
                <a:gd name="connsiteY10" fmla="*/ 215095 h 252000"/>
                <a:gd name="connsiteX11" fmla="*/ 162163 w 252000"/>
                <a:gd name="connsiteY11" fmla="*/ 213307 h 252000"/>
                <a:gd name="connsiteX12" fmla="*/ 126000 w 252000"/>
                <a:gd name="connsiteY12" fmla="*/ 252000 h 252000"/>
                <a:gd name="connsiteX13" fmla="*/ 89837 w 252000"/>
                <a:gd name="connsiteY13" fmla="*/ 213307 h 252000"/>
                <a:gd name="connsiteX14" fmla="*/ 36905 w 252000"/>
                <a:gd name="connsiteY14" fmla="*/ 215095 h 252000"/>
                <a:gd name="connsiteX15" fmla="*/ 38693 w 252000"/>
                <a:gd name="connsiteY15" fmla="*/ 162163 h 252000"/>
                <a:gd name="connsiteX16" fmla="*/ 0 w 252000"/>
                <a:gd name="connsiteY16" fmla="*/ 126000 h 252000"/>
                <a:gd name="connsiteX17" fmla="*/ 72000 w 252000"/>
                <a:gd name="connsiteY17" fmla="*/ 162000 h 252000"/>
                <a:gd name="connsiteX18" fmla="*/ 126000 w 252000"/>
                <a:gd name="connsiteY18" fmla="*/ 162000 h 252000"/>
                <a:gd name="connsiteX19" fmla="*/ 180000 w 252000"/>
                <a:gd name="connsiteY19" fmla="*/ 126000 h 252000"/>
                <a:gd name="connsiteX20" fmla="*/ 126000 w 252000"/>
                <a:gd name="connsiteY20" fmla="*/ 90000 h 252000"/>
                <a:gd name="connsiteX21" fmla="*/ 72000 w 252000"/>
                <a:gd name="connsiteY21" fmla="*/ 90000 h 252000"/>
                <a:gd name="connsiteX22" fmla="*/ 72000 w 252000"/>
                <a:gd name="connsiteY22" fmla="*/ 16200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2000" h="252000">
                  <a:moveTo>
                    <a:pt x="0" y="126000"/>
                  </a:moveTo>
                  <a:lnTo>
                    <a:pt x="38693" y="89837"/>
                  </a:lnTo>
                  <a:lnTo>
                    <a:pt x="36905" y="36905"/>
                  </a:lnTo>
                  <a:lnTo>
                    <a:pt x="89837" y="38693"/>
                  </a:lnTo>
                  <a:lnTo>
                    <a:pt x="126000" y="0"/>
                  </a:lnTo>
                  <a:lnTo>
                    <a:pt x="162163" y="38693"/>
                  </a:lnTo>
                  <a:lnTo>
                    <a:pt x="215095" y="36905"/>
                  </a:lnTo>
                  <a:lnTo>
                    <a:pt x="213307" y="89837"/>
                  </a:lnTo>
                  <a:lnTo>
                    <a:pt x="252000" y="126000"/>
                  </a:lnTo>
                  <a:lnTo>
                    <a:pt x="213307" y="162163"/>
                  </a:lnTo>
                  <a:lnTo>
                    <a:pt x="215095" y="215095"/>
                  </a:lnTo>
                  <a:lnTo>
                    <a:pt x="162163" y="213307"/>
                  </a:lnTo>
                  <a:lnTo>
                    <a:pt x="126000" y="252000"/>
                  </a:lnTo>
                  <a:lnTo>
                    <a:pt x="89837" y="213307"/>
                  </a:lnTo>
                  <a:lnTo>
                    <a:pt x="36905" y="215095"/>
                  </a:lnTo>
                  <a:lnTo>
                    <a:pt x="38693" y="162163"/>
                  </a:lnTo>
                  <a:lnTo>
                    <a:pt x="0" y="126000"/>
                  </a:lnTo>
                  <a:close/>
                  <a:moveTo>
                    <a:pt x="72000" y="162000"/>
                  </a:moveTo>
                  <a:lnTo>
                    <a:pt x="126000" y="162000"/>
                  </a:lnTo>
                  <a:cubicBezTo>
                    <a:pt x="155823" y="162000"/>
                    <a:pt x="180000" y="145882"/>
                    <a:pt x="180000" y="126000"/>
                  </a:cubicBezTo>
                  <a:cubicBezTo>
                    <a:pt x="180000" y="106118"/>
                    <a:pt x="155823" y="90000"/>
                    <a:pt x="126000" y="90000"/>
                  </a:cubicBezTo>
                  <a:lnTo>
                    <a:pt x="72000" y="90000"/>
                  </a:lnTo>
                  <a:lnTo>
                    <a:pt x="72000" y="162000"/>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grpSp>
      <p:sp>
        <p:nvSpPr>
          <p:cNvPr id="607" name="TextBox 606">
            <a:extLst>
              <a:ext uri="{FF2B5EF4-FFF2-40B4-BE49-F238E27FC236}">
                <a16:creationId xmlns:a16="http://schemas.microsoft.com/office/drawing/2014/main" id="{B92A7F2C-EB66-492C-BBB4-09698DB8200A}"/>
              </a:ext>
            </a:extLst>
          </p:cNvPr>
          <p:cNvSpPr txBox="1"/>
          <p:nvPr/>
        </p:nvSpPr>
        <p:spPr>
          <a:xfrm>
            <a:off x="973265" y="3300716"/>
            <a:ext cx="2026509" cy="387798"/>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uk-UA" sz="12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КІЛЬКІСТЬ ПОВІДОМЛЕНЬ</a:t>
            </a:r>
            <a:endParaRPr kumimoji="0" lang="x-none" sz="12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endParaRPr>
          </a:p>
        </p:txBody>
      </p:sp>
      <p:sp>
        <p:nvSpPr>
          <p:cNvPr id="619" name="TextBox 618">
            <a:extLst>
              <a:ext uri="{FF2B5EF4-FFF2-40B4-BE49-F238E27FC236}">
                <a16:creationId xmlns:a16="http://schemas.microsoft.com/office/drawing/2014/main" id="{5A2DDD93-69EE-4123-B013-9003534EA4BB}"/>
              </a:ext>
            </a:extLst>
          </p:cNvPr>
          <p:cNvSpPr txBox="1"/>
          <p:nvPr/>
        </p:nvSpPr>
        <p:spPr>
          <a:xfrm>
            <a:off x="4673115" y="3422905"/>
            <a:ext cx="2594685" cy="264688"/>
          </a:xfrm>
          <a:prstGeom prst="rect">
            <a:avLst/>
          </a:prstGeom>
          <a:noFill/>
        </p:spPr>
        <p:txBody>
          <a:bodyPr wrap="square" rtlCol="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uk-UA" sz="14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ВИЇЗДІВ НА МІСЦЕ ПОДІЇ</a:t>
            </a:r>
            <a:endParaRPr kumimoji="0" lang="x-none" sz="14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endParaRPr>
          </a:p>
        </p:txBody>
      </p:sp>
      <p:sp>
        <p:nvSpPr>
          <p:cNvPr id="620" name="TextBox 619">
            <a:extLst>
              <a:ext uri="{FF2B5EF4-FFF2-40B4-BE49-F238E27FC236}">
                <a16:creationId xmlns:a16="http://schemas.microsoft.com/office/drawing/2014/main" id="{F0AD2F25-15F9-4C34-AC52-F486C99D74E9}"/>
              </a:ext>
            </a:extLst>
          </p:cNvPr>
          <p:cNvSpPr txBox="1"/>
          <p:nvPr/>
        </p:nvSpPr>
        <p:spPr>
          <a:xfrm>
            <a:off x="4843873" y="2707548"/>
            <a:ext cx="202649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uk-UA" sz="36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rPr>
              <a:t>28 711</a:t>
            </a:r>
            <a:endParaRPr kumimoji="0" lang="x-none" sz="3600" b="1" i="0" u="none" strike="noStrike" kern="1200" cap="none" spc="0" normalizeH="0" baseline="0" noProof="0" dirty="0">
              <a:ln>
                <a:noFill/>
              </a:ln>
              <a:solidFill>
                <a:srgbClr val="4472C4"/>
              </a:solidFill>
              <a:effectLst/>
              <a:uLnTx/>
              <a:uFillTx/>
              <a:latin typeface="Times New Roman" panose="02020603050405020304" pitchFamily="18" charset="0"/>
              <a:cs typeface="Times New Roman" panose="02020603050405020304" pitchFamily="18" charset="0"/>
            </a:endParaRPr>
          </a:p>
        </p:txBody>
      </p:sp>
      <p:pic>
        <p:nvPicPr>
          <p:cNvPr id="621" name="Рисунок 620">
            <a:extLst>
              <a:ext uri="{FF2B5EF4-FFF2-40B4-BE49-F238E27FC236}">
                <a16:creationId xmlns:a16="http://schemas.microsoft.com/office/drawing/2014/main" id="{A45CC026-C3AD-4EF9-8F9C-80B04176011E}"/>
              </a:ext>
            </a:extLst>
          </p:cNvPr>
          <p:cNvPicPr>
            <a:picLocks noChangeAspect="1"/>
          </p:cNvPicPr>
          <p:nvPr/>
        </p:nvPicPr>
        <p:blipFill>
          <a:blip r:embed="rId3" cstate="print">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5168960" y="2117061"/>
            <a:ext cx="1352867" cy="655513"/>
          </a:xfrm>
          <a:prstGeom prst="rect">
            <a:avLst/>
          </a:prstGeom>
        </p:spPr>
      </p:pic>
      <p:grpSp>
        <p:nvGrpSpPr>
          <p:cNvPr id="133" name="Группа 132">
            <a:extLst>
              <a:ext uri="{FF2B5EF4-FFF2-40B4-BE49-F238E27FC236}">
                <a16:creationId xmlns:a16="http://schemas.microsoft.com/office/drawing/2014/main" id="{292B383F-4E0E-4EBA-99B1-63B531C28789}"/>
              </a:ext>
            </a:extLst>
          </p:cNvPr>
          <p:cNvGrpSpPr>
            <a:grpSpLocks noChangeAspect="1"/>
          </p:cNvGrpSpPr>
          <p:nvPr/>
        </p:nvGrpSpPr>
        <p:grpSpPr>
          <a:xfrm>
            <a:off x="697726" y="4459575"/>
            <a:ext cx="1189126" cy="649135"/>
            <a:chOff x="911478" y="4617541"/>
            <a:chExt cx="2315488" cy="1264008"/>
          </a:xfrm>
        </p:grpSpPr>
        <p:grpSp>
          <p:nvGrpSpPr>
            <p:cNvPr id="124" name="Группа 123">
              <a:extLst>
                <a:ext uri="{FF2B5EF4-FFF2-40B4-BE49-F238E27FC236}">
                  <a16:creationId xmlns:a16="http://schemas.microsoft.com/office/drawing/2014/main" id="{881B8030-26A5-4250-81D5-5D48395F08E2}"/>
                </a:ext>
              </a:extLst>
            </p:cNvPr>
            <p:cNvGrpSpPr/>
            <p:nvPr/>
          </p:nvGrpSpPr>
          <p:grpSpPr>
            <a:xfrm>
              <a:off x="911478" y="4617541"/>
              <a:ext cx="1333664" cy="1264008"/>
              <a:chOff x="911478" y="4617541"/>
              <a:chExt cx="1333664" cy="1264008"/>
            </a:xfrm>
          </p:grpSpPr>
          <p:sp>
            <p:nvSpPr>
              <p:cNvPr id="650" name="Прямоугольник 30">
                <a:extLst>
                  <a:ext uri="{FF2B5EF4-FFF2-40B4-BE49-F238E27FC236}">
                    <a16:creationId xmlns:a16="http://schemas.microsoft.com/office/drawing/2014/main" id="{F007092B-FEB4-4600-934B-44BB80CEE4A6}"/>
                  </a:ext>
                </a:extLst>
              </p:cNvPr>
              <p:cNvSpPr/>
              <p:nvPr/>
            </p:nvSpPr>
            <p:spPr>
              <a:xfrm>
                <a:off x="918594" y="5049206"/>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015" name="Прямоугольник 30">
                <a:extLst>
                  <a:ext uri="{FF2B5EF4-FFF2-40B4-BE49-F238E27FC236}">
                    <a16:creationId xmlns:a16="http://schemas.microsoft.com/office/drawing/2014/main" id="{E23D7535-BEF5-4195-9662-FE9D87A5A212}"/>
                  </a:ext>
                </a:extLst>
              </p:cNvPr>
              <p:cNvSpPr/>
              <p:nvPr/>
            </p:nvSpPr>
            <p:spPr>
              <a:xfrm>
                <a:off x="918594" y="5017834"/>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109" name="Прямоугольник 30">
                <a:extLst>
                  <a:ext uri="{FF2B5EF4-FFF2-40B4-BE49-F238E27FC236}">
                    <a16:creationId xmlns:a16="http://schemas.microsoft.com/office/drawing/2014/main" id="{A20C460F-F569-43D6-9D94-C0EFA06CD7CA}"/>
                  </a:ext>
                </a:extLst>
              </p:cNvPr>
              <p:cNvSpPr/>
              <p:nvPr/>
            </p:nvSpPr>
            <p:spPr>
              <a:xfrm>
                <a:off x="911478" y="4986462"/>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110" name="Прямоугольник 30">
                <a:extLst>
                  <a:ext uri="{FF2B5EF4-FFF2-40B4-BE49-F238E27FC236}">
                    <a16:creationId xmlns:a16="http://schemas.microsoft.com/office/drawing/2014/main" id="{5091D0FD-5AF9-4F14-9EBA-EFC508DC39C2}"/>
                  </a:ext>
                </a:extLst>
              </p:cNvPr>
              <p:cNvSpPr/>
              <p:nvPr/>
            </p:nvSpPr>
            <p:spPr>
              <a:xfrm>
                <a:off x="911478" y="4955089"/>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111" name="Прямоугольник 30">
                <a:extLst>
                  <a:ext uri="{FF2B5EF4-FFF2-40B4-BE49-F238E27FC236}">
                    <a16:creationId xmlns:a16="http://schemas.microsoft.com/office/drawing/2014/main" id="{B351B355-A8F6-4107-AA43-ADCA8E19C7A2}"/>
                  </a:ext>
                </a:extLst>
              </p:cNvPr>
              <p:cNvSpPr/>
              <p:nvPr/>
            </p:nvSpPr>
            <p:spPr>
              <a:xfrm>
                <a:off x="915474" y="4923717"/>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112" name="Прямоугольник 30">
                <a:extLst>
                  <a:ext uri="{FF2B5EF4-FFF2-40B4-BE49-F238E27FC236}">
                    <a16:creationId xmlns:a16="http://schemas.microsoft.com/office/drawing/2014/main" id="{54F99A1D-5EA0-47A1-A077-8EEDC7F77316}"/>
                  </a:ext>
                </a:extLst>
              </p:cNvPr>
              <p:cNvSpPr/>
              <p:nvPr/>
            </p:nvSpPr>
            <p:spPr>
              <a:xfrm>
                <a:off x="911478" y="4896079"/>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113" name="Прямоугольник 30">
                <a:extLst>
                  <a:ext uri="{FF2B5EF4-FFF2-40B4-BE49-F238E27FC236}">
                    <a16:creationId xmlns:a16="http://schemas.microsoft.com/office/drawing/2014/main" id="{73DC0844-8FF9-4CB9-8123-24CA1DCAE4FF}"/>
                  </a:ext>
                </a:extLst>
              </p:cNvPr>
              <p:cNvSpPr/>
              <p:nvPr/>
            </p:nvSpPr>
            <p:spPr>
              <a:xfrm>
                <a:off x="911478" y="4860973"/>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chemeClr val="bg1"/>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pic>
            <p:nvPicPr>
              <p:cNvPr id="1114" name="Рисунок 1113" descr="Контракт">
                <a:extLst>
                  <a:ext uri="{FF2B5EF4-FFF2-40B4-BE49-F238E27FC236}">
                    <a16:creationId xmlns:a16="http://schemas.microsoft.com/office/drawing/2014/main" id="{5AF6A241-E5DE-4727-AD7E-6F2FF00F5B4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6631" y="4617541"/>
                <a:ext cx="1264005" cy="1264008"/>
              </a:xfrm>
              <a:prstGeom prst="rect">
                <a:avLst/>
              </a:prstGeom>
              <a:scene3d>
                <a:camera prst="isometricTopUp"/>
                <a:lightRig rig="threePt" dir="t"/>
              </a:scene3d>
            </p:spPr>
          </p:pic>
        </p:grpSp>
        <p:grpSp>
          <p:nvGrpSpPr>
            <p:cNvPr id="123" name="Группа 122">
              <a:extLst>
                <a:ext uri="{FF2B5EF4-FFF2-40B4-BE49-F238E27FC236}">
                  <a16:creationId xmlns:a16="http://schemas.microsoft.com/office/drawing/2014/main" id="{2C9D2AD6-54B2-4B43-B622-4DF9576F1057}"/>
                </a:ext>
              </a:extLst>
            </p:cNvPr>
            <p:cNvGrpSpPr/>
            <p:nvPr/>
          </p:nvGrpSpPr>
          <p:grpSpPr>
            <a:xfrm>
              <a:off x="1900418" y="4638456"/>
              <a:ext cx="1326548" cy="1097016"/>
              <a:chOff x="1900418" y="4638456"/>
              <a:chExt cx="1326548" cy="1097016"/>
            </a:xfrm>
          </p:grpSpPr>
          <p:sp>
            <p:nvSpPr>
              <p:cNvPr id="629" name="Прямоугольник 30">
                <a:extLst>
                  <a:ext uri="{FF2B5EF4-FFF2-40B4-BE49-F238E27FC236}">
                    <a16:creationId xmlns:a16="http://schemas.microsoft.com/office/drawing/2014/main" id="{AFCD0AD7-1CFC-4745-AA21-AB6BE356B29C}"/>
                  </a:ext>
                </a:extLst>
              </p:cNvPr>
              <p:cNvSpPr/>
              <p:nvPr/>
            </p:nvSpPr>
            <p:spPr>
              <a:xfrm>
                <a:off x="1900418" y="4971800"/>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30" name="Прямоугольник 30">
                <a:extLst>
                  <a:ext uri="{FF2B5EF4-FFF2-40B4-BE49-F238E27FC236}">
                    <a16:creationId xmlns:a16="http://schemas.microsoft.com/office/drawing/2014/main" id="{E431CE12-AC0A-4783-B422-163BBD9FD9A3}"/>
                  </a:ext>
                </a:extLst>
              </p:cNvPr>
              <p:cNvSpPr/>
              <p:nvPr/>
            </p:nvSpPr>
            <p:spPr>
              <a:xfrm>
                <a:off x="1900418" y="4940428"/>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32" name="Прямоугольник 30">
                <a:extLst>
                  <a:ext uri="{FF2B5EF4-FFF2-40B4-BE49-F238E27FC236}">
                    <a16:creationId xmlns:a16="http://schemas.microsoft.com/office/drawing/2014/main" id="{42203751-525D-4667-89F9-6C299CCB98B3}"/>
                  </a:ext>
                </a:extLst>
              </p:cNvPr>
              <p:cNvSpPr/>
              <p:nvPr/>
            </p:nvSpPr>
            <p:spPr>
              <a:xfrm>
                <a:off x="1900418" y="4909056"/>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44" name="Прямоугольник 30">
                <a:extLst>
                  <a:ext uri="{FF2B5EF4-FFF2-40B4-BE49-F238E27FC236}">
                    <a16:creationId xmlns:a16="http://schemas.microsoft.com/office/drawing/2014/main" id="{5BA84F3B-AF6C-44AD-AD8A-0DAD454DF163}"/>
                  </a:ext>
                </a:extLst>
              </p:cNvPr>
              <p:cNvSpPr/>
              <p:nvPr/>
            </p:nvSpPr>
            <p:spPr>
              <a:xfrm>
                <a:off x="1900418" y="4877684"/>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45" name="Прямоугольник 30">
                <a:extLst>
                  <a:ext uri="{FF2B5EF4-FFF2-40B4-BE49-F238E27FC236}">
                    <a16:creationId xmlns:a16="http://schemas.microsoft.com/office/drawing/2014/main" id="{6017721A-FC54-493D-B776-4879643C4300}"/>
                  </a:ext>
                </a:extLst>
              </p:cNvPr>
              <p:cNvSpPr/>
              <p:nvPr/>
            </p:nvSpPr>
            <p:spPr>
              <a:xfrm>
                <a:off x="1900418" y="4846312"/>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46" name="Прямоугольник 30">
                <a:extLst>
                  <a:ext uri="{FF2B5EF4-FFF2-40B4-BE49-F238E27FC236}">
                    <a16:creationId xmlns:a16="http://schemas.microsoft.com/office/drawing/2014/main" id="{DDDA693C-1147-43AC-BF08-82967EAFC897}"/>
                  </a:ext>
                </a:extLst>
              </p:cNvPr>
              <p:cNvSpPr/>
              <p:nvPr/>
            </p:nvSpPr>
            <p:spPr>
              <a:xfrm>
                <a:off x="1900418" y="4818674"/>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647" name="Прямоугольник 30">
                <a:extLst>
                  <a:ext uri="{FF2B5EF4-FFF2-40B4-BE49-F238E27FC236}">
                    <a16:creationId xmlns:a16="http://schemas.microsoft.com/office/drawing/2014/main" id="{0AA4A782-DD63-4310-B4AA-CC45AD3F05A8}"/>
                  </a:ext>
                </a:extLst>
              </p:cNvPr>
              <p:cNvSpPr/>
              <p:nvPr/>
            </p:nvSpPr>
            <p:spPr>
              <a:xfrm>
                <a:off x="1900418" y="4783568"/>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chemeClr val="bg1"/>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grpSp>
            <p:nvGrpSpPr>
              <p:cNvPr id="122" name="Группа 121">
                <a:extLst>
                  <a:ext uri="{FF2B5EF4-FFF2-40B4-BE49-F238E27FC236}">
                    <a16:creationId xmlns:a16="http://schemas.microsoft.com/office/drawing/2014/main" id="{9CBEFC6B-8FE4-431C-B5AB-46CDF72E1F19}"/>
                  </a:ext>
                </a:extLst>
              </p:cNvPr>
              <p:cNvGrpSpPr/>
              <p:nvPr/>
            </p:nvGrpSpPr>
            <p:grpSpPr>
              <a:xfrm>
                <a:off x="2155524" y="4638456"/>
                <a:ext cx="816336" cy="1053340"/>
                <a:chOff x="4741224" y="4786677"/>
                <a:chExt cx="816336" cy="1053340"/>
              </a:xfrm>
              <a:scene3d>
                <a:camera prst="orthographicFront">
                  <a:rot lat="19476000" lon="18882000" rev="3612000"/>
                </a:camera>
                <a:lightRig rig="threePt" dir="t"/>
              </a:scene3d>
            </p:grpSpPr>
            <p:sp>
              <p:nvSpPr>
                <p:cNvPr id="112" name="Полилиния: фигура 111">
                  <a:extLst>
                    <a:ext uri="{FF2B5EF4-FFF2-40B4-BE49-F238E27FC236}">
                      <a16:creationId xmlns:a16="http://schemas.microsoft.com/office/drawing/2014/main" id="{F06CB10B-C23D-4F1C-A475-0A342B16B552}"/>
                    </a:ext>
                  </a:extLst>
                </p:cNvPr>
                <p:cNvSpPr/>
                <p:nvPr/>
              </p:nvSpPr>
              <p:spPr>
                <a:xfrm>
                  <a:off x="4741224" y="4786677"/>
                  <a:ext cx="816336" cy="1053340"/>
                </a:xfrm>
                <a:custGeom>
                  <a:avLst/>
                  <a:gdLst>
                    <a:gd name="connsiteX0" fmla="*/ 83717 w 816335"/>
                    <a:gd name="connsiteY0" fmla="*/ 83717 h 1053340"/>
                    <a:gd name="connsiteX1" fmla="*/ 742052 w 816335"/>
                    <a:gd name="connsiteY1" fmla="*/ 83717 h 1053340"/>
                    <a:gd name="connsiteX2" fmla="*/ 742052 w 816335"/>
                    <a:gd name="connsiteY2" fmla="*/ 979056 h 1053340"/>
                    <a:gd name="connsiteX3" fmla="*/ 83717 w 816335"/>
                    <a:gd name="connsiteY3" fmla="*/ 979056 h 1053340"/>
                    <a:gd name="connsiteX4" fmla="*/ 83717 w 816335"/>
                    <a:gd name="connsiteY4" fmla="*/ 83717 h 1053340"/>
                    <a:gd name="connsiteX5" fmla="*/ 4716 w 816335"/>
                    <a:gd name="connsiteY5" fmla="*/ 1058057 h 1053340"/>
                    <a:gd name="connsiteX6" fmla="*/ 821052 w 816335"/>
                    <a:gd name="connsiteY6" fmla="*/ 1058057 h 1053340"/>
                    <a:gd name="connsiteX7" fmla="*/ 821052 w 816335"/>
                    <a:gd name="connsiteY7" fmla="*/ 4716 h 1053340"/>
                    <a:gd name="connsiteX8" fmla="*/ 4716 w 816335"/>
                    <a:gd name="connsiteY8" fmla="*/ 4716 h 1053340"/>
                    <a:gd name="connsiteX9" fmla="*/ 4716 w 816335"/>
                    <a:gd name="connsiteY9" fmla="*/ 1058057 h 10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335" h="1053340">
                      <a:moveTo>
                        <a:pt x="83717" y="83717"/>
                      </a:moveTo>
                      <a:lnTo>
                        <a:pt x="742052" y="83717"/>
                      </a:lnTo>
                      <a:lnTo>
                        <a:pt x="742052" y="979056"/>
                      </a:lnTo>
                      <a:lnTo>
                        <a:pt x="83717" y="979056"/>
                      </a:lnTo>
                      <a:lnTo>
                        <a:pt x="83717" y="83717"/>
                      </a:lnTo>
                      <a:close/>
                      <a:moveTo>
                        <a:pt x="4716" y="1058057"/>
                      </a:moveTo>
                      <a:lnTo>
                        <a:pt x="821052" y="1058057"/>
                      </a:lnTo>
                      <a:lnTo>
                        <a:pt x="821052" y="4716"/>
                      </a:lnTo>
                      <a:lnTo>
                        <a:pt x="4716" y="4716"/>
                      </a:lnTo>
                      <a:lnTo>
                        <a:pt x="4716" y="1058057"/>
                      </a:lnTo>
                      <a:close/>
                    </a:path>
                  </a:pathLst>
                </a:custGeom>
                <a:solidFill>
                  <a:srgbClr val="0C183B"/>
                </a:solidFill>
                <a:ln w="4549" cap="flat">
                  <a:solidFill>
                    <a:srgbClr val="0C183B"/>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3" name="Полилиния: фигура 112">
                  <a:extLst>
                    <a:ext uri="{FF2B5EF4-FFF2-40B4-BE49-F238E27FC236}">
                      <a16:creationId xmlns:a16="http://schemas.microsoft.com/office/drawing/2014/main" id="{0B556AF4-56A3-466D-9D20-0863033D3C9F}"/>
                    </a:ext>
                  </a:extLst>
                </p:cNvPr>
                <p:cNvSpPr/>
                <p:nvPr/>
              </p:nvSpPr>
              <p:spPr>
                <a:xfrm>
                  <a:off x="5162558" y="5550348"/>
                  <a:ext cx="237001" cy="52667"/>
                </a:xfrm>
                <a:custGeom>
                  <a:avLst/>
                  <a:gdLst>
                    <a:gd name="connsiteX0" fmla="*/ 4716 w 237000"/>
                    <a:gd name="connsiteY0" fmla="*/ 4716 h 52667"/>
                    <a:gd name="connsiteX1" fmla="*/ 241717 w 237000"/>
                    <a:gd name="connsiteY1" fmla="*/ 4716 h 52667"/>
                    <a:gd name="connsiteX2" fmla="*/ 241717 w 237000"/>
                    <a:gd name="connsiteY2" fmla="*/ 57383 h 52667"/>
                    <a:gd name="connsiteX3" fmla="*/ 4716 w 237000"/>
                    <a:gd name="connsiteY3" fmla="*/ 57383 h 52667"/>
                  </a:gdLst>
                  <a:ahLst/>
                  <a:cxnLst>
                    <a:cxn ang="0">
                      <a:pos x="connsiteX0" y="connsiteY0"/>
                    </a:cxn>
                    <a:cxn ang="0">
                      <a:pos x="connsiteX1" y="connsiteY1"/>
                    </a:cxn>
                    <a:cxn ang="0">
                      <a:pos x="connsiteX2" y="connsiteY2"/>
                    </a:cxn>
                    <a:cxn ang="0">
                      <a:pos x="connsiteX3" y="connsiteY3"/>
                    </a:cxn>
                  </a:cxnLst>
                  <a:rect l="l" t="t" r="r" b="b"/>
                  <a:pathLst>
                    <a:path w="237000" h="52667">
                      <a:moveTo>
                        <a:pt x="4716" y="4716"/>
                      </a:moveTo>
                      <a:lnTo>
                        <a:pt x="241717" y="4716"/>
                      </a:lnTo>
                      <a:lnTo>
                        <a:pt x="241717" y="57383"/>
                      </a:lnTo>
                      <a:lnTo>
                        <a:pt x="4716" y="57383"/>
                      </a:lnTo>
                      <a:close/>
                    </a:path>
                  </a:pathLst>
                </a:custGeom>
                <a:solidFill>
                  <a:srgbClr val="0C183B"/>
                </a:solidFill>
                <a:ln w="4549" cap="flat">
                  <a:solidFill>
                    <a:srgbClr val="0C183B"/>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4" name="Полилиния: фигура 113">
                  <a:extLst>
                    <a:ext uri="{FF2B5EF4-FFF2-40B4-BE49-F238E27FC236}">
                      <a16:creationId xmlns:a16="http://schemas.microsoft.com/office/drawing/2014/main" id="{24492099-D9E2-487F-B16E-9E668AFF1D01}"/>
                    </a:ext>
                  </a:extLst>
                </p:cNvPr>
                <p:cNvSpPr/>
                <p:nvPr/>
              </p:nvSpPr>
              <p:spPr>
                <a:xfrm>
                  <a:off x="4899224" y="5171036"/>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5" name="Полилиния: фигура 114">
                  <a:extLst>
                    <a:ext uri="{FF2B5EF4-FFF2-40B4-BE49-F238E27FC236}">
                      <a16:creationId xmlns:a16="http://schemas.microsoft.com/office/drawing/2014/main" id="{BFD67476-FFCA-4715-886E-BC88ACAA6E69}"/>
                    </a:ext>
                  </a:extLst>
                </p:cNvPr>
                <p:cNvSpPr/>
                <p:nvPr/>
              </p:nvSpPr>
              <p:spPr>
                <a:xfrm>
                  <a:off x="4899224" y="5257320"/>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6" name="Полилиния: фигура 115">
                  <a:extLst>
                    <a:ext uri="{FF2B5EF4-FFF2-40B4-BE49-F238E27FC236}">
                      <a16:creationId xmlns:a16="http://schemas.microsoft.com/office/drawing/2014/main" id="{D1BF9EB0-C86B-4107-A69A-9C3BE7769E2A}"/>
                    </a:ext>
                  </a:extLst>
                </p:cNvPr>
                <p:cNvSpPr/>
                <p:nvPr/>
              </p:nvSpPr>
              <p:spPr>
                <a:xfrm>
                  <a:off x="4899224" y="5343604"/>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17" name="Полилиния: фигура 116">
                  <a:extLst>
                    <a:ext uri="{FF2B5EF4-FFF2-40B4-BE49-F238E27FC236}">
                      <a16:creationId xmlns:a16="http://schemas.microsoft.com/office/drawing/2014/main" id="{F240B74A-977A-43F4-BC36-5CCF1722A87F}"/>
                    </a:ext>
                  </a:extLst>
                </p:cNvPr>
                <p:cNvSpPr/>
                <p:nvPr/>
              </p:nvSpPr>
              <p:spPr>
                <a:xfrm>
                  <a:off x="4899224" y="5448938"/>
                  <a:ext cx="250167" cy="52667"/>
                </a:xfrm>
                <a:custGeom>
                  <a:avLst/>
                  <a:gdLst>
                    <a:gd name="connsiteX0" fmla="*/ 4716 w 250167"/>
                    <a:gd name="connsiteY0" fmla="*/ 4716 h 52667"/>
                    <a:gd name="connsiteX1" fmla="*/ 254884 w 250167"/>
                    <a:gd name="connsiteY1" fmla="*/ 4716 h 52667"/>
                    <a:gd name="connsiteX2" fmla="*/ 254884 w 250167"/>
                    <a:gd name="connsiteY2" fmla="*/ 57383 h 52667"/>
                    <a:gd name="connsiteX3" fmla="*/ 4716 w 250167"/>
                    <a:gd name="connsiteY3" fmla="*/ 57383 h 52667"/>
                  </a:gdLst>
                  <a:ahLst/>
                  <a:cxnLst>
                    <a:cxn ang="0">
                      <a:pos x="connsiteX0" y="connsiteY0"/>
                    </a:cxn>
                    <a:cxn ang="0">
                      <a:pos x="connsiteX1" y="connsiteY1"/>
                    </a:cxn>
                    <a:cxn ang="0">
                      <a:pos x="connsiteX2" y="connsiteY2"/>
                    </a:cxn>
                    <a:cxn ang="0">
                      <a:pos x="connsiteX3" y="connsiteY3"/>
                    </a:cxn>
                  </a:cxnLst>
                  <a:rect l="l" t="t" r="r" b="b"/>
                  <a:pathLst>
                    <a:path w="250167" h="52667">
                      <a:moveTo>
                        <a:pt x="4716" y="4716"/>
                      </a:moveTo>
                      <a:lnTo>
                        <a:pt x="254884" y="4716"/>
                      </a:lnTo>
                      <a:lnTo>
                        <a:pt x="254884" y="57383"/>
                      </a:lnTo>
                      <a:lnTo>
                        <a:pt x="4716" y="57383"/>
                      </a:lnTo>
                      <a:close/>
                    </a:path>
                  </a:pathLst>
                </a:custGeom>
                <a:solidFill>
                  <a:srgbClr val="0C183B"/>
                </a:solidFill>
                <a:ln w="4549" cap="flat">
                  <a:solidFill>
                    <a:srgbClr val="0C183B"/>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pic>
              <p:nvPicPr>
                <p:cNvPr id="121" name="Рисунок 120" descr="Пользователь">
                  <a:extLst>
                    <a:ext uri="{FF2B5EF4-FFF2-40B4-BE49-F238E27FC236}">
                      <a16:creationId xmlns:a16="http://schemas.microsoft.com/office/drawing/2014/main" id="{8D4B8984-B177-4B1D-902C-9B3695A8215D}"/>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857757" y="4877490"/>
                  <a:ext cx="293435" cy="293435"/>
                </a:xfrm>
                <a:prstGeom prst="rect">
                  <a:avLst/>
                </a:prstGeom>
              </p:spPr>
            </p:pic>
            <p:sp>
              <p:nvSpPr>
                <p:cNvPr id="1115" name="Полилиния: фигура 1114">
                  <a:extLst>
                    <a:ext uri="{FF2B5EF4-FFF2-40B4-BE49-F238E27FC236}">
                      <a16:creationId xmlns:a16="http://schemas.microsoft.com/office/drawing/2014/main" id="{84ACAB76-67CD-431D-96D9-2C795E0AC958}"/>
                    </a:ext>
                  </a:extLst>
                </p:cNvPr>
                <p:cNvSpPr/>
                <p:nvPr/>
              </p:nvSpPr>
              <p:spPr>
                <a:xfrm>
                  <a:off x="5184974" y="5075227"/>
                  <a:ext cx="216000"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grpSp>
        </p:grpSp>
      </p:grpSp>
      <p:sp>
        <p:nvSpPr>
          <p:cNvPr id="1116" name="TextBox 1115">
            <a:extLst>
              <a:ext uri="{FF2B5EF4-FFF2-40B4-BE49-F238E27FC236}">
                <a16:creationId xmlns:a16="http://schemas.microsoft.com/office/drawing/2014/main" id="{5ACE28EA-F4E7-4150-BB01-F8BE0470F9EB}"/>
              </a:ext>
            </a:extLst>
          </p:cNvPr>
          <p:cNvSpPr txBox="1"/>
          <p:nvPr/>
        </p:nvSpPr>
        <p:spPr>
          <a:xfrm>
            <a:off x="299361" y="5568988"/>
            <a:ext cx="1765439" cy="387798"/>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uk-UA" sz="12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ЗЛОЧИНІВ ЗАРЕЄСТРОВАНО</a:t>
            </a:r>
            <a:endParaRPr kumimoji="0" lang="x-none" sz="12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endParaRPr>
          </a:p>
        </p:txBody>
      </p:sp>
      <p:sp>
        <p:nvSpPr>
          <p:cNvPr id="1118" name="TextBox 1117">
            <a:extLst>
              <a:ext uri="{FF2B5EF4-FFF2-40B4-BE49-F238E27FC236}">
                <a16:creationId xmlns:a16="http://schemas.microsoft.com/office/drawing/2014/main" id="{52E2A1BD-BC23-4098-A7B2-DA7F6D96F9FE}"/>
              </a:ext>
            </a:extLst>
          </p:cNvPr>
          <p:cNvSpPr txBox="1"/>
          <p:nvPr/>
        </p:nvSpPr>
        <p:spPr>
          <a:xfrm>
            <a:off x="1953032" y="5621304"/>
            <a:ext cx="2179870" cy="387798"/>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uk-UA" sz="12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АДМІНПРАВОПОРУШЕНЬ ЗАРЕЄСТРОВАНО</a:t>
            </a:r>
            <a:endParaRPr kumimoji="0" lang="x-none" sz="12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endParaRPr>
          </a:p>
        </p:txBody>
      </p:sp>
      <p:pic>
        <p:nvPicPr>
          <p:cNvPr id="140" name="Рисунок 139">
            <a:extLst>
              <a:ext uri="{FF2B5EF4-FFF2-40B4-BE49-F238E27FC236}">
                <a16:creationId xmlns:a16="http://schemas.microsoft.com/office/drawing/2014/main" id="{59AD1D01-CEE8-4E9E-82EA-5876484B53B6}"/>
              </a:ext>
            </a:extLst>
          </p:cNvPr>
          <p:cNvPicPr>
            <a:picLocks noChangeAspect="1"/>
          </p:cNvPicPr>
          <p:nvPr/>
        </p:nvPicPr>
        <p:blipFill>
          <a:blip r:embed="rId9" cstate="print">
            <a:extLst>
              <a:ext uri="{96DAC541-7B7A-43D3-8B79-37D633B846F1}">
                <asvg:svgBlip xmlns:asvg="http://schemas.microsoft.com/office/drawing/2016/SVG/main" r:embed="rId10"/>
              </a:ext>
            </a:extLst>
          </a:blip>
          <a:stretch>
            <a:fillRect/>
          </a:stretch>
        </p:blipFill>
        <p:spPr>
          <a:xfrm>
            <a:off x="4521171" y="4179603"/>
            <a:ext cx="494091" cy="648894"/>
          </a:xfrm>
          <a:prstGeom prst="rect">
            <a:avLst/>
          </a:prstGeom>
        </p:spPr>
      </p:pic>
      <p:sp>
        <p:nvSpPr>
          <p:cNvPr id="1124" name="TextBox 1123">
            <a:extLst>
              <a:ext uri="{FF2B5EF4-FFF2-40B4-BE49-F238E27FC236}">
                <a16:creationId xmlns:a16="http://schemas.microsoft.com/office/drawing/2014/main" id="{D177A7CE-0BBC-42AF-8992-2C89B69265FF}"/>
              </a:ext>
            </a:extLst>
          </p:cNvPr>
          <p:cNvSpPr txBox="1"/>
          <p:nvPr/>
        </p:nvSpPr>
        <p:spPr>
          <a:xfrm>
            <a:off x="5726668" y="4327627"/>
            <a:ext cx="1541132" cy="609398"/>
          </a:xfrm>
          <a:prstGeom prst="rect">
            <a:avLst/>
          </a:prstGeom>
          <a:noFill/>
        </p:spPr>
        <p:txBody>
          <a:bodyPr wrap="square" rtlCol="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uk-UA" sz="14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РОЗКРИТО ТЯЖКИХ ЗЛОЧИНІВ</a:t>
            </a:r>
            <a:endParaRPr kumimoji="0" lang="x-none" sz="14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endParaRPr>
          </a:p>
        </p:txBody>
      </p:sp>
      <p:pic>
        <p:nvPicPr>
          <p:cNvPr id="1125" name="Рисунок 1124">
            <a:extLst>
              <a:ext uri="{FF2B5EF4-FFF2-40B4-BE49-F238E27FC236}">
                <a16:creationId xmlns:a16="http://schemas.microsoft.com/office/drawing/2014/main" id="{061998B3-B328-42D8-B6B3-B74508275410}"/>
              </a:ext>
            </a:extLst>
          </p:cNvPr>
          <p:cNvPicPr>
            <a:picLocks noChangeAspect="1"/>
          </p:cNvPicPr>
          <p:nvPr/>
        </p:nvPicPr>
        <p:blipFill>
          <a:blip r:embed="rId9" cstate="print">
            <a:extLst>
              <a:ext uri="{96DAC541-7B7A-43D3-8B79-37D633B846F1}">
                <asvg:svgBlip xmlns:asvg="http://schemas.microsoft.com/office/drawing/2016/SVG/main" r:embed="rId10"/>
              </a:ext>
            </a:extLst>
          </a:blip>
          <a:stretch>
            <a:fillRect/>
          </a:stretch>
        </p:blipFill>
        <p:spPr>
          <a:xfrm>
            <a:off x="4255450" y="5150980"/>
            <a:ext cx="494091" cy="648894"/>
          </a:xfrm>
          <a:prstGeom prst="rect">
            <a:avLst/>
          </a:prstGeom>
        </p:spPr>
      </p:pic>
      <p:sp>
        <p:nvSpPr>
          <p:cNvPr id="1127" name="TextBox 1126">
            <a:extLst>
              <a:ext uri="{FF2B5EF4-FFF2-40B4-BE49-F238E27FC236}">
                <a16:creationId xmlns:a16="http://schemas.microsoft.com/office/drawing/2014/main" id="{707E140D-5E42-44A0-8A10-7CFCCEBDB152}"/>
              </a:ext>
            </a:extLst>
          </p:cNvPr>
          <p:cNvSpPr txBox="1"/>
          <p:nvPr/>
        </p:nvSpPr>
        <p:spPr>
          <a:xfrm>
            <a:off x="5797077" y="5233685"/>
            <a:ext cx="1836581" cy="535531"/>
          </a:xfrm>
          <a:prstGeom prst="rect">
            <a:avLst/>
          </a:prstGeom>
          <a:noFill/>
        </p:spPr>
        <p:txBody>
          <a:bodyPr wrap="square" rtlCol="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uk-UA" sz="12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РОЗКРИТО ОСОБЛИВО ТЯЖКИХ ЗЛОЧИНІВ</a:t>
            </a:r>
            <a:endParaRPr kumimoji="0" lang="x-none" sz="1200" b="1" i="0" u="none" strike="noStrike" kern="1200" cap="none" spc="0" normalizeH="0" baseline="0" noProof="0" dirty="0">
              <a:ln>
                <a:noFill/>
              </a:ln>
              <a:solidFill>
                <a:srgbClr val="0C183B"/>
              </a:solidFill>
              <a:effectLst/>
              <a:uLnTx/>
              <a:uFillTx/>
              <a:latin typeface="Times New Roman" pitchFamily="18" charset="0"/>
              <a:cs typeface="Times New Roman" pitchFamily="18" charset="0"/>
            </a:endParaRPr>
          </a:p>
        </p:txBody>
      </p:sp>
      <p:pic>
        <p:nvPicPr>
          <p:cNvPr id="1128" name="Рисунок 1127">
            <a:extLst>
              <a:ext uri="{FF2B5EF4-FFF2-40B4-BE49-F238E27FC236}">
                <a16:creationId xmlns:a16="http://schemas.microsoft.com/office/drawing/2014/main" id="{3232F636-3236-478F-891C-CE781473B91C}"/>
              </a:ext>
            </a:extLst>
          </p:cNvPr>
          <p:cNvPicPr>
            <a:picLocks noChangeAspect="1"/>
          </p:cNvPicPr>
          <p:nvPr/>
        </p:nvPicPr>
        <p:blipFill>
          <a:blip r:embed="rId11" cstate="print">
            <a:extLst>
              <a:ext uri="{96DAC541-7B7A-43D3-8B79-37D633B846F1}">
                <asvg:svgBlip xmlns:asvg="http://schemas.microsoft.com/office/drawing/2016/SVG/main" r:embed="rId12"/>
              </a:ext>
            </a:extLst>
          </a:blip>
          <a:stretch>
            <a:fillRect/>
          </a:stretch>
        </p:blipFill>
        <p:spPr>
          <a:xfrm>
            <a:off x="2610202" y="4281299"/>
            <a:ext cx="626207" cy="876690"/>
          </a:xfrm>
          <a:prstGeom prst="rect">
            <a:avLst/>
          </a:prstGeom>
        </p:spPr>
      </p:pic>
      <p:grpSp>
        <p:nvGrpSpPr>
          <p:cNvPr id="1129" name="Группа 1128">
            <a:extLst>
              <a:ext uri="{FF2B5EF4-FFF2-40B4-BE49-F238E27FC236}">
                <a16:creationId xmlns:a16="http://schemas.microsoft.com/office/drawing/2014/main" id="{28930960-C4A0-41B0-86C2-9BE8EBE02908}"/>
              </a:ext>
            </a:extLst>
          </p:cNvPr>
          <p:cNvGrpSpPr>
            <a:grpSpLocks noChangeAspect="1"/>
          </p:cNvGrpSpPr>
          <p:nvPr/>
        </p:nvGrpSpPr>
        <p:grpSpPr>
          <a:xfrm>
            <a:off x="4532758" y="5508656"/>
            <a:ext cx="433566" cy="231876"/>
            <a:chOff x="-10298570" y="-6879319"/>
            <a:chExt cx="12915306" cy="6907254"/>
          </a:xfrm>
          <a:solidFill>
            <a:srgbClr val="0C183B"/>
          </a:solidFill>
        </p:grpSpPr>
        <p:sp>
          <p:nvSpPr>
            <p:cNvPr id="1130" name="Полилиния: фигура 1129">
              <a:extLst>
                <a:ext uri="{FF2B5EF4-FFF2-40B4-BE49-F238E27FC236}">
                  <a16:creationId xmlns:a16="http://schemas.microsoft.com/office/drawing/2014/main" id="{2C50F630-4744-42D8-BDA3-7EC649D23DE9}"/>
                </a:ext>
              </a:extLst>
            </p:cNvPr>
            <p:cNvSpPr/>
            <p:nvPr/>
          </p:nvSpPr>
          <p:spPr>
            <a:xfrm rot="20379632">
              <a:off x="-8476946" y="-5560695"/>
              <a:ext cx="2232853" cy="2056482"/>
            </a:xfrm>
            <a:custGeom>
              <a:avLst/>
              <a:gdLst>
                <a:gd name="connsiteX0" fmla="*/ 1504370 w 2232853"/>
                <a:gd name="connsiteY0" fmla="*/ 69893 h 2056482"/>
                <a:gd name="connsiteX1" fmla="*/ 2162960 w 2232853"/>
                <a:gd name="connsiteY1" fmla="*/ 1504371 h 2056482"/>
                <a:gd name="connsiteX2" fmla="*/ 1767324 w 2232853"/>
                <a:gd name="connsiteY2" fmla="*/ 2023242 h 2056482"/>
                <a:gd name="connsiteX3" fmla="*/ 1715888 w 2232853"/>
                <a:gd name="connsiteY3" fmla="*/ 2056482 h 2056482"/>
                <a:gd name="connsiteX4" fmla="*/ 515318 w 2232853"/>
                <a:gd name="connsiteY4" fmla="*/ 2056482 h 2056482"/>
                <a:gd name="connsiteX5" fmla="*/ 434716 w 2232853"/>
                <a:gd name="connsiteY5" fmla="*/ 2000547 h 2056482"/>
                <a:gd name="connsiteX6" fmla="*/ 69893 w 2232853"/>
                <a:gd name="connsiteY6" fmla="*/ 728482 h 2056482"/>
                <a:gd name="connsiteX7" fmla="*/ 1504370 w 2232853"/>
                <a:gd name="connsiteY7" fmla="*/ 69893 h 205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2853" h="2056482">
                  <a:moveTo>
                    <a:pt x="1504370" y="69893"/>
                  </a:moveTo>
                  <a:cubicBezTo>
                    <a:pt x="2082355" y="284149"/>
                    <a:pt x="2377215" y="926387"/>
                    <a:pt x="2162960" y="1504371"/>
                  </a:cubicBezTo>
                  <a:cubicBezTo>
                    <a:pt x="2082614" y="1721115"/>
                    <a:pt x="1942083" y="1898045"/>
                    <a:pt x="1767324" y="2023242"/>
                  </a:cubicBezTo>
                  <a:lnTo>
                    <a:pt x="1715888" y="2056482"/>
                  </a:lnTo>
                  <a:lnTo>
                    <a:pt x="515318" y="2056482"/>
                  </a:lnTo>
                  <a:lnTo>
                    <a:pt x="434716" y="2000547"/>
                  </a:lnTo>
                  <a:cubicBezTo>
                    <a:pt x="57824" y="1710124"/>
                    <a:pt x="-104190" y="1198094"/>
                    <a:pt x="69893" y="728482"/>
                  </a:cubicBezTo>
                  <a:cubicBezTo>
                    <a:pt x="284148" y="150498"/>
                    <a:pt x="926386" y="-144362"/>
                    <a:pt x="1504370" y="698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131" name="Равнобедренный треугольник 114">
              <a:extLst>
                <a:ext uri="{FF2B5EF4-FFF2-40B4-BE49-F238E27FC236}">
                  <a16:creationId xmlns:a16="http://schemas.microsoft.com/office/drawing/2014/main" id="{E8AA9BA0-B8AD-4D1D-AB33-8ECF2DF2414A}"/>
                </a:ext>
              </a:extLst>
            </p:cNvPr>
            <p:cNvSpPr/>
            <p:nvPr/>
          </p:nvSpPr>
          <p:spPr>
            <a:xfrm rot="6010938">
              <a:off x="-2115618" y="-4855572"/>
              <a:ext cx="246213" cy="928969"/>
            </a:xfrm>
            <a:custGeom>
              <a:avLst/>
              <a:gdLst>
                <a:gd name="connsiteX0" fmla="*/ 0 w 453752"/>
                <a:gd name="connsiteY0" fmla="*/ 720080 h 720080"/>
                <a:gd name="connsiteX1" fmla="*/ 226876 w 453752"/>
                <a:gd name="connsiteY1" fmla="*/ 0 h 720080"/>
                <a:gd name="connsiteX2" fmla="*/ 453752 w 453752"/>
                <a:gd name="connsiteY2" fmla="*/ 720080 h 720080"/>
                <a:gd name="connsiteX3" fmla="*/ 0 w 453752"/>
                <a:gd name="connsiteY3" fmla="*/ 720080 h 720080"/>
                <a:gd name="connsiteX0" fmla="*/ 0 w 396850"/>
                <a:gd name="connsiteY0" fmla="*/ 803408 h 803408"/>
                <a:gd name="connsiteX1" fmla="*/ 169974 w 396850"/>
                <a:gd name="connsiteY1" fmla="*/ 0 h 803408"/>
                <a:gd name="connsiteX2" fmla="*/ 396850 w 396850"/>
                <a:gd name="connsiteY2" fmla="*/ 720080 h 803408"/>
                <a:gd name="connsiteX3" fmla="*/ 0 w 396850"/>
                <a:gd name="connsiteY3" fmla="*/ 803408 h 803408"/>
                <a:gd name="connsiteX0" fmla="*/ 0 w 246213"/>
                <a:gd name="connsiteY0" fmla="*/ 803408 h 803408"/>
                <a:gd name="connsiteX1" fmla="*/ 169974 w 246213"/>
                <a:gd name="connsiteY1" fmla="*/ 0 h 803408"/>
                <a:gd name="connsiteX2" fmla="*/ 246213 w 246213"/>
                <a:gd name="connsiteY2" fmla="*/ 779394 h 803408"/>
                <a:gd name="connsiteX3" fmla="*/ 0 w 246213"/>
                <a:gd name="connsiteY3" fmla="*/ 803408 h 803408"/>
                <a:gd name="connsiteX0" fmla="*/ 0 w 246213"/>
                <a:gd name="connsiteY0" fmla="*/ 928969 h 928969"/>
                <a:gd name="connsiteX1" fmla="*/ 150648 w 246213"/>
                <a:gd name="connsiteY1" fmla="*/ 0 h 928969"/>
                <a:gd name="connsiteX2" fmla="*/ 246213 w 246213"/>
                <a:gd name="connsiteY2" fmla="*/ 904955 h 928969"/>
                <a:gd name="connsiteX3" fmla="*/ 0 w 246213"/>
                <a:gd name="connsiteY3" fmla="*/ 928969 h 928969"/>
                <a:gd name="connsiteX0" fmla="*/ 0 w 246213"/>
                <a:gd name="connsiteY0" fmla="*/ 928969 h 928969"/>
                <a:gd name="connsiteX1" fmla="*/ 150648 w 246213"/>
                <a:gd name="connsiteY1" fmla="*/ 0 h 928969"/>
                <a:gd name="connsiteX2" fmla="*/ 246213 w 246213"/>
                <a:gd name="connsiteY2" fmla="*/ 904955 h 928969"/>
                <a:gd name="connsiteX3" fmla="*/ 0 w 246213"/>
                <a:gd name="connsiteY3" fmla="*/ 928969 h 928969"/>
                <a:gd name="connsiteX0" fmla="*/ 0 w 246213"/>
                <a:gd name="connsiteY0" fmla="*/ 928969 h 928969"/>
                <a:gd name="connsiteX1" fmla="*/ 150648 w 246213"/>
                <a:gd name="connsiteY1" fmla="*/ 0 h 928969"/>
                <a:gd name="connsiteX2" fmla="*/ 246213 w 246213"/>
                <a:gd name="connsiteY2" fmla="*/ 904955 h 928969"/>
                <a:gd name="connsiteX3" fmla="*/ 0 w 246213"/>
                <a:gd name="connsiteY3" fmla="*/ 928969 h 928969"/>
              </a:gdLst>
              <a:ahLst/>
              <a:cxnLst>
                <a:cxn ang="0">
                  <a:pos x="connsiteX0" y="connsiteY0"/>
                </a:cxn>
                <a:cxn ang="0">
                  <a:pos x="connsiteX1" y="connsiteY1"/>
                </a:cxn>
                <a:cxn ang="0">
                  <a:pos x="connsiteX2" y="connsiteY2"/>
                </a:cxn>
                <a:cxn ang="0">
                  <a:pos x="connsiteX3" y="connsiteY3"/>
                </a:cxn>
              </a:cxnLst>
              <a:rect l="l" t="t" r="r" b="b"/>
              <a:pathLst>
                <a:path w="246213" h="928969">
                  <a:moveTo>
                    <a:pt x="0" y="928969"/>
                  </a:moveTo>
                  <a:cubicBezTo>
                    <a:pt x="50216" y="619313"/>
                    <a:pt x="29270" y="254696"/>
                    <a:pt x="150648" y="0"/>
                  </a:cubicBezTo>
                  <a:cubicBezTo>
                    <a:pt x="206441" y="129611"/>
                    <a:pt x="214358" y="603303"/>
                    <a:pt x="246213" y="904955"/>
                  </a:cubicBezTo>
                  <a:lnTo>
                    <a:pt x="0" y="928969"/>
                  </a:lnTo>
                  <a:close/>
                </a:path>
              </a:pathLst>
            </a:custGeom>
            <a:grp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132" name="Прямоугольник 115">
              <a:extLst>
                <a:ext uri="{FF2B5EF4-FFF2-40B4-BE49-F238E27FC236}">
                  <a16:creationId xmlns:a16="http://schemas.microsoft.com/office/drawing/2014/main" id="{E2F17CE6-F40C-4CAD-8490-093CABAE4040}"/>
                </a:ext>
              </a:extLst>
            </p:cNvPr>
            <p:cNvSpPr/>
            <p:nvPr/>
          </p:nvSpPr>
          <p:spPr>
            <a:xfrm>
              <a:off x="-10298570" y="-6879319"/>
              <a:ext cx="12915306" cy="4572380"/>
            </a:xfrm>
            <a:custGeom>
              <a:avLst/>
              <a:gdLst>
                <a:gd name="connsiteX0" fmla="*/ 0 w 11413420"/>
                <a:gd name="connsiteY0" fmla="*/ 0 h 4320480"/>
                <a:gd name="connsiteX1" fmla="*/ 11413420 w 11413420"/>
                <a:gd name="connsiteY1" fmla="*/ 0 h 4320480"/>
                <a:gd name="connsiteX2" fmla="*/ 11413420 w 11413420"/>
                <a:gd name="connsiteY2" fmla="*/ 4320480 h 4320480"/>
                <a:gd name="connsiteX3" fmla="*/ 0 w 11413420"/>
                <a:gd name="connsiteY3" fmla="*/ 4320480 h 4320480"/>
                <a:gd name="connsiteX4" fmla="*/ 0 w 11413420"/>
                <a:gd name="connsiteY4" fmla="*/ 0 h 4320480"/>
                <a:gd name="connsiteX0" fmla="*/ 0 w 11413420"/>
                <a:gd name="connsiteY0" fmla="*/ 0 h 4320480"/>
                <a:gd name="connsiteX1" fmla="*/ 9698920 w 11413420"/>
                <a:gd name="connsiteY1" fmla="*/ 2423160 h 4320480"/>
                <a:gd name="connsiteX2" fmla="*/ 11413420 w 11413420"/>
                <a:gd name="connsiteY2" fmla="*/ 4320480 h 4320480"/>
                <a:gd name="connsiteX3" fmla="*/ 0 w 11413420"/>
                <a:gd name="connsiteY3" fmla="*/ 4320480 h 4320480"/>
                <a:gd name="connsiteX4" fmla="*/ 0 w 11413420"/>
                <a:gd name="connsiteY4" fmla="*/ 0 h 4320480"/>
                <a:gd name="connsiteX0" fmla="*/ 0 w 11093380"/>
                <a:gd name="connsiteY0" fmla="*/ 0 h 4320480"/>
                <a:gd name="connsiteX1" fmla="*/ 9698920 w 11093380"/>
                <a:gd name="connsiteY1" fmla="*/ 2423160 h 4320480"/>
                <a:gd name="connsiteX2" fmla="*/ 11093380 w 11093380"/>
                <a:gd name="connsiteY2" fmla="*/ 3139380 h 4320480"/>
                <a:gd name="connsiteX3" fmla="*/ 0 w 11093380"/>
                <a:gd name="connsiteY3" fmla="*/ 4320480 h 4320480"/>
                <a:gd name="connsiteX4" fmla="*/ 0 w 11093380"/>
                <a:gd name="connsiteY4" fmla="*/ 0 h 4320480"/>
                <a:gd name="connsiteX0" fmla="*/ 0 w 11093380"/>
                <a:gd name="connsiteY0" fmla="*/ 0 h 4320480"/>
                <a:gd name="connsiteX1" fmla="*/ 9698920 w 11093380"/>
                <a:gd name="connsiteY1" fmla="*/ 2423160 h 4320480"/>
                <a:gd name="connsiteX2" fmla="*/ 11093380 w 11093380"/>
                <a:gd name="connsiteY2" fmla="*/ 3139380 h 4320480"/>
                <a:gd name="connsiteX3" fmla="*/ 10229244 w 11093380"/>
                <a:gd name="connsiteY3" fmla="*/ 3708136 h 4320480"/>
                <a:gd name="connsiteX4" fmla="*/ 0 w 11093380"/>
                <a:gd name="connsiteY4" fmla="*/ 4320480 h 4320480"/>
                <a:gd name="connsiteX5" fmla="*/ 0 w 11093380"/>
                <a:gd name="connsiteY5" fmla="*/ 0 h 4320480"/>
                <a:gd name="connsiteX0" fmla="*/ 0 w 11093380"/>
                <a:gd name="connsiteY0" fmla="*/ 0 h 4320480"/>
                <a:gd name="connsiteX1" fmla="*/ 9698920 w 11093380"/>
                <a:gd name="connsiteY1" fmla="*/ 2423160 h 4320480"/>
                <a:gd name="connsiteX2" fmla="*/ 11093380 w 11093380"/>
                <a:gd name="connsiteY2" fmla="*/ 3139380 h 4320480"/>
                <a:gd name="connsiteX3" fmla="*/ 10229244 w 11093380"/>
                <a:gd name="connsiteY3" fmla="*/ 3708136 h 4320480"/>
                <a:gd name="connsiteX4" fmla="*/ 9185304 w 11093380"/>
                <a:gd name="connsiteY4" fmla="*/ 3601456 h 4320480"/>
                <a:gd name="connsiteX5" fmla="*/ 0 w 11093380"/>
                <a:gd name="connsiteY5" fmla="*/ 4320480 h 4320480"/>
                <a:gd name="connsiteX6" fmla="*/ 0 w 11093380"/>
                <a:gd name="connsiteY6" fmla="*/ 0 h 4320480"/>
                <a:gd name="connsiteX0" fmla="*/ 0 w 11093380"/>
                <a:gd name="connsiteY0" fmla="*/ 0 h 4320480"/>
                <a:gd name="connsiteX1" fmla="*/ 9698920 w 11093380"/>
                <a:gd name="connsiteY1" fmla="*/ 2423160 h 4320480"/>
                <a:gd name="connsiteX2" fmla="*/ 11093380 w 11093380"/>
                <a:gd name="connsiteY2" fmla="*/ 3139380 h 4320480"/>
                <a:gd name="connsiteX3" fmla="*/ 10229244 w 11093380"/>
                <a:gd name="connsiteY3" fmla="*/ 3708136 h 4320480"/>
                <a:gd name="connsiteX4" fmla="*/ 9185304 w 11093380"/>
                <a:gd name="connsiteY4" fmla="*/ 3601456 h 4320480"/>
                <a:gd name="connsiteX5" fmla="*/ 2860704 w 11093380"/>
                <a:gd name="connsiteY5" fmla="*/ 3212836 h 4320480"/>
                <a:gd name="connsiteX6" fmla="*/ 0 w 11093380"/>
                <a:gd name="connsiteY6" fmla="*/ 4320480 h 4320480"/>
                <a:gd name="connsiteX7" fmla="*/ 0 w 11093380"/>
                <a:gd name="connsiteY7" fmla="*/ 0 h 4320480"/>
                <a:gd name="connsiteX0" fmla="*/ 1546860 w 12640240"/>
                <a:gd name="connsiteY0" fmla="*/ 0 h 4107120"/>
                <a:gd name="connsiteX1" fmla="*/ 11245780 w 12640240"/>
                <a:gd name="connsiteY1" fmla="*/ 2423160 h 4107120"/>
                <a:gd name="connsiteX2" fmla="*/ 12640240 w 12640240"/>
                <a:gd name="connsiteY2" fmla="*/ 3139380 h 4107120"/>
                <a:gd name="connsiteX3" fmla="*/ 11776104 w 12640240"/>
                <a:gd name="connsiteY3" fmla="*/ 3708136 h 4107120"/>
                <a:gd name="connsiteX4" fmla="*/ 10732164 w 12640240"/>
                <a:gd name="connsiteY4" fmla="*/ 3601456 h 4107120"/>
                <a:gd name="connsiteX5" fmla="*/ 4407564 w 12640240"/>
                <a:gd name="connsiteY5" fmla="*/ 3212836 h 4107120"/>
                <a:gd name="connsiteX6" fmla="*/ 0 w 12640240"/>
                <a:gd name="connsiteY6" fmla="*/ 4107120 h 4107120"/>
                <a:gd name="connsiteX7" fmla="*/ 1546860 w 12640240"/>
                <a:gd name="connsiteY7" fmla="*/ 0 h 4107120"/>
                <a:gd name="connsiteX0" fmla="*/ 1546860 w 12640240"/>
                <a:gd name="connsiteY0" fmla="*/ 0 h 4107120"/>
                <a:gd name="connsiteX1" fmla="*/ 11245780 w 12640240"/>
                <a:gd name="connsiteY1" fmla="*/ 2423160 h 4107120"/>
                <a:gd name="connsiteX2" fmla="*/ 12640240 w 12640240"/>
                <a:gd name="connsiteY2" fmla="*/ 3139380 h 4107120"/>
                <a:gd name="connsiteX3" fmla="*/ 11776104 w 12640240"/>
                <a:gd name="connsiteY3" fmla="*/ 3708136 h 4107120"/>
                <a:gd name="connsiteX4" fmla="*/ 10732164 w 12640240"/>
                <a:gd name="connsiteY4" fmla="*/ 3601456 h 4107120"/>
                <a:gd name="connsiteX5" fmla="*/ 4407564 w 12640240"/>
                <a:gd name="connsiteY5" fmla="*/ 3212836 h 4107120"/>
                <a:gd name="connsiteX6" fmla="*/ 0 w 12640240"/>
                <a:gd name="connsiteY6" fmla="*/ 4107120 h 4107120"/>
                <a:gd name="connsiteX7" fmla="*/ 56544 w 12640240"/>
                <a:gd name="connsiteY7" fmla="*/ 3296656 h 4107120"/>
                <a:gd name="connsiteX8" fmla="*/ 1546860 w 12640240"/>
                <a:gd name="connsiteY8" fmla="*/ 0 h 4107120"/>
                <a:gd name="connsiteX0" fmla="*/ 1546860 w 12640240"/>
                <a:gd name="connsiteY0" fmla="*/ 0 h 4107120"/>
                <a:gd name="connsiteX1" fmla="*/ 11245780 w 12640240"/>
                <a:gd name="connsiteY1" fmla="*/ 2423160 h 4107120"/>
                <a:gd name="connsiteX2" fmla="*/ 12640240 w 12640240"/>
                <a:gd name="connsiteY2" fmla="*/ 3139380 h 4107120"/>
                <a:gd name="connsiteX3" fmla="*/ 11776104 w 12640240"/>
                <a:gd name="connsiteY3" fmla="*/ 3708136 h 4107120"/>
                <a:gd name="connsiteX4" fmla="*/ 10732164 w 12640240"/>
                <a:gd name="connsiteY4" fmla="*/ 3601456 h 4107120"/>
                <a:gd name="connsiteX5" fmla="*/ 4407564 w 12640240"/>
                <a:gd name="connsiteY5" fmla="*/ 3212836 h 4107120"/>
                <a:gd name="connsiteX6" fmla="*/ 0 w 12640240"/>
                <a:gd name="connsiteY6" fmla="*/ 4107120 h 4107120"/>
                <a:gd name="connsiteX7" fmla="*/ 56544 w 12640240"/>
                <a:gd name="connsiteY7" fmla="*/ 3296656 h 4107120"/>
                <a:gd name="connsiteX8" fmla="*/ 3622704 w 12640240"/>
                <a:gd name="connsiteY8" fmla="*/ 2717536 h 4107120"/>
                <a:gd name="connsiteX9" fmla="*/ 1546860 w 12640240"/>
                <a:gd name="connsiteY9" fmla="*/ 0 h 4107120"/>
                <a:gd name="connsiteX0" fmla="*/ 3482340 w 12640240"/>
                <a:gd name="connsiteY0" fmla="*/ 0 h 3032700"/>
                <a:gd name="connsiteX1" fmla="*/ 11245780 w 12640240"/>
                <a:gd name="connsiteY1" fmla="*/ 1348740 h 3032700"/>
                <a:gd name="connsiteX2" fmla="*/ 12640240 w 12640240"/>
                <a:gd name="connsiteY2" fmla="*/ 2064960 h 3032700"/>
                <a:gd name="connsiteX3" fmla="*/ 11776104 w 12640240"/>
                <a:gd name="connsiteY3" fmla="*/ 2633716 h 3032700"/>
                <a:gd name="connsiteX4" fmla="*/ 10732164 w 12640240"/>
                <a:gd name="connsiteY4" fmla="*/ 2527036 h 3032700"/>
                <a:gd name="connsiteX5" fmla="*/ 4407564 w 12640240"/>
                <a:gd name="connsiteY5" fmla="*/ 2138416 h 3032700"/>
                <a:gd name="connsiteX6" fmla="*/ 0 w 12640240"/>
                <a:gd name="connsiteY6" fmla="*/ 3032700 h 3032700"/>
                <a:gd name="connsiteX7" fmla="*/ 56544 w 12640240"/>
                <a:gd name="connsiteY7" fmla="*/ 2222236 h 3032700"/>
                <a:gd name="connsiteX8" fmla="*/ 3622704 w 12640240"/>
                <a:gd name="connsiteY8" fmla="*/ 1643116 h 3032700"/>
                <a:gd name="connsiteX9" fmla="*/ 3482340 w 12640240"/>
                <a:gd name="connsiteY9" fmla="*/ 0 h 3032700"/>
                <a:gd name="connsiteX0" fmla="*/ 3482340 w 12640240"/>
                <a:gd name="connsiteY0" fmla="*/ 1514370 h 4547070"/>
                <a:gd name="connsiteX1" fmla="*/ 5040024 w 12640240"/>
                <a:gd name="connsiteY1" fmla="*/ 2806 h 4547070"/>
                <a:gd name="connsiteX2" fmla="*/ 11245780 w 12640240"/>
                <a:gd name="connsiteY2" fmla="*/ 2863110 h 4547070"/>
                <a:gd name="connsiteX3" fmla="*/ 12640240 w 12640240"/>
                <a:gd name="connsiteY3" fmla="*/ 3579330 h 4547070"/>
                <a:gd name="connsiteX4" fmla="*/ 11776104 w 12640240"/>
                <a:gd name="connsiteY4" fmla="*/ 4148086 h 4547070"/>
                <a:gd name="connsiteX5" fmla="*/ 10732164 w 12640240"/>
                <a:gd name="connsiteY5" fmla="*/ 4041406 h 4547070"/>
                <a:gd name="connsiteX6" fmla="*/ 4407564 w 12640240"/>
                <a:gd name="connsiteY6" fmla="*/ 3652786 h 4547070"/>
                <a:gd name="connsiteX7" fmla="*/ 0 w 12640240"/>
                <a:gd name="connsiteY7" fmla="*/ 4547070 h 4547070"/>
                <a:gd name="connsiteX8" fmla="*/ 56544 w 12640240"/>
                <a:gd name="connsiteY8" fmla="*/ 3736606 h 4547070"/>
                <a:gd name="connsiteX9" fmla="*/ 3622704 w 12640240"/>
                <a:gd name="connsiteY9" fmla="*/ 3157486 h 4547070"/>
                <a:gd name="connsiteX10" fmla="*/ 3482340 w 12640240"/>
                <a:gd name="connsiteY10"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11245780 w 12640240"/>
                <a:gd name="connsiteY3" fmla="*/ 2863110 h 4547070"/>
                <a:gd name="connsiteX4" fmla="*/ 12640240 w 12640240"/>
                <a:gd name="connsiteY4" fmla="*/ 3579330 h 4547070"/>
                <a:gd name="connsiteX5" fmla="*/ 11776104 w 12640240"/>
                <a:gd name="connsiteY5" fmla="*/ 4148086 h 4547070"/>
                <a:gd name="connsiteX6" fmla="*/ 10732164 w 12640240"/>
                <a:gd name="connsiteY6" fmla="*/ 4041406 h 4547070"/>
                <a:gd name="connsiteX7" fmla="*/ 4407564 w 12640240"/>
                <a:gd name="connsiteY7" fmla="*/ 3652786 h 4547070"/>
                <a:gd name="connsiteX8" fmla="*/ 0 w 12640240"/>
                <a:gd name="connsiteY8" fmla="*/ 4547070 h 4547070"/>
                <a:gd name="connsiteX9" fmla="*/ 56544 w 12640240"/>
                <a:gd name="connsiteY9" fmla="*/ 3736606 h 4547070"/>
                <a:gd name="connsiteX10" fmla="*/ 3622704 w 12640240"/>
                <a:gd name="connsiteY10" fmla="*/ 3157486 h 4547070"/>
                <a:gd name="connsiteX11" fmla="*/ 3482340 w 12640240"/>
                <a:gd name="connsiteY11"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11245780 w 12640240"/>
                <a:gd name="connsiteY4" fmla="*/ 2863110 h 4547070"/>
                <a:gd name="connsiteX5" fmla="*/ 12640240 w 12640240"/>
                <a:gd name="connsiteY5" fmla="*/ 3579330 h 4547070"/>
                <a:gd name="connsiteX6" fmla="*/ 11776104 w 12640240"/>
                <a:gd name="connsiteY6" fmla="*/ 4148086 h 4547070"/>
                <a:gd name="connsiteX7" fmla="*/ 10732164 w 12640240"/>
                <a:gd name="connsiteY7" fmla="*/ 4041406 h 4547070"/>
                <a:gd name="connsiteX8" fmla="*/ 4407564 w 12640240"/>
                <a:gd name="connsiteY8" fmla="*/ 3652786 h 4547070"/>
                <a:gd name="connsiteX9" fmla="*/ 0 w 12640240"/>
                <a:gd name="connsiteY9" fmla="*/ 4547070 h 4547070"/>
                <a:gd name="connsiteX10" fmla="*/ 56544 w 12640240"/>
                <a:gd name="connsiteY10" fmla="*/ 3736606 h 4547070"/>
                <a:gd name="connsiteX11" fmla="*/ 3622704 w 12640240"/>
                <a:gd name="connsiteY11" fmla="*/ 3157486 h 4547070"/>
                <a:gd name="connsiteX12" fmla="*/ 3482340 w 12640240"/>
                <a:gd name="connsiteY12"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5047644 w 12640240"/>
                <a:gd name="connsiteY4" fmla="*/ 787666 h 4547070"/>
                <a:gd name="connsiteX5" fmla="*/ 11245780 w 12640240"/>
                <a:gd name="connsiteY5" fmla="*/ 2863110 h 4547070"/>
                <a:gd name="connsiteX6" fmla="*/ 12640240 w 12640240"/>
                <a:gd name="connsiteY6" fmla="*/ 3579330 h 4547070"/>
                <a:gd name="connsiteX7" fmla="*/ 11776104 w 12640240"/>
                <a:gd name="connsiteY7" fmla="*/ 4148086 h 4547070"/>
                <a:gd name="connsiteX8" fmla="*/ 10732164 w 12640240"/>
                <a:gd name="connsiteY8" fmla="*/ 4041406 h 4547070"/>
                <a:gd name="connsiteX9" fmla="*/ 4407564 w 12640240"/>
                <a:gd name="connsiteY9" fmla="*/ 3652786 h 4547070"/>
                <a:gd name="connsiteX10" fmla="*/ 0 w 12640240"/>
                <a:gd name="connsiteY10" fmla="*/ 4547070 h 4547070"/>
                <a:gd name="connsiteX11" fmla="*/ 56544 w 12640240"/>
                <a:gd name="connsiteY11" fmla="*/ 3736606 h 4547070"/>
                <a:gd name="connsiteX12" fmla="*/ 3622704 w 12640240"/>
                <a:gd name="connsiteY12" fmla="*/ 3157486 h 4547070"/>
                <a:gd name="connsiteX13" fmla="*/ 3482340 w 12640240"/>
                <a:gd name="connsiteY13"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5047644 w 12640240"/>
                <a:gd name="connsiteY4" fmla="*/ 787666 h 4547070"/>
                <a:gd name="connsiteX5" fmla="*/ 4590444 w 12640240"/>
                <a:gd name="connsiteY5" fmla="*/ 1001026 h 4547070"/>
                <a:gd name="connsiteX6" fmla="*/ 11245780 w 12640240"/>
                <a:gd name="connsiteY6" fmla="*/ 2863110 h 4547070"/>
                <a:gd name="connsiteX7" fmla="*/ 12640240 w 12640240"/>
                <a:gd name="connsiteY7" fmla="*/ 3579330 h 4547070"/>
                <a:gd name="connsiteX8" fmla="*/ 11776104 w 12640240"/>
                <a:gd name="connsiteY8" fmla="*/ 4148086 h 4547070"/>
                <a:gd name="connsiteX9" fmla="*/ 10732164 w 12640240"/>
                <a:gd name="connsiteY9" fmla="*/ 4041406 h 4547070"/>
                <a:gd name="connsiteX10" fmla="*/ 4407564 w 12640240"/>
                <a:gd name="connsiteY10" fmla="*/ 3652786 h 4547070"/>
                <a:gd name="connsiteX11" fmla="*/ 0 w 12640240"/>
                <a:gd name="connsiteY11" fmla="*/ 4547070 h 4547070"/>
                <a:gd name="connsiteX12" fmla="*/ 56544 w 12640240"/>
                <a:gd name="connsiteY12" fmla="*/ 3736606 h 4547070"/>
                <a:gd name="connsiteX13" fmla="*/ 3622704 w 12640240"/>
                <a:gd name="connsiteY13" fmla="*/ 3157486 h 4547070"/>
                <a:gd name="connsiteX14" fmla="*/ 3482340 w 12640240"/>
                <a:gd name="connsiteY14"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11245780 w 12640240"/>
                <a:gd name="connsiteY7" fmla="*/ 2863110 h 4547070"/>
                <a:gd name="connsiteX8" fmla="*/ 12640240 w 12640240"/>
                <a:gd name="connsiteY8" fmla="*/ 3579330 h 4547070"/>
                <a:gd name="connsiteX9" fmla="*/ 11776104 w 12640240"/>
                <a:gd name="connsiteY9" fmla="*/ 4148086 h 4547070"/>
                <a:gd name="connsiteX10" fmla="*/ 10732164 w 12640240"/>
                <a:gd name="connsiteY10" fmla="*/ 4041406 h 4547070"/>
                <a:gd name="connsiteX11" fmla="*/ 4407564 w 12640240"/>
                <a:gd name="connsiteY11" fmla="*/ 3652786 h 4547070"/>
                <a:gd name="connsiteX12" fmla="*/ 0 w 12640240"/>
                <a:gd name="connsiteY12" fmla="*/ 4547070 h 4547070"/>
                <a:gd name="connsiteX13" fmla="*/ 56544 w 12640240"/>
                <a:gd name="connsiteY13" fmla="*/ 3736606 h 4547070"/>
                <a:gd name="connsiteX14" fmla="*/ 3622704 w 12640240"/>
                <a:gd name="connsiteY14" fmla="*/ 3157486 h 4547070"/>
                <a:gd name="connsiteX15" fmla="*/ 3482340 w 12640240"/>
                <a:gd name="connsiteY15"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07864 w 12640240"/>
                <a:gd name="connsiteY3" fmla="*/ 292126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11245780 w 12640240"/>
                <a:gd name="connsiteY8" fmla="*/ 2863110 h 4547070"/>
                <a:gd name="connsiteX9" fmla="*/ 12640240 w 12640240"/>
                <a:gd name="connsiteY9" fmla="*/ 3579330 h 4547070"/>
                <a:gd name="connsiteX10" fmla="*/ 11776104 w 12640240"/>
                <a:gd name="connsiteY10" fmla="*/ 4148086 h 4547070"/>
                <a:gd name="connsiteX11" fmla="*/ 10732164 w 12640240"/>
                <a:gd name="connsiteY11" fmla="*/ 4041406 h 4547070"/>
                <a:gd name="connsiteX12" fmla="*/ 4407564 w 12640240"/>
                <a:gd name="connsiteY12" fmla="*/ 3652786 h 4547070"/>
                <a:gd name="connsiteX13" fmla="*/ 0 w 12640240"/>
                <a:gd name="connsiteY13" fmla="*/ 4547070 h 4547070"/>
                <a:gd name="connsiteX14" fmla="*/ 56544 w 12640240"/>
                <a:gd name="connsiteY14" fmla="*/ 3736606 h 4547070"/>
                <a:gd name="connsiteX15" fmla="*/ 3622704 w 12640240"/>
                <a:gd name="connsiteY15" fmla="*/ 3157486 h 4547070"/>
                <a:gd name="connsiteX16" fmla="*/ 3482340 w 12640240"/>
                <a:gd name="connsiteY16"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11245780 w 12640240"/>
                <a:gd name="connsiteY8" fmla="*/ 2863110 h 4547070"/>
                <a:gd name="connsiteX9" fmla="*/ 12640240 w 12640240"/>
                <a:gd name="connsiteY9" fmla="*/ 3579330 h 4547070"/>
                <a:gd name="connsiteX10" fmla="*/ 11776104 w 12640240"/>
                <a:gd name="connsiteY10" fmla="*/ 4148086 h 4547070"/>
                <a:gd name="connsiteX11" fmla="*/ 10732164 w 12640240"/>
                <a:gd name="connsiteY11" fmla="*/ 4041406 h 4547070"/>
                <a:gd name="connsiteX12" fmla="*/ 4407564 w 12640240"/>
                <a:gd name="connsiteY12" fmla="*/ 3652786 h 4547070"/>
                <a:gd name="connsiteX13" fmla="*/ 0 w 12640240"/>
                <a:gd name="connsiteY13" fmla="*/ 4547070 h 4547070"/>
                <a:gd name="connsiteX14" fmla="*/ 56544 w 12640240"/>
                <a:gd name="connsiteY14" fmla="*/ 3736606 h 4547070"/>
                <a:gd name="connsiteX15" fmla="*/ 3622704 w 12640240"/>
                <a:gd name="connsiteY15" fmla="*/ 3157486 h 4547070"/>
                <a:gd name="connsiteX16" fmla="*/ 3482340 w 12640240"/>
                <a:gd name="connsiteY16"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38386 h 4547070"/>
                <a:gd name="connsiteX9" fmla="*/ 11245780 w 12640240"/>
                <a:gd name="connsiteY9" fmla="*/ 2863110 h 4547070"/>
                <a:gd name="connsiteX10" fmla="*/ 12640240 w 12640240"/>
                <a:gd name="connsiteY10" fmla="*/ 3579330 h 4547070"/>
                <a:gd name="connsiteX11" fmla="*/ 11776104 w 12640240"/>
                <a:gd name="connsiteY11" fmla="*/ 4148086 h 4547070"/>
                <a:gd name="connsiteX12" fmla="*/ 10732164 w 12640240"/>
                <a:gd name="connsiteY12" fmla="*/ 4041406 h 4547070"/>
                <a:gd name="connsiteX13" fmla="*/ 4407564 w 12640240"/>
                <a:gd name="connsiteY13" fmla="*/ 3652786 h 4547070"/>
                <a:gd name="connsiteX14" fmla="*/ 0 w 12640240"/>
                <a:gd name="connsiteY14" fmla="*/ 4547070 h 4547070"/>
                <a:gd name="connsiteX15" fmla="*/ 56544 w 12640240"/>
                <a:gd name="connsiteY15" fmla="*/ 3736606 h 4547070"/>
                <a:gd name="connsiteX16" fmla="*/ 3622704 w 12640240"/>
                <a:gd name="connsiteY16" fmla="*/ 3157486 h 4547070"/>
                <a:gd name="connsiteX17" fmla="*/ 3482340 w 12640240"/>
                <a:gd name="connsiteY17"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3838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3838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3838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8410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8410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74564 w 12640240"/>
                <a:gd name="connsiteY8" fmla="*/ 278410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335424 w 12640240"/>
                <a:gd name="connsiteY7" fmla="*/ 293650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60064 w 12640240"/>
                <a:gd name="connsiteY6" fmla="*/ 100864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9044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815484 w 12640240"/>
                <a:gd name="connsiteY3" fmla="*/ 291364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4370 h 4547070"/>
                <a:gd name="connsiteX1" fmla="*/ 5040024 w 12640240"/>
                <a:gd name="connsiteY1" fmla="*/ 2806 h 4547070"/>
                <a:gd name="connsiteX2" fmla="*/ 7005984 w 12640240"/>
                <a:gd name="connsiteY2" fmla="*/ 2547886 h 4547070"/>
                <a:gd name="connsiteX3" fmla="*/ 6655464 w 12640240"/>
                <a:gd name="connsiteY3" fmla="*/ 2944126 h 4547070"/>
                <a:gd name="connsiteX4" fmla="*/ 5047644 w 12640240"/>
                <a:gd name="connsiteY4" fmla="*/ 787666 h 4547070"/>
                <a:gd name="connsiteX5" fmla="*/ 4567584 w 12640240"/>
                <a:gd name="connsiteY5" fmla="*/ 1001026 h 4547070"/>
                <a:gd name="connsiteX6" fmla="*/ 5314344 w 12640240"/>
                <a:gd name="connsiteY6" fmla="*/ 1031506 h 4547070"/>
                <a:gd name="connsiteX7" fmla="*/ 6221124 w 12640240"/>
                <a:gd name="connsiteY7" fmla="*/ 2875546 h 4547070"/>
                <a:gd name="connsiteX8" fmla="*/ 7036464 w 12640240"/>
                <a:gd name="connsiteY8" fmla="*/ 2791726 h 4547070"/>
                <a:gd name="connsiteX9" fmla="*/ 6624984 w 12640240"/>
                <a:gd name="connsiteY9" fmla="*/ 978166 h 4547070"/>
                <a:gd name="connsiteX10" fmla="*/ 11245780 w 12640240"/>
                <a:gd name="connsiteY10" fmla="*/ 2863110 h 4547070"/>
                <a:gd name="connsiteX11" fmla="*/ 12640240 w 12640240"/>
                <a:gd name="connsiteY11" fmla="*/ 3579330 h 4547070"/>
                <a:gd name="connsiteX12" fmla="*/ 11776104 w 12640240"/>
                <a:gd name="connsiteY12" fmla="*/ 4148086 h 4547070"/>
                <a:gd name="connsiteX13" fmla="*/ 10732164 w 12640240"/>
                <a:gd name="connsiteY13" fmla="*/ 4041406 h 4547070"/>
                <a:gd name="connsiteX14" fmla="*/ 4407564 w 12640240"/>
                <a:gd name="connsiteY14" fmla="*/ 3652786 h 4547070"/>
                <a:gd name="connsiteX15" fmla="*/ 0 w 12640240"/>
                <a:gd name="connsiteY15" fmla="*/ 4547070 h 4547070"/>
                <a:gd name="connsiteX16" fmla="*/ 56544 w 12640240"/>
                <a:gd name="connsiteY16" fmla="*/ 3736606 h 4547070"/>
                <a:gd name="connsiteX17" fmla="*/ 3622704 w 12640240"/>
                <a:gd name="connsiteY17" fmla="*/ 3157486 h 4547070"/>
                <a:gd name="connsiteX18" fmla="*/ 3482340 w 12640240"/>
                <a:gd name="connsiteY18" fmla="*/ 1514370 h 4547070"/>
                <a:gd name="connsiteX0" fmla="*/ 3482340 w 12640240"/>
                <a:gd name="connsiteY0" fmla="*/ 1517643 h 4550343"/>
                <a:gd name="connsiteX1" fmla="*/ 5040024 w 12640240"/>
                <a:gd name="connsiteY1" fmla="*/ 6079 h 4550343"/>
                <a:gd name="connsiteX2" fmla="*/ 7005984 w 12640240"/>
                <a:gd name="connsiteY2" fmla="*/ 2551159 h 4550343"/>
                <a:gd name="connsiteX3" fmla="*/ 6655464 w 12640240"/>
                <a:gd name="connsiteY3" fmla="*/ 2947399 h 4550343"/>
                <a:gd name="connsiteX4" fmla="*/ 5047644 w 12640240"/>
                <a:gd name="connsiteY4" fmla="*/ 790939 h 4550343"/>
                <a:gd name="connsiteX5" fmla="*/ 4567584 w 12640240"/>
                <a:gd name="connsiteY5" fmla="*/ 1004299 h 4550343"/>
                <a:gd name="connsiteX6" fmla="*/ 5314344 w 12640240"/>
                <a:gd name="connsiteY6" fmla="*/ 1034779 h 4550343"/>
                <a:gd name="connsiteX7" fmla="*/ 6221124 w 12640240"/>
                <a:gd name="connsiteY7" fmla="*/ 2878819 h 4550343"/>
                <a:gd name="connsiteX8" fmla="*/ 7036464 w 12640240"/>
                <a:gd name="connsiteY8" fmla="*/ 2794999 h 4550343"/>
                <a:gd name="connsiteX9" fmla="*/ 6624984 w 12640240"/>
                <a:gd name="connsiteY9" fmla="*/ 981439 h 4550343"/>
                <a:gd name="connsiteX10" fmla="*/ 11245780 w 12640240"/>
                <a:gd name="connsiteY10" fmla="*/ 2866383 h 4550343"/>
                <a:gd name="connsiteX11" fmla="*/ 12640240 w 12640240"/>
                <a:gd name="connsiteY11" fmla="*/ 3582603 h 4550343"/>
                <a:gd name="connsiteX12" fmla="*/ 11776104 w 12640240"/>
                <a:gd name="connsiteY12" fmla="*/ 4151359 h 4550343"/>
                <a:gd name="connsiteX13" fmla="*/ 10732164 w 12640240"/>
                <a:gd name="connsiteY13" fmla="*/ 4044679 h 4550343"/>
                <a:gd name="connsiteX14" fmla="*/ 4407564 w 12640240"/>
                <a:gd name="connsiteY14" fmla="*/ 3656059 h 4550343"/>
                <a:gd name="connsiteX15" fmla="*/ 0 w 12640240"/>
                <a:gd name="connsiteY15" fmla="*/ 4550343 h 4550343"/>
                <a:gd name="connsiteX16" fmla="*/ 56544 w 12640240"/>
                <a:gd name="connsiteY16" fmla="*/ 3739879 h 4550343"/>
                <a:gd name="connsiteX17" fmla="*/ 3622704 w 12640240"/>
                <a:gd name="connsiteY17" fmla="*/ 3160759 h 4550343"/>
                <a:gd name="connsiteX18" fmla="*/ 3482340 w 12640240"/>
                <a:gd name="connsiteY18" fmla="*/ 1517643 h 4550343"/>
                <a:gd name="connsiteX0" fmla="*/ 3482340 w 12640240"/>
                <a:gd name="connsiteY0" fmla="*/ 1517643 h 4550343"/>
                <a:gd name="connsiteX1" fmla="*/ 5040024 w 12640240"/>
                <a:gd name="connsiteY1" fmla="*/ 6079 h 4550343"/>
                <a:gd name="connsiteX2" fmla="*/ 7005984 w 12640240"/>
                <a:gd name="connsiteY2" fmla="*/ 2551159 h 4550343"/>
                <a:gd name="connsiteX3" fmla="*/ 6655464 w 12640240"/>
                <a:gd name="connsiteY3" fmla="*/ 2947399 h 4550343"/>
                <a:gd name="connsiteX4" fmla="*/ 5047644 w 12640240"/>
                <a:gd name="connsiteY4" fmla="*/ 790939 h 4550343"/>
                <a:gd name="connsiteX5" fmla="*/ 4567584 w 12640240"/>
                <a:gd name="connsiteY5" fmla="*/ 1004299 h 4550343"/>
                <a:gd name="connsiteX6" fmla="*/ 5314344 w 12640240"/>
                <a:gd name="connsiteY6" fmla="*/ 1034779 h 4550343"/>
                <a:gd name="connsiteX7" fmla="*/ 6221124 w 12640240"/>
                <a:gd name="connsiteY7" fmla="*/ 2878819 h 4550343"/>
                <a:gd name="connsiteX8" fmla="*/ 7036464 w 12640240"/>
                <a:gd name="connsiteY8" fmla="*/ 2794999 h 4550343"/>
                <a:gd name="connsiteX9" fmla="*/ 6624984 w 12640240"/>
                <a:gd name="connsiteY9" fmla="*/ 981439 h 4550343"/>
                <a:gd name="connsiteX10" fmla="*/ 11245780 w 12640240"/>
                <a:gd name="connsiteY10" fmla="*/ 2866383 h 4550343"/>
                <a:gd name="connsiteX11" fmla="*/ 12640240 w 12640240"/>
                <a:gd name="connsiteY11" fmla="*/ 3582603 h 4550343"/>
                <a:gd name="connsiteX12" fmla="*/ 11776104 w 12640240"/>
                <a:gd name="connsiteY12" fmla="*/ 4151359 h 4550343"/>
                <a:gd name="connsiteX13" fmla="*/ 10732164 w 12640240"/>
                <a:gd name="connsiteY13" fmla="*/ 4044679 h 4550343"/>
                <a:gd name="connsiteX14" fmla="*/ 4407564 w 12640240"/>
                <a:gd name="connsiteY14" fmla="*/ 3656059 h 4550343"/>
                <a:gd name="connsiteX15" fmla="*/ 0 w 12640240"/>
                <a:gd name="connsiteY15" fmla="*/ 4550343 h 4550343"/>
                <a:gd name="connsiteX16" fmla="*/ 56544 w 12640240"/>
                <a:gd name="connsiteY16" fmla="*/ 3739879 h 4550343"/>
                <a:gd name="connsiteX17" fmla="*/ 3622704 w 12640240"/>
                <a:gd name="connsiteY17" fmla="*/ 3160759 h 4550343"/>
                <a:gd name="connsiteX18" fmla="*/ 3482340 w 12640240"/>
                <a:gd name="connsiteY18" fmla="*/ 1517643 h 4550343"/>
                <a:gd name="connsiteX0" fmla="*/ 3482340 w 12640240"/>
                <a:gd name="connsiteY0" fmla="*/ 1517643 h 4550343"/>
                <a:gd name="connsiteX1" fmla="*/ 5040024 w 12640240"/>
                <a:gd name="connsiteY1" fmla="*/ 6079 h 4550343"/>
                <a:gd name="connsiteX2" fmla="*/ 7005984 w 12640240"/>
                <a:gd name="connsiteY2" fmla="*/ 2551159 h 4550343"/>
                <a:gd name="connsiteX3" fmla="*/ 6655464 w 12640240"/>
                <a:gd name="connsiteY3" fmla="*/ 2947399 h 4550343"/>
                <a:gd name="connsiteX4" fmla="*/ 5047644 w 12640240"/>
                <a:gd name="connsiteY4" fmla="*/ 790939 h 4550343"/>
                <a:gd name="connsiteX5" fmla="*/ 4567584 w 12640240"/>
                <a:gd name="connsiteY5" fmla="*/ 1004299 h 4550343"/>
                <a:gd name="connsiteX6" fmla="*/ 5314344 w 12640240"/>
                <a:gd name="connsiteY6" fmla="*/ 1034779 h 4550343"/>
                <a:gd name="connsiteX7" fmla="*/ 6221124 w 12640240"/>
                <a:gd name="connsiteY7" fmla="*/ 2878819 h 4550343"/>
                <a:gd name="connsiteX8" fmla="*/ 7036464 w 12640240"/>
                <a:gd name="connsiteY8" fmla="*/ 2794999 h 4550343"/>
                <a:gd name="connsiteX9" fmla="*/ 6624984 w 12640240"/>
                <a:gd name="connsiteY9" fmla="*/ 981439 h 4550343"/>
                <a:gd name="connsiteX10" fmla="*/ 11245780 w 12640240"/>
                <a:gd name="connsiteY10" fmla="*/ 2866383 h 4550343"/>
                <a:gd name="connsiteX11" fmla="*/ 12640240 w 12640240"/>
                <a:gd name="connsiteY11" fmla="*/ 3582603 h 4550343"/>
                <a:gd name="connsiteX12" fmla="*/ 11776104 w 12640240"/>
                <a:gd name="connsiteY12" fmla="*/ 4151359 h 4550343"/>
                <a:gd name="connsiteX13" fmla="*/ 10732164 w 12640240"/>
                <a:gd name="connsiteY13" fmla="*/ 4044679 h 4550343"/>
                <a:gd name="connsiteX14" fmla="*/ 4407564 w 12640240"/>
                <a:gd name="connsiteY14" fmla="*/ 3656059 h 4550343"/>
                <a:gd name="connsiteX15" fmla="*/ 0 w 12640240"/>
                <a:gd name="connsiteY15" fmla="*/ 4550343 h 4550343"/>
                <a:gd name="connsiteX16" fmla="*/ 56544 w 12640240"/>
                <a:gd name="connsiteY16" fmla="*/ 3739879 h 4550343"/>
                <a:gd name="connsiteX17" fmla="*/ 3622704 w 12640240"/>
                <a:gd name="connsiteY17" fmla="*/ 3160759 h 4550343"/>
                <a:gd name="connsiteX18" fmla="*/ 3482340 w 12640240"/>
                <a:gd name="connsiteY18" fmla="*/ 1517643 h 4550343"/>
                <a:gd name="connsiteX0" fmla="*/ 3482340 w 12640240"/>
                <a:gd name="connsiteY0" fmla="*/ 1517643 h 4550343"/>
                <a:gd name="connsiteX1" fmla="*/ 5040024 w 12640240"/>
                <a:gd name="connsiteY1" fmla="*/ 6079 h 4550343"/>
                <a:gd name="connsiteX2" fmla="*/ 7005984 w 12640240"/>
                <a:gd name="connsiteY2" fmla="*/ 2551159 h 4550343"/>
                <a:gd name="connsiteX3" fmla="*/ 6655464 w 12640240"/>
                <a:gd name="connsiteY3" fmla="*/ 2947399 h 4550343"/>
                <a:gd name="connsiteX4" fmla="*/ 5047644 w 12640240"/>
                <a:gd name="connsiteY4" fmla="*/ 790939 h 4550343"/>
                <a:gd name="connsiteX5" fmla="*/ 4567584 w 12640240"/>
                <a:gd name="connsiteY5" fmla="*/ 1004299 h 4550343"/>
                <a:gd name="connsiteX6" fmla="*/ 5314344 w 12640240"/>
                <a:gd name="connsiteY6" fmla="*/ 1034779 h 4550343"/>
                <a:gd name="connsiteX7" fmla="*/ 6221124 w 12640240"/>
                <a:gd name="connsiteY7" fmla="*/ 2878819 h 4550343"/>
                <a:gd name="connsiteX8" fmla="*/ 7036464 w 12640240"/>
                <a:gd name="connsiteY8" fmla="*/ 2794999 h 4550343"/>
                <a:gd name="connsiteX9" fmla="*/ 6624984 w 12640240"/>
                <a:gd name="connsiteY9" fmla="*/ 981439 h 4550343"/>
                <a:gd name="connsiteX10" fmla="*/ 11245780 w 12640240"/>
                <a:gd name="connsiteY10" fmla="*/ 2866383 h 4550343"/>
                <a:gd name="connsiteX11" fmla="*/ 12640240 w 12640240"/>
                <a:gd name="connsiteY11" fmla="*/ 3582603 h 4550343"/>
                <a:gd name="connsiteX12" fmla="*/ 11776104 w 12640240"/>
                <a:gd name="connsiteY12" fmla="*/ 4151359 h 4550343"/>
                <a:gd name="connsiteX13" fmla="*/ 10732164 w 12640240"/>
                <a:gd name="connsiteY13" fmla="*/ 4044679 h 4550343"/>
                <a:gd name="connsiteX14" fmla="*/ 4407564 w 12640240"/>
                <a:gd name="connsiteY14" fmla="*/ 3656059 h 4550343"/>
                <a:gd name="connsiteX15" fmla="*/ 0 w 12640240"/>
                <a:gd name="connsiteY15" fmla="*/ 4550343 h 4550343"/>
                <a:gd name="connsiteX16" fmla="*/ 56544 w 12640240"/>
                <a:gd name="connsiteY16" fmla="*/ 3739879 h 4550343"/>
                <a:gd name="connsiteX17" fmla="*/ 3622704 w 12640240"/>
                <a:gd name="connsiteY17" fmla="*/ 3160759 h 4550343"/>
                <a:gd name="connsiteX18" fmla="*/ 3482340 w 12640240"/>
                <a:gd name="connsiteY18" fmla="*/ 1517643 h 4550343"/>
                <a:gd name="connsiteX0" fmla="*/ 3510613 w 12668513"/>
                <a:gd name="connsiteY0" fmla="*/ 1517643 h 4550343"/>
                <a:gd name="connsiteX1" fmla="*/ 5068297 w 12668513"/>
                <a:gd name="connsiteY1" fmla="*/ 6079 h 4550343"/>
                <a:gd name="connsiteX2" fmla="*/ 7034257 w 12668513"/>
                <a:gd name="connsiteY2" fmla="*/ 2551159 h 4550343"/>
                <a:gd name="connsiteX3" fmla="*/ 6683737 w 12668513"/>
                <a:gd name="connsiteY3" fmla="*/ 2947399 h 4550343"/>
                <a:gd name="connsiteX4" fmla="*/ 5075917 w 12668513"/>
                <a:gd name="connsiteY4" fmla="*/ 790939 h 4550343"/>
                <a:gd name="connsiteX5" fmla="*/ 4595857 w 12668513"/>
                <a:gd name="connsiteY5" fmla="*/ 1004299 h 4550343"/>
                <a:gd name="connsiteX6" fmla="*/ 5342617 w 12668513"/>
                <a:gd name="connsiteY6" fmla="*/ 1034779 h 4550343"/>
                <a:gd name="connsiteX7" fmla="*/ 6249397 w 12668513"/>
                <a:gd name="connsiteY7" fmla="*/ 2878819 h 4550343"/>
                <a:gd name="connsiteX8" fmla="*/ 7064737 w 12668513"/>
                <a:gd name="connsiteY8" fmla="*/ 2794999 h 4550343"/>
                <a:gd name="connsiteX9" fmla="*/ 6653257 w 12668513"/>
                <a:gd name="connsiteY9" fmla="*/ 981439 h 4550343"/>
                <a:gd name="connsiteX10" fmla="*/ 11274053 w 12668513"/>
                <a:gd name="connsiteY10" fmla="*/ 2866383 h 4550343"/>
                <a:gd name="connsiteX11" fmla="*/ 12668513 w 12668513"/>
                <a:gd name="connsiteY11" fmla="*/ 3582603 h 4550343"/>
                <a:gd name="connsiteX12" fmla="*/ 11804377 w 12668513"/>
                <a:gd name="connsiteY12" fmla="*/ 4151359 h 4550343"/>
                <a:gd name="connsiteX13" fmla="*/ 10760437 w 12668513"/>
                <a:gd name="connsiteY13" fmla="*/ 4044679 h 4550343"/>
                <a:gd name="connsiteX14" fmla="*/ 4435837 w 12668513"/>
                <a:gd name="connsiteY14" fmla="*/ 3656059 h 4550343"/>
                <a:gd name="connsiteX15" fmla="*/ 28273 w 12668513"/>
                <a:gd name="connsiteY15" fmla="*/ 4550343 h 4550343"/>
                <a:gd name="connsiteX16" fmla="*/ 31477 w 12668513"/>
                <a:gd name="connsiteY16" fmla="*/ 3739879 h 4550343"/>
                <a:gd name="connsiteX17" fmla="*/ 3650977 w 12668513"/>
                <a:gd name="connsiteY17" fmla="*/ 3160759 h 4550343"/>
                <a:gd name="connsiteX18" fmla="*/ 3510613 w 12668513"/>
                <a:gd name="connsiteY18" fmla="*/ 1517643 h 4550343"/>
                <a:gd name="connsiteX0" fmla="*/ 3510613 w 12668513"/>
                <a:gd name="connsiteY0" fmla="*/ 1517643 h 4550343"/>
                <a:gd name="connsiteX1" fmla="*/ 5068297 w 12668513"/>
                <a:gd name="connsiteY1" fmla="*/ 6079 h 4550343"/>
                <a:gd name="connsiteX2" fmla="*/ 7034257 w 12668513"/>
                <a:gd name="connsiteY2" fmla="*/ 2551159 h 4550343"/>
                <a:gd name="connsiteX3" fmla="*/ 6683737 w 12668513"/>
                <a:gd name="connsiteY3" fmla="*/ 2947399 h 4550343"/>
                <a:gd name="connsiteX4" fmla="*/ 5075917 w 12668513"/>
                <a:gd name="connsiteY4" fmla="*/ 790939 h 4550343"/>
                <a:gd name="connsiteX5" fmla="*/ 4595857 w 12668513"/>
                <a:gd name="connsiteY5" fmla="*/ 1004299 h 4550343"/>
                <a:gd name="connsiteX6" fmla="*/ 5342617 w 12668513"/>
                <a:gd name="connsiteY6" fmla="*/ 1034779 h 4550343"/>
                <a:gd name="connsiteX7" fmla="*/ 6249397 w 12668513"/>
                <a:gd name="connsiteY7" fmla="*/ 2878819 h 4550343"/>
                <a:gd name="connsiteX8" fmla="*/ 7064737 w 12668513"/>
                <a:gd name="connsiteY8" fmla="*/ 2794999 h 4550343"/>
                <a:gd name="connsiteX9" fmla="*/ 6653257 w 12668513"/>
                <a:gd name="connsiteY9" fmla="*/ 981439 h 4550343"/>
                <a:gd name="connsiteX10" fmla="*/ 11274053 w 12668513"/>
                <a:gd name="connsiteY10" fmla="*/ 2866383 h 4550343"/>
                <a:gd name="connsiteX11" fmla="*/ 12668513 w 12668513"/>
                <a:gd name="connsiteY11" fmla="*/ 3582603 h 4550343"/>
                <a:gd name="connsiteX12" fmla="*/ 11804377 w 12668513"/>
                <a:gd name="connsiteY12" fmla="*/ 4151359 h 4550343"/>
                <a:gd name="connsiteX13" fmla="*/ 10760437 w 12668513"/>
                <a:gd name="connsiteY13" fmla="*/ 4044679 h 4550343"/>
                <a:gd name="connsiteX14" fmla="*/ 4435837 w 12668513"/>
                <a:gd name="connsiteY14" fmla="*/ 3656059 h 4550343"/>
                <a:gd name="connsiteX15" fmla="*/ 28273 w 12668513"/>
                <a:gd name="connsiteY15" fmla="*/ 4550343 h 4550343"/>
                <a:gd name="connsiteX16" fmla="*/ 31477 w 12668513"/>
                <a:gd name="connsiteY16" fmla="*/ 3739879 h 4550343"/>
                <a:gd name="connsiteX17" fmla="*/ 3650977 w 12668513"/>
                <a:gd name="connsiteY17" fmla="*/ 3160759 h 4550343"/>
                <a:gd name="connsiteX18" fmla="*/ 3510613 w 12668513"/>
                <a:gd name="connsiteY18" fmla="*/ 1517643 h 4550343"/>
                <a:gd name="connsiteX0" fmla="*/ 3510613 w 12668513"/>
                <a:gd name="connsiteY0" fmla="*/ 1517643 h 4550343"/>
                <a:gd name="connsiteX1" fmla="*/ 5068297 w 12668513"/>
                <a:gd name="connsiteY1" fmla="*/ 6079 h 4550343"/>
                <a:gd name="connsiteX2" fmla="*/ 7034257 w 12668513"/>
                <a:gd name="connsiteY2" fmla="*/ 2551159 h 4550343"/>
                <a:gd name="connsiteX3" fmla="*/ 6683737 w 12668513"/>
                <a:gd name="connsiteY3" fmla="*/ 2947399 h 4550343"/>
                <a:gd name="connsiteX4" fmla="*/ 5075917 w 12668513"/>
                <a:gd name="connsiteY4" fmla="*/ 790939 h 4550343"/>
                <a:gd name="connsiteX5" fmla="*/ 4595857 w 12668513"/>
                <a:gd name="connsiteY5" fmla="*/ 1004299 h 4550343"/>
                <a:gd name="connsiteX6" fmla="*/ 5342617 w 12668513"/>
                <a:gd name="connsiteY6" fmla="*/ 1034779 h 4550343"/>
                <a:gd name="connsiteX7" fmla="*/ 6249397 w 12668513"/>
                <a:gd name="connsiteY7" fmla="*/ 2878819 h 4550343"/>
                <a:gd name="connsiteX8" fmla="*/ 7064737 w 12668513"/>
                <a:gd name="connsiteY8" fmla="*/ 2794999 h 4550343"/>
                <a:gd name="connsiteX9" fmla="*/ 6653257 w 12668513"/>
                <a:gd name="connsiteY9" fmla="*/ 981439 h 4550343"/>
                <a:gd name="connsiteX10" fmla="*/ 11274053 w 12668513"/>
                <a:gd name="connsiteY10" fmla="*/ 2866383 h 4550343"/>
                <a:gd name="connsiteX11" fmla="*/ 12668513 w 12668513"/>
                <a:gd name="connsiteY11" fmla="*/ 3582603 h 4550343"/>
                <a:gd name="connsiteX12" fmla="*/ 11804377 w 12668513"/>
                <a:gd name="connsiteY12" fmla="*/ 4151359 h 4550343"/>
                <a:gd name="connsiteX13" fmla="*/ 10760437 w 12668513"/>
                <a:gd name="connsiteY13" fmla="*/ 4044679 h 4550343"/>
                <a:gd name="connsiteX14" fmla="*/ 4435837 w 12668513"/>
                <a:gd name="connsiteY14" fmla="*/ 3656059 h 4550343"/>
                <a:gd name="connsiteX15" fmla="*/ 28273 w 12668513"/>
                <a:gd name="connsiteY15" fmla="*/ 4550343 h 4550343"/>
                <a:gd name="connsiteX16" fmla="*/ 31477 w 12668513"/>
                <a:gd name="connsiteY16" fmla="*/ 3739879 h 4550343"/>
                <a:gd name="connsiteX17" fmla="*/ 3650977 w 12668513"/>
                <a:gd name="connsiteY17" fmla="*/ 3160759 h 4550343"/>
                <a:gd name="connsiteX18" fmla="*/ 3510613 w 12668513"/>
                <a:gd name="connsiteY18" fmla="*/ 1517643 h 4550343"/>
                <a:gd name="connsiteX0" fmla="*/ 3691812 w 12849712"/>
                <a:gd name="connsiteY0" fmla="*/ 1517643 h 4550343"/>
                <a:gd name="connsiteX1" fmla="*/ 5249496 w 12849712"/>
                <a:gd name="connsiteY1" fmla="*/ 6079 h 4550343"/>
                <a:gd name="connsiteX2" fmla="*/ 7215456 w 12849712"/>
                <a:gd name="connsiteY2" fmla="*/ 2551159 h 4550343"/>
                <a:gd name="connsiteX3" fmla="*/ 6864936 w 12849712"/>
                <a:gd name="connsiteY3" fmla="*/ 2947399 h 4550343"/>
                <a:gd name="connsiteX4" fmla="*/ 5257116 w 12849712"/>
                <a:gd name="connsiteY4" fmla="*/ 790939 h 4550343"/>
                <a:gd name="connsiteX5" fmla="*/ 4777056 w 12849712"/>
                <a:gd name="connsiteY5" fmla="*/ 1004299 h 4550343"/>
                <a:gd name="connsiteX6" fmla="*/ 5523816 w 12849712"/>
                <a:gd name="connsiteY6" fmla="*/ 1034779 h 4550343"/>
                <a:gd name="connsiteX7" fmla="*/ 6430596 w 12849712"/>
                <a:gd name="connsiteY7" fmla="*/ 2878819 h 4550343"/>
                <a:gd name="connsiteX8" fmla="*/ 7245936 w 12849712"/>
                <a:gd name="connsiteY8" fmla="*/ 2794999 h 4550343"/>
                <a:gd name="connsiteX9" fmla="*/ 6834456 w 12849712"/>
                <a:gd name="connsiteY9" fmla="*/ 981439 h 4550343"/>
                <a:gd name="connsiteX10" fmla="*/ 11455252 w 12849712"/>
                <a:gd name="connsiteY10" fmla="*/ 2866383 h 4550343"/>
                <a:gd name="connsiteX11" fmla="*/ 12849712 w 12849712"/>
                <a:gd name="connsiteY11" fmla="*/ 3582603 h 4550343"/>
                <a:gd name="connsiteX12" fmla="*/ 11985576 w 12849712"/>
                <a:gd name="connsiteY12" fmla="*/ 4151359 h 4550343"/>
                <a:gd name="connsiteX13" fmla="*/ 10941636 w 12849712"/>
                <a:gd name="connsiteY13" fmla="*/ 4044679 h 4550343"/>
                <a:gd name="connsiteX14" fmla="*/ 4617036 w 12849712"/>
                <a:gd name="connsiteY14" fmla="*/ 3656059 h 4550343"/>
                <a:gd name="connsiteX15" fmla="*/ 209472 w 12849712"/>
                <a:gd name="connsiteY15" fmla="*/ 4550343 h 4550343"/>
                <a:gd name="connsiteX16" fmla="*/ 212676 w 12849712"/>
                <a:gd name="connsiteY16" fmla="*/ 3739879 h 4550343"/>
                <a:gd name="connsiteX17" fmla="*/ 3832176 w 12849712"/>
                <a:gd name="connsiteY17" fmla="*/ 3160759 h 4550343"/>
                <a:gd name="connsiteX18" fmla="*/ 3691812 w 12849712"/>
                <a:gd name="connsiteY18" fmla="*/ 1517643 h 4550343"/>
                <a:gd name="connsiteX0" fmla="*/ 3749656 w 12907556"/>
                <a:gd name="connsiteY0" fmla="*/ 1517643 h 4550343"/>
                <a:gd name="connsiteX1" fmla="*/ 5307340 w 12907556"/>
                <a:gd name="connsiteY1" fmla="*/ 6079 h 4550343"/>
                <a:gd name="connsiteX2" fmla="*/ 7273300 w 12907556"/>
                <a:gd name="connsiteY2" fmla="*/ 2551159 h 4550343"/>
                <a:gd name="connsiteX3" fmla="*/ 6922780 w 12907556"/>
                <a:gd name="connsiteY3" fmla="*/ 2947399 h 4550343"/>
                <a:gd name="connsiteX4" fmla="*/ 5314960 w 12907556"/>
                <a:gd name="connsiteY4" fmla="*/ 790939 h 4550343"/>
                <a:gd name="connsiteX5" fmla="*/ 4834900 w 12907556"/>
                <a:gd name="connsiteY5" fmla="*/ 1004299 h 4550343"/>
                <a:gd name="connsiteX6" fmla="*/ 5581660 w 12907556"/>
                <a:gd name="connsiteY6" fmla="*/ 1034779 h 4550343"/>
                <a:gd name="connsiteX7" fmla="*/ 6488440 w 12907556"/>
                <a:gd name="connsiteY7" fmla="*/ 2878819 h 4550343"/>
                <a:gd name="connsiteX8" fmla="*/ 7303780 w 12907556"/>
                <a:gd name="connsiteY8" fmla="*/ 2794999 h 4550343"/>
                <a:gd name="connsiteX9" fmla="*/ 6892300 w 12907556"/>
                <a:gd name="connsiteY9" fmla="*/ 981439 h 4550343"/>
                <a:gd name="connsiteX10" fmla="*/ 11513096 w 12907556"/>
                <a:gd name="connsiteY10" fmla="*/ 2866383 h 4550343"/>
                <a:gd name="connsiteX11" fmla="*/ 12907556 w 12907556"/>
                <a:gd name="connsiteY11" fmla="*/ 3582603 h 4550343"/>
                <a:gd name="connsiteX12" fmla="*/ 12043420 w 12907556"/>
                <a:gd name="connsiteY12" fmla="*/ 4151359 h 4550343"/>
                <a:gd name="connsiteX13" fmla="*/ 10999480 w 12907556"/>
                <a:gd name="connsiteY13" fmla="*/ 4044679 h 4550343"/>
                <a:gd name="connsiteX14" fmla="*/ 4674880 w 12907556"/>
                <a:gd name="connsiteY14" fmla="*/ 3656059 h 4550343"/>
                <a:gd name="connsiteX15" fmla="*/ 267316 w 12907556"/>
                <a:gd name="connsiteY15" fmla="*/ 4550343 h 4550343"/>
                <a:gd name="connsiteX16" fmla="*/ 270520 w 12907556"/>
                <a:gd name="connsiteY16" fmla="*/ 3739879 h 4550343"/>
                <a:gd name="connsiteX17" fmla="*/ 3890020 w 12907556"/>
                <a:gd name="connsiteY17" fmla="*/ 3160759 h 4550343"/>
                <a:gd name="connsiteX18" fmla="*/ 3749656 w 12907556"/>
                <a:gd name="connsiteY18" fmla="*/ 1517643 h 4550343"/>
                <a:gd name="connsiteX0" fmla="*/ 3749656 w 12907556"/>
                <a:gd name="connsiteY0" fmla="*/ 1517643 h 4527483"/>
                <a:gd name="connsiteX1" fmla="*/ 5307340 w 12907556"/>
                <a:gd name="connsiteY1" fmla="*/ 6079 h 4527483"/>
                <a:gd name="connsiteX2" fmla="*/ 7273300 w 12907556"/>
                <a:gd name="connsiteY2" fmla="*/ 2551159 h 4527483"/>
                <a:gd name="connsiteX3" fmla="*/ 6922780 w 12907556"/>
                <a:gd name="connsiteY3" fmla="*/ 2947399 h 4527483"/>
                <a:gd name="connsiteX4" fmla="*/ 5314960 w 12907556"/>
                <a:gd name="connsiteY4" fmla="*/ 790939 h 4527483"/>
                <a:gd name="connsiteX5" fmla="*/ 4834900 w 12907556"/>
                <a:gd name="connsiteY5" fmla="*/ 1004299 h 4527483"/>
                <a:gd name="connsiteX6" fmla="*/ 5581660 w 12907556"/>
                <a:gd name="connsiteY6" fmla="*/ 1034779 h 4527483"/>
                <a:gd name="connsiteX7" fmla="*/ 6488440 w 12907556"/>
                <a:gd name="connsiteY7" fmla="*/ 2878819 h 4527483"/>
                <a:gd name="connsiteX8" fmla="*/ 7303780 w 12907556"/>
                <a:gd name="connsiteY8" fmla="*/ 2794999 h 4527483"/>
                <a:gd name="connsiteX9" fmla="*/ 6892300 w 12907556"/>
                <a:gd name="connsiteY9" fmla="*/ 981439 h 4527483"/>
                <a:gd name="connsiteX10" fmla="*/ 11513096 w 12907556"/>
                <a:gd name="connsiteY10" fmla="*/ 2866383 h 4527483"/>
                <a:gd name="connsiteX11" fmla="*/ 12907556 w 12907556"/>
                <a:gd name="connsiteY11" fmla="*/ 3582603 h 4527483"/>
                <a:gd name="connsiteX12" fmla="*/ 12043420 w 12907556"/>
                <a:gd name="connsiteY12" fmla="*/ 4151359 h 4527483"/>
                <a:gd name="connsiteX13" fmla="*/ 10999480 w 12907556"/>
                <a:gd name="connsiteY13" fmla="*/ 4044679 h 4527483"/>
                <a:gd name="connsiteX14" fmla="*/ 4674880 w 12907556"/>
                <a:gd name="connsiteY14" fmla="*/ 3656059 h 4527483"/>
                <a:gd name="connsiteX15" fmla="*/ 267316 w 12907556"/>
                <a:gd name="connsiteY15" fmla="*/ 4527483 h 4527483"/>
                <a:gd name="connsiteX16" fmla="*/ 270520 w 12907556"/>
                <a:gd name="connsiteY16" fmla="*/ 3739879 h 4527483"/>
                <a:gd name="connsiteX17" fmla="*/ 3890020 w 12907556"/>
                <a:gd name="connsiteY17" fmla="*/ 3160759 h 4527483"/>
                <a:gd name="connsiteX18" fmla="*/ 3749656 w 12907556"/>
                <a:gd name="connsiteY18" fmla="*/ 1517643 h 4527483"/>
                <a:gd name="connsiteX0" fmla="*/ 3760244 w 12918144"/>
                <a:gd name="connsiteY0" fmla="*/ 1517643 h 4527483"/>
                <a:gd name="connsiteX1" fmla="*/ 5317928 w 12918144"/>
                <a:gd name="connsiteY1" fmla="*/ 6079 h 4527483"/>
                <a:gd name="connsiteX2" fmla="*/ 7283888 w 12918144"/>
                <a:gd name="connsiteY2" fmla="*/ 2551159 h 4527483"/>
                <a:gd name="connsiteX3" fmla="*/ 6933368 w 12918144"/>
                <a:gd name="connsiteY3" fmla="*/ 2947399 h 4527483"/>
                <a:gd name="connsiteX4" fmla="*/ 5325548 w 12918144"/>
                <a:gd name="connsiteY4" fmla="*/ 790939 h 4527483"/>
                <a:gd name="connsiteX5" fmla="*/ 4845488 w 12918144"/>
                <a:gd name="connsiteY5" fmla="*/ 1004299 h 4527483"/>
                <a:gd name="connsiteX6" fmla="*/ 5592248 w 12918144"/>
                <a:gd name="connsiteY6" fmla="*/ 1034779 h 4527483"/>
                <a:gd name="connsiteX7" fmla="*/ 6499028 w 12918144"/>
                <a:gd name="connsiteY7" fmla="*/ 2878819 h 4527483"/>
                <a:gd name="connsiteX8" fmla="*/ 7314368 w 12918144"/>
                <a:gd name="connsiteY8" fmla="*/ 2794999 h 4527483"/>
                <a:gd name="connsiteX9" fmla="*/ 6902888 w 12918144"/>
                <a:gd name="connsiteY9" fmla="*/ 981439 h 4527483"/>
                <a:gd name="connsiteX10" fmla="*/ 11523684 w 12918144"/>
                <a:gd name="connsiteY10" fmla="*/ 2866383 h 4527483"/>
                <a:gd name="connsiteX11" fmla="*/ 12918144 w 12918144"/>
                <a:gd name="connsiteY11" fmla="*/ 3582603 h 4527483"/>
                <a:gd name="connsiteX12" fmla="*/ 12054008 w 12918144"/>
                <a:gd name="connsiteY12" fmla="*/ 4151359 h 4527483"/>
                <a:gd name="connsiteX13" fmla="*/ 11010068 w 12918144"/>
                <a:gd name="connsiteY13" fmla="*/ 4044679 h 4527483"/>
                <a:gd name="connsiteX14" fmla="*/ 4685468 w 12918144"/>
                <a:gd name="connsiteY14" fmla="*/ 3656059 h 4527483"/>
                <a:gd name="connsiteX15" fmla="*/ 277904 w 12918144"/>
                <a:gd name="connsiteY15" fmla="*/ 4527483 h 4527483"/>
                <a:gd name="connsiteX16" fmla="*/ 281108 w 12918144"/>
                <a:gd name="connsiteY16" fmla="*/ 3739879 h 4527483"/>
                <a:gd name="connsiteX17" fmla="*/ 3900608 w 12918144"/>
                <a:gd name="connsiteY17" fmla="*/ 3160759 h 4527483"/>
                <a:gd name="connsiteX18" fmla="*/ 3760244 w 12918144"/>
                <a:gd name="connsiteY18" fmla="*/ 1517643 h 4527483"/>
                <a:gd name="connsiteX0" fmla="*/ 3755287 w 12913187"/>
                <a:gd name="connsiteY0" fmla="*/ 1517643 h 4527483"/>
                <a:gd name="connsiteX1" fmla="*/ 5312971 w 12913187"/>
                <a:gd name="connsiteY1" fmla="*/ 6079 h 4527483"/>
                <a:gd name="connsiteX2" fmla="*/ 7278931 w 12913187"/>
                <a:gd name="connsiteY2" fmla="*/ 2551159 h 4527483"/>
                <a:gd name="connsiteX3" fmla="*/ 6928411 w 12913187"/>
                <a:gd name="connsiteY3" fmla="*/ 2947399 h 4527483"/>
                <a:gd name="connsiteX4" fmla="*/ 5320591 w 12913187"/>
                <a:gd name="connsiteY4" fmla="*/ 790939 h 4527483"/>
                <a:gd name="connsiteX5" fmla="*/ 4840531 w 12913187"/>
                <a:gd name="connsiteY5" fmla="*/ 1004299 h 4527483"/>
                <a:gd name="connsiteX6" fmla="*/ 5587291 w 12913187"/>
                <a:gd name="connsiteY6" fmla="*/ 1034779 h 4527483"/>
                <a:gd name="connsiteX7" fmla="*/ 6494071 w 12913187"/>
                <a:gd name="connsiteY7" fmla="*/ 2878819 h 4527483"/>
                <a:gd name="connsiteX8" fmla="*/ 7309411 w 12913187"/>
                <a:gd name="connsiteY8" fmla="*/ 2794999 h 4527483"/>
                <a:gd name="connsiteX9" fmla="*/ 6897931 w 12913187"/>
                <a:gd name="connsiteY9" fmla="*/ 981439 h 4527483"/>
                <a:gd name="connsiteX10" fmla="*/ 11518727 w 12913187"/>
                <a:gd name="connsiteY10" fmla="*/ 2866383 h 4527483"/>
                <a:gd name="connsiteX11" fmla="*/ 12913187 w 12913187"/>
                <a:gd name="connsiteY11" fmla="*/ 3582603 h 4527483"/>
                <a:gd name="connsiteX12" fmla="*/ 12049051 w 12913187"/>
                <a:gd name="connsiteY12" fmla="*/ 4151359 h 4527483"/>
                <a:gd name="connsiteX13" fmla="*/ 11005111 w 12913187"/>
                <a:gd name="connsiteY13" fmla="*/ 4044679 h 4527483"/>
                <a:gd name="connsiteX14" fmla="*/ 4680511 w 12913187"/>
                <a:gd name="connsiteY14" fmla="*/ 3656059 h 4527483"/>
                <a:gd name="connsiteX15" fmla="*/ 272947 w 12913187"/>
                <a:gd name="connsiteY15" fmla="*/ 4527483 h 4527483"/>
                <a:gd name="connsiteX16" fmla="*/ 283771 w 12913187"/>
                <a:gd name="connsiteY16" fmla="*/ 3755119 h 4527483"/>
                <a:gd name="connsiteX17" fmla="*/ 3895651 w 12913187"/>
                <a:gd name="connsiteY17" fmla="*/ 3160759 h 4527483"/>
                <a:gd name="connsiteX18" fmla="*/ 3755287 w 12913187"/>
                <a:gd name="connsiteY18" fmla="*/ 1517643 h 4527483"/>
                <a:gd name="connsiteX0" fmla="*/ 3755287 w 12913187"/>
                <a:gd name="connsiteY0" fmla="*/ 1517643 h 4527483"/>
                <a:gd name="connsiteX1" fmla="*/ 5312971 w 12913187"/>
                <a:gd name="connsiteY1" fmla="*/ 6079 h 4527483"/>
                <a:gd name="connsiteX2" fmla="*/ 7278931 w 12913187"/>
                <a:gd name="connsiteY2" fmla="*/ 2551159 h 4527483"/>
                <a:gd name="connsiteX3" fmla="*/ 6928411 w 12913187"/>
                <a:gd name="connsiteY3" fmla="*/ 2947399 h 4527483"/>
                <a:gd name="connsiteX4" fmla="*/ 5320591 w 12913187"/>
                <a:gd name="connsiteY4" fmla="*/ 790939 h 4527483"/>
                <a:gd name="connsiteX5" fmla="*/ 4840531 w 12913187"/>
                <a:gd name="connsiteY5" fmla="*/ 1004299 h 4527483"/>
                <a:gd name="connsiteX6" fmla="*/ 5587291 w 12913187"/>
                <a:gd name="connsiteY6" fmla="*/ 1034779 h 4527483"/>
                <a:gd name="connsiteX7" fmla="*/ 6494071 w 12913187"/>
                <a:gd name="connsiteY7" fmla="*/ 2878819 h 4527483"/>
                <a:gd name="connsiteX8" fmla="*/ 7309411 w 12913187"/>
                <a:gd name="connsiteY8" fmla="*/ 2794999 h 4527483"/>
                <a:gd name="connsiteX9" fmla="*/ 6897931 w 12913187"/>
                <a:gd name="connsiteY9" fmla="*/ 981439 h 4527483"/>
                <a:gd name="connsiteX10" fmla="*/ 11518727 w 12913187"/>
                <a:gd name="connsiteY10" fmla="*/ 2866383 h 4527483"/>
                <a:gd name="connsiteX11" fmla="*/ 12913187 w 12913187"/>
                <a:gd name="connsiteY11" fmla="*/ 3582603 h 4527483"/>
                <a:gd name="connsiteX12" fmla="*/ 12049051 w 12913187"/>
                <a:gd name="connsiteY12" fmla="*/ 4151359 h 4527483"/>
                <a:gd name="connsiteX13" fmla="*/ 11005111 w 12913187"/>
                <a:gd name="connsiteY13" fmla="*/ 4044679 h 4527483"/>
                <a:gd name="connsiteX14" fmla="*/ 4680511 w 12913187"/>
                <a:gd name="connsiteY14" fmla="*/ 3656059 h 4527483"/>
                <a:gd name="connsiteX15" fmla="*/ 272947 w 12913187"/>
                <a:gd name="connsiteY15" fmla="*/ 4527483 h 4527483"/>
                <a:gd name="connsiteX16" fmla="*/ 283771 w 12913187"/>
                <a:gd name="connsiteY16" fmla="*/ 3755119 h 4527483"/>
                <a:gd name="connsiteX17" fmla="*/ 3895651 w 12913187"/>
                <a:gd name="connsiteY17" fmla="*/ 3160759 h 4527483"/>
                <a:gd name="connsiteX18" fmla="*/ 3755287 w 12913187"/>
                <a:gd name="connsiteY18" fmla="*/ 1517643 h 4527483"/>
                <a:gd name="connsiteX0" fmla="*/ 3722534 w 12880434"/>
                <a:gd name="connsiteY0" fmla="*/ 1517643 h 4527483"/>
                <a:gd name="connsiteX1" fmla="*/ 5280218 w 12880434"/>
                <a:gd name="connsiteY1" fmla="*/ 6079 h 4527483"/>
                <a:gd name="connsiteX2" fmla="*/ 7246178 w 12880434"/>
                <a:gd name="connsiteY2" fmla="*/ 2551159 h 4527483"/>
                <a:gd name="connsiteX3" fmla="*/ 6895658 w 12880434"/>
                <a:gd name="connsiteY3" fmla="*/ 2947399 h 4527483"/>
                <a:gd name="connsiteX4" fmla="*/ 5287838 w 12880434"/>
                <a:gd name="connsiteY4" fmla="*/ 790939 h 4527483"/>
                <a:gd name="connsiteX5" fmla="*/ 4807778 w 12880434"/>
                <a:gd name="connsiteY5" fmla="*/ 1004299 h 4527483"/>
                <a:gd name="connsiteX6" fmla="*/ 5554538 w 12880434"/>
                <a:gd name="connsiteY6" fmla="*/ 1034779 h 4527483"/>
                <a:gd name="connsiteX7" fmla="*/ 6461318 w 12880434"/>
                <a:gd name="connsiteY7" fmla="*/ 2878819 h 4527483"/>
                <a:gd name="connsiteX8" fmla="*/ 7276658 w 12880434"/>
                <a:gd name="connsiteY8" fmla="*/ 2794999 h 4527483"/>
                <a:gd name="connsiteX9" fmla="*/ 6865178 w 12880434"/>
                <a:gd name="connsiteY9" fmla="*/ 981439 h 4527483"/>
                <a:gd name="connsiteX10" fmla="*/ 11485974 w 12880434"/>
                <a:gd name="connsiteY10" fmla="*/ 2866383 h 4527483"/>
                <a:gd name="connsiteX11" fmla="*/ 12880434 w 12880434"/>
                <a:gd name="connsiteY11" fmla="*/ 3582603 h 4527483"/>
                <a:gd name="connsiteX12" fmla="*/ 12016298 w 12880434"/>
                <a:gd name="connsiteY12" fmla="*/ 4151359 h 4527483"/>
                <a:gd name="connsiteX13" fmla="*/ 10972358 w 12880434"/>
                <a:gd name="connsiteY13" fmla="*/ 4044679 h 4527483"/>
                <a:gd name="connsiteX14" fmla="*/ 4647758 w 12880434"/>
                <a:gd name="connsiteY14" fmla="*/ 3656059 h 4527483"/>
                <a:gd name="connsiteX15" fmla="*/ 240194 w 12880434"/>
                <a:gd name="connsiteY15" fmla="*/ 4527483 h 4527483"/>
                <a:gd name="connsiteX16" fmla="*/ 251018 w 12880434"/>
                <a:gd name="connsiteY16" fmla="*/ 3755119 h 4527483"/>
                <a:gd name="connsiteX17" fmla="*/ 3862898 w 12880434"/>
                <a:gd name="connsiteY17" fmla="*/ 3160759 h 4527483"/>
                <a:gd name="connsiteX18" fmla="*/ 3722534 w 12880434"/>
                <a:gd name="connsiteY18" fmla="*/ 1517643 h 4527483"/>
                <a:gd name="connsiteX0" fmla="*/ 3738866 w 12896766"/>
                <a:gd name="connsiteY0" fmla="*/ 1517643 h 4527483"/>
                <a:gd name="connsiteX1" fmla="*/ 5296550 w 12896766"/>
                <a:gd name="connsiteY1" fmla="*/ 6079 h 4527483"/>
                <a:gd name="connsiteX2" fmla="*/ 7262510 w 12896766"/>
                <a:gd name="connsiteY2" fmla="*/ 2551159 h 4527483"/>
                <a:gd name="connsiteX3" fmla="*/ 6911990 w 12896766"/>
                <a:gd name="connsiteY3" fmla="*/ 2947399 h 4527483"/>
                <a:gd name="connsiteX4" fmla="*/ 5304170 w 12896766"/>
                <a:gd name="connsiteY4" fmla="*/ 790939 h 4527483"/>
                <a:gd name="connsiteX5" fmla="*/ 4824110 w 12896766"/>
                <a:gd name="connsiteY5" fmla="*/ 1004299 h 4527483"/>
                <a:gd name="connsiteX6" fmla="*/ 5570870 w 12896766"/>
                <a:gd name="connsiteY6" fmla="*/ 1034779 h 4527483"/>
                <a:gd name="connsiteX7" fmla="*/ 6477650 w 12896766"/>
                <a:gd name="connsiteY7" fmla="*/ 2878819 h 4527483"/>
                <a:gd name="connsiteX8" fmla="*/ 7292990 w 12896766"/>
                <a:gd name="connsiteY8" fmla="*/ 2794999 h 4527483"/>
                <a:gd name="connsiteX9" fmla="*/ 6881510 w 12896766"/>
                <a:gd name="connsiteY9" fmla="*/ 981439 h 4527483"/>
                <a:gd name="connsiteX10" fmla="*/ 11502306 w 12896766"/>
                <a:gd name="connsiteY10" fmla="*/ 2866383 h 4527483"/>
                <a:gd name="connsiteX11" fmla="*/ 12896766 w 12896766"/>
                <a:gd name="connsiteY11" fmla="*/ 3582603 h 4527483"/>
                <a:gd name="connsiteX12" fmla="*/ 12032630 w 12896766"/>
                <a:gd name="connsiteY12" fmla="*/ 4151359 h 4527483"/>
                <a:gd name="connsiteX13" fmla="*/ 10988690 w 12896766"/>
                <a:gd name="connsiteY13" fmla="*/ 4044679 h 4527483"/>
                <a:gd name="connsiteX14" fmla="*/ 4664090 w 12896766"/>
                <a:gd name="connsiteY14" fmla="*/ 3656059 h 4527483"/>
                <a:gd name="connsiteX15" fmla="*/ 256526 w 12896766"/>
                <a:gd name="connsiteY15" fmla="*/ 4527483 h 4527483"/>
                <a:gd name="connsiteX16" fmla="*/ 267350 w 12896766"/>
                <a:gd name="connsiteY16" fmla="*/ 3755119 h 4527483"/>
                <a:gd name="connsiteX17" fmla="*/ 3879230 w 12896766"/>
                <a:gd name="connsiteY17" fmla="*/ 3160759 h 4527483"/>
                <a:gd name="connsiteX18" fmla="*/ 3738866 w 12896766"/>
                <a:gd name="connsiteY18" fmla="*/ 1517643 h 4527483"/>
                <a:gd name="connsiteX0" fmla="*/ 3757406 w 12915306"/>
                <a:gd name="connsiteY0" fmla="*/ 1517643 h 4527483"/>
                <a:gd name="connsiteX1" fmla="*/ 5315090 w 12915306"/>
                <a:gd name="connsiteY1" fmla="*/ 6079 h 4527483"/>
                <a:gd name="connsiteX2" fmla="*/ 7281050 w 12915306"/>
                <a:gd name="connsiteY2" fmla="*/ 2551159 h 4527483"/>
                <a:gd name="connsiteX3" fmla="*/ 6930530 w 12915306"/>
                <a:gd name="connsiteY3" fmla="*/ 2947399 h 4527483"/>
                <a:gd name="connsiteX4" fmla="*/ 5322710 w 12915306"/>
                <a:gd name="connsiteY4" fmla="*/ 790939 h 4527483"/>
                <a:gd name="connsiteX5" fmla="*/ 4842650 w 12915306"/>
                <a:gd name="connsiteY5" fmla="*/ 1004299 h 4527483"/>
                <a:gd name="connsiteX6" fmla="*/ 5589410 w 12915306"/>
                <a:gd name="connsiteY6" fmla="*/ 1034779 h 4527483"/>
                <a:gd name="connsiteX7" fmla="*/ 6496190 w 12915306"/>
                <a:gd name="connsiteY7" fmla="*/ 2878819 h 4527483"/>
                <a:gd name="connsiteX8" fmla="*/ 7311530 w 12915306"/>
                <a:gd name="connsiteY8" fmla="*/ 2794999 h 4527483"/>
                <a:gd name="connsiteX9" fmla="*/ 6900050 w 12915306"/>
                <a:gd name="connsiteY9" fmla="*/ 981439 h 4527483"/>
                <a:gd name="connsiteX10" fmla="*/ 11520846 w 12915306"/>
                <a:gd name="connsiteY10" fmla="*/ 2866383 h 4527483"/>
                <a:gd name="connsiteX11" fmla="*/ 12915306 w 12915306"/>
                <a:gd name="connsiteY11" fmla="*/ 3582603 h 4527483"/>
                <a:gd name="connsiteX12" fmla="*/ 12051170 w 12915306"/>
                <a:gd name="connsiteY12" fmla="*/ 4151359 h 4527483"/>
                <a:gd name="connsiteX13" fmla="*/ 11007230 w 12915306"/>
                <a:gd name="connsiteY13" fmla="*/ 4044679 h 4527483"/>
                <a:gd name="connsiteX14" fmla="*/ 4682630 w 12915306"/>
                <a:gd name="connsiteY14" fmla="*/ 3656059 h 4527483"/>
                <a:gd name="connsiteX15" fmla="*/ 275066 w 12915306"/>
                <a:gd name="connsiteY15" fmla="*/ 4527483 h 4527483"/>
                <a:gd name="connsiteX16" fmla="*/ 285890 w 12915306"/>
                <a:gd name="connsiteY16" fmla="*/ 3755119 h 4527483"/>
                <a:gd name="connsiteX17" fmla="*/ 3897770 w 12915306"/>
                <a:gd name="connsiteY17" fmla="*/ 3160759 h 4527483"/>
                <a:gd name="connsiteX18" fmla="*/ 3757406 w 12915306"/>
                <a:gd name="connsiteY18" fmla="*/ 1517643 h 4527483"/>
                <a:gd name="connsiteX0" fmla="*/ 3757406 w 12915306"/>
                <a:gd name="connsiteY0" fmla="*/ 1517643 h 4527483"/>
                <a:gd name="connsiteX1" fmla="*/ 5315090 w 12915306"/>
                <a:gd name="connsiteY1" fmla="*/ 6079 h 4527483"/>
                <a:gd name="connsiteX2" fmla="*/ 7281050 w 12915306"/>
                <a:gd name="connsiteY2" fmla="*/ 2551159 h 4527483"/>
                <a:gd name="connsiteX3" fmla="*/ 6930530 w 12915306"/>
                <a:gd name="connsiteY3" fmla="*/ 2947399 h 4527483"/>
                <a:gd name="connsiteX4" fmla="*/ 5322710 w 12915306"/>
                <a:gd name="connsiteY4" fmla="*/ 790939 h 4527483"/>
                <a:gd name="connsiteX5" fmla="*/ 4842650 w 12915306"/>
                <a:gd name="connsiteY5" fmla="*/ 1004299 h 4527483"/>
                <a:gd name="connsiteX6" fmla="*/ 5589410 w 12915306"/>
                <a:gd name="connsiteY6" fmla="*/ 1034779 h 4527483"/>
                <a:gd name="connsiteX7" fmla="*/ 6496190 w 12915306"/>
                <a:gd name="connsiteY7" fmla="*/ 2878819 h 4527483"/>
                <a:gd name="connsiteX8" fmla="*/ 7311530 w 12915306"/>
                <a:gd name="connsiteY8" fmla="*/ 2794999 h 4527483"/>
                <a:gd name="connsiteX9" fmla="*/ 6900050 w 12915306"/>
                <a:gd name="connsiteY9" fmla="*/ 981439 h 4527483"/>
                <a:gd name="connsiteX10" fmla="*/ 11520846 w 12915306"/>
                <a:gd name="connsiteY10" fmla="*/ 2866383 h 4527483"/>
                <a:gd name="connsiteX11" fmla="*/ 12915306 w 12915306"/>
                <a:gd name="connsiteY11" fmla="*/ 3582603 h 4527483"/>
                <a:gd name="connsiteX12" fmla="*/ 12051170 w 12915306"/>
                <a:gd name="connsiteY12" fmla="*/ 4151359 h 4527483"/>
                <a:gd name="connsiteX13" fmla="*/ 11007230 w 12915306"/>
                <a:gd name="connsiteY13" fmla="*/ 4044679 h 4527483"/>
                <a:gd name="connsiteX14" fmla="*/ 4682630 w 12915306"/>
                <a:gd name="connsiteY14" fmla="*/ 3656059 h 4527483"/>
                <a:gd name="connsiteX15" fmla="*/ 275066 w 12915306"/>
                <a:gd name="connsiteY15" fmla="*/ 4527483 h 4527483"/>
                <a:gd name="connsiteX16" fmla="*/ 285890 w 12915306"/>
                <a:gd name="connsiteY16" fmla="*/ 3755119 h 4527483"/>
                <a:gd name="connsiteX17" fmla="*/ 3897770 w 12915306"/>
                <a:gd name="connsiteY17" fmla="*/ 3160759 h 4527483"/>
                <a:gd name="connsiteX18" fmla="*/ 3757406 w 12915306"/>
                <a:gd name="connsiteY18" fmla="*/ 1517643 h 4527483"/>
                <a:gd name="connsiteX0" fmla="*/ 3757406 w 12915306"/>
                <a:gd name="connsiteY0" fmla="*/ 1517643 h 4527483"/>
                <a:gd name="connsiteX1" fmla="*/ 5315090 w 12915306"/>
                <a:gd name="connsiteY1" fmla="*/ 6079 h 4527483"/>
                <a:gd name="connsiteX2" fmla="*/ 7281050 w 12915306"/>
                <a:gd name="connsiteY2" fmla="*/ 2551159 h 4527483"/>
                <a:gd name="connsiteX3" fmla="*/ 6930530 w 12915306"/>
                <a:gd name="connsiteY3" fmla="*/ 2947399 h 4527483"/>
                <a:gd name="connsiteX4" fmla="*/ 5322710 w 12915306"/>
                <a:gd name="connsiteY4" fmla="*/ 790939 h 4527483"/>
                <a:gd name="connsiteX5" fmla="*/ 4842650 w 12915306"/>
                <a:gd name="connsiteY5" fmla="*/ 1004299 h 4527483"/>
                <a:gd name="connsiteX6" fmla="*/ 5589410 w 12915306"/>
                <a:gd name="connsiteY6" fmla="*/ 1034779 h 4527483"/>
                <a:gd name="connsiteX7" fmla="*/ 6496190 w 12915306"/>
                <a:gd name="connsiteY7" fmla="*/ 2878819 h 4527483"/>
                <a:gd name="connsiteX8" fmla="*/ 7311530 w 12915306"/>
                <a:gd name="connsiteY8" fmla="*/ 2794999 h 4527483"/>
                <a:gd name="connsiteX9" fmla="*/ 6900050 w 12915306"/>
                <a:gd name="connsiteY9" fmla="*/ 981439 h 4527483"/>
                <a:gd name="connsiteX10" fmla="*/ 11520846 w 12915306"/>
                <a:gd name="connsiteY10" fmla="*/ 2866383 h 4527483"/>
                <a:gd name="connsiteX11" fmla="*/ 12915306 w 12915306"/>
                <a:gd name="connsiteY11" fmla="*/ 3582603 h 4527483"/>
                <a:gd name="connsiteX12" fmla="*/ 12051170 w 12915306"/>
                <a:gd name="connsiteY12" fmla="*/ 4151359 h 4527483"/>
                <a:gd name="connsiteX13" fmla="*/ 11007230 w 12915306"/>
                <a:gd name="connsiteY13" fmla="*/ 4044679 h 4527483"/>
                <a:gd name="connsiteX14" fmla="*/ 4682630 w 12915306"/>
                <a:gd name="connsiteY14" fmla="*/ 3656059 h 4527483"/>
                <a:gd name="connsiteX15" fmla="*/ 275066 w 12915306"/>
                <a:gd name="connsiteY15" fmla="*/ 4527483 h 4527483"/>
                <a:gd name="connsiteX16" fmla="*/ 285890 w 12915306"/>
                <a:gd name="connsiteY16" fmla="*/ 3755119 h 4527483"/>
                <a:gd name="connsiteX17" fmla="*/ 3897770 w 12915306"/>
                <a:gd name="connsiteY17" fmla="*/ 3160759 h 4527483"/>
                <a:gd name="connsiteX18" fmla="*/ 3757406 w 12915306"/>
                <a:gd name="connsiteY18" fmla="*/ 1517643 h 4527483"/>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9000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8619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 name="connsiteX0" fmla="*/ 3757406 w 12915306"/>
                <a:gd name="connsiteY0" fmla="*/ 1517643 h 4572380"/>
                <a:gd name="connsiteX1" fmla="*/ 5315090 w 12915306"/>
                <a:gd name="connsiteY1" fmla="*/ 6079 h 4572380"/>
                <a:gd name="connsiteX2" fmla="*/ 7281050 w 12915306"/>
                <a:gd name="connsiteY2" fmla="*/ 2551159 h 4572380"/>
                <a:gd name="connsiteX3" fmla="*/ 6930530 w 12915306"/>
                <a:gd name="connsiteY3" fmla="*/ 2947399 h 4572380"/>
                <a:gd name="connsiteX4" fmla="*/ 5322710 w 12915306"/>
                <a:gd name="connsiteY4" fmla="*/ 790939 h 4572380"/>
                <a:gd name="connsiteX5" fmla="*/ 4842650 w 12915306"/>
                <a:gd name="connsiteY5" fmla="*/ 1004299 h 4572380"/>
                <a:gd name="connsiteX6" fmla="*/ 5589410 w 12915306"/>
                <a:gd name="connsiteY6" fmla="*/ 1034779 h 4572380"/>
                <a:gd name="connsiteX7" fmla="*/ 6496190 w 12915306"/>
                <a:gd name="connsiteY7" fmla="*/ 2878819 h 4572380"/>
                <a:gd name="connsiteX8" fmla="*/ 7311530 w 12915306"/>
                <a:gd name="connsiteY8" fmla="*/ 2794999 h 4572380"/>
                <a:gd name="connsiteX9" fmla="*/ 6861950 w 12915306"/>
                <a:gd name="connsiteY9" fmla="*/ 981439 h 4572380"/>
                <a:gd name="connsiteX10" fmla="*/ 11520846 w 12915306"/>
                <a:gd name="connsiteY10" fmla="*/ 2866383 h 4572380"/>
                <a:gd name="connsiteX11" fmla="*/ 12915306 w 12915306"/>
                <a:gd name="connsiteY11" fmla="*/ 3582603 h 4572380"/>
                <a:gd name="connsiteX12" fmla="*/ 12051170 w 12915306"/>
                <a:gd name="connsiteY12" fmla="*/ 4151359 h 4572380"/>
                <a:gd name="connsiteX13" fmla="*/ 11007230 w 12915306"/>
                <a:gd name="connsiteY13" fmla="*/ 4044679 h 4572380"/>
                <a:gd name="connsiteX14" fmla="*/ 4682630 w 12915306"/>
                <a:gd name="connsiteY14" fmla="*/ 3656059 h 4572380"/>
                <a:gd name="connsiteX15" fmla="*/ 275066 w 12915306"/>
                <a:gd name="connsiteY15" fmla="*/ 4527483 h 4572380"/>
                <a:gd name="connsiteX16" fmla="*/ 285890 w 12915306"/>
                <a:gd name="connsiteY16" fmla="*/ 3755119 h 4572380"/>
                <a:gd name="connsiteX17" fmla="*/ 3897770 w 12915306"/>
                <a:gd name="connsiteY17" fmla="*/ 3160759 h 4572380"/>
                <a:gd name="connsiteX18" fmla="*/ 3757406 w 12915306"/>
                <a:gd name="connsiteY18" fmla="*/ 1517643 h 457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15306" h="4572380">
                  <a:moveTo>
                    <a:pt x="3757406" y="1517643"/>
                  </a:moveTo>
                  <a:cubicBezTo>
                    <a:pt x="3641634" y="653108"/>
                    <a:pt x="4836502" y="-74266"/>
                    <a:pt x="5315090" y="6079"/>
                  </a:cubicBezTo>
                  <a:cubicBezTo>
                    <a:pt x="6455550" y="61959"/>
                    <a:pt x="7093090" y="1405619"/>
                    <a:pt x="7281050" y="2551159"/>
                  </a:cubicBezTo>
                  <a:cubicBezTo>
                    <a:pt x="7192150" y="2751819"/>
                    <a:pt x="7270890" y="2830559"/>
                    <a:pt x="6930530" y="2947399"/>
                  </a:cubicBezTo>
                  <a:cubicBezTo>
                    <a:pt x="6224410" y="3158219"/>
                    <a:pt x="6562230" y="976359"/>
                    <a:pt x="5322710" y="790939"/>
                  </a:cubicBezTo>
                  <a:cubicBezTo>
                    <a:pt x="5089030" y="846819"/>
                    <a:pt x="5068710" y="773159"/>
                    <a:pt x="4842650" y="1004299"/>
                  </a:cubicBezTo>
                  <a:cubicBezTo>
                    <a:pt x="5218570" y="1037319"/>
                    <a:pt x="5221110" y="986519"/>
                    <a:pt x="5589410" y="1034779"/>
                  </a:cubicBezTo>
                  <a:cubicBezTo>
                    <a:pt x="6046610" y="1177019"/>
                    <a:pt x="6336170" y="2477499"/>
                    <a:pt x="6496190" y="2878819"/>
                  </a:cubicBezTo>
                  <a:cubicBezTo>
                    <a:pt x="6727330" y="2975339"/>
                    <a:pt x="6935610" y="3193779"/>
                    <a:pt x="7311530" y="2794999"/>
                  </a:cubicBezTo>
                  <a:cubicBezTo>
                    <a:pt x="7583310" y="2556239"/>
                    <a:pt x="6948310" y="1235439"/>
                    <a:pt x="6861950" y="981439"/>
                  </a:cubicBezTo>
                  <a:cubicBezTo>
                    <a:pt x="9499495" y="1129694"/>
                    <a:pt x="10399681" y="2123768"/>
                    <a:pt x="11520846" y="2866383"/>
                  </a:cubicBezTo>
                  <a:cubicBezTo>
                    <a:pt x="12016146" y="3036543"/>
                    <a:pt x="12816246" y="2726643"/>
                    <a:pt x="12915306" y="3582603"/>
                  </a:cubicBezTo>
                  <a:cubicBezTo>
                    <a:pt x="12830461" y="4104928"/>
                    <a:pt x="12410335" y="4238634"/>
                    <a:pt x="12051170" y="4151359"/>
                  </a:cubicBezTo>
                  <a:cubicBezTo>
                    <a:pt x="11802250" y="4479019"/>
                    <a:pt x="11317110" y="4418059"/>
                    <a:pt x="11007230" y="4044679"/>
                  </a:cubicBezTo>
                  <a:cubicBezTo>
                    <a:pt x="9183510" y="3849099"/>
                    <a:pt x="6536830" y="3508739"/>
                    <a:pt x="4682630" y="3656059"/>
                  </a:cubicBezTo>
                  <a:cubicBezTo>
                    <a:pt x="3152482" y="4601854"/>
                    <a:pt x="1370874" y="4640868"/>
                    <a:pt x="275066" y="4527483"/>
                  </a:cubicBezTo>
                  <a:cubicBezTo>
                    <a:pt x="32294" y="4498628"/>
                    <a:pt x="-202858" y="3966854"/>
                    <a:pt x="285890" y="3755119"/>
                  </a:cubicBezTo>
                  <a:cubicBezTo>
                    <a:pt x="1019950" y="3813539"/>
                    <a:pt x="3506610" y="3765279"/>
                    <a:pt x="3897770" y="3160759"/>
                  </a:cubicBezTo>
                  <a:cubicBezTo>
                    <a:pt x="4331042" y="2719734"/>
                    <a:pt x="4230914" y="1882468"/>
                    <a:pt x="3757406" y="15176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133" name="Прямоугольник 122">
              <a:extLst>
                <a:ext uri="{FF2B5EF4-FFF2-40B4-BE49-F238E27FC236}">
                  <a16:creationId xmlns:a16="http://schemas.microsoft.com/office/drawing/2014/main" id="{4C778000-C479-419F-94BB-54A773C2A185}"/>
                </a:ext>
              </a:extLst>
            </p:cNvPr>
            <p:cNvSpPr/>
            <p:nvPr/>
          </p:nvSpPr>
          <p:spPr>
            <a:xfrm>
              <a:off x="-7738857" y="-2968269"/>
              <a:ext cx="4799179" cy="2996204"/>
            </a:xfrm>
            <a:custGeom>
              <a:avLst/>
              <a:gdLst>
                <a:gd name="connsiteX0" fmla="*/ 0 w 3312368"/>
                <a:gd name="connsiteY0" fmla="*/ 0 h 2907704"/>
                <a:gd name="connsiteX1" fmla="*/ 3312368 w 3312368"/>
                <a:gd name="connsiteY1" fmla="*/ 0 h 2907704"/>
                <a:gd name="connsiteX2" fmla="*/ 3312368 w 3312368"/>
                <a:gd name="connsiteY2" fmla="*/ 2907704 h 2907704"/>
                <a:gd name="connsiteX3" fmla="*/ 0 w 3312368"/>
                <a:gd name="connsiteY3" fmla="*/ 2907704 h 2907704"/>
                <a:gd name="connsiteX4" fmla="*/ 0 w 3312368"/>
                <a:gd name="connsiteY4" fmla="*/ 0 h 2907704"/>
                <a:gd name="connsiteX0" fmla="*/ 0 w 3312368"/>
                <a:gd name="connsiteY0" fmla="*/ 38100 h 2945804"/>
                <a:gd name="connsiteX1" fmla="*/ 2845643 w 3312368"/>
                <a:gd name="connsiteY1" fmla="*/ 0 h 2945804"/>
                <a:gd name="connsiteX2" fmla="*/ 3312368 w 3312368"/>
                <a:gd name="connsiteY2" fmla="*/ 2945804 h 2945804"/>
                <a:gd name="connsiteX3" fmla="*/ 0 w 3312368"/>
                <a:gd name="connsiteY3" fmla="*/ 2945804 h 2945804"/>
                <a:gd name="connsiteX4" fmla="*/ 0 w 3312368"/>
                <a:gd name="connsiteY4" fmla="*/ 38100 h 2945804"/>
                <a:gd name="connsiteX0" fmla="*/ 1133475 w 3312368"/>
                <a:gd name="connsiteY0" fmla="*/ 323850 h 2945804"/>
                <a:gd name="connsiteX1" fmla="*/ 2845643 w 3312368"/>
                <a:gd name="connsiteY1" fmla="*/ 0 h 2945804"/>
                <a:gd name="connsiteX2" fmla="*/ 3312368 w 3312368"/>
                <a:gd name="connsiteY2" fmla="*/ 2945804 h 2945804"/>
                <a:gd name="connsiteX3" fmla="*/ 0 w 3312368"/>
                <a:gd name="connsiteY3" fmla="*/ 2945804 h 2945804"/>
                <a:gd name="connsiteX4" fmla="*/ 1133475 w 3312368"/>
                <a:gd name="connsiteY4" fmla="*/ 323850 h 2945804"/>
                <a:gd name="connsiteX0" fmla="*/ 1133475 w 3312368"/>
                <a:gd name="connsiteY0" fmla="*/ 323850 h 2945804"/>
                <a:gd name="connsiteX1" fmla="*/ 2845643 w 3312368"/>
                <a:gd name="connsiteY1" fmla="*/ 0 h 2945804"/>
                <a:gd name="connsiteX2" fmla="*/ 1880070 w 3312368"/>
                <a:gd name="connsiteY2" fmla="*/ 450254 h 2945804"/>
                <a:gd name="connsiteX3" fmla="*/ 3312368 w 3312368"/>
                <a:gd name="connsiteY3" fmla="*/ 2945804 h 2945804"/>
                <a:gd name="connsiteX4" fmla="*/ 0 w 3312368"/>
                <a:gd name="connsiteY4" fmla="*/ 2945804 h 2945804"/>
                <a:gd name="connsiteX5" fmla="*/ 1133475 w 3312368"/>
                <a:gd name="connsiteY5" fmla="*/ 323850 h 2945804"/>
                <a:gd name="connsiteX0" fmla="*/ 1133475 w 3727920"/>
                <a:gd name="connsiteY0" fmla="*/ 323850 h 2945804"/>
                <a:gd name="connsiteX1" fmla="*/ 2845643 w 3727920"/>
                <a:gd name="connsiteY1" fmla="*/ 0 h 2945804"/>
                <a:gd name="connsiteX2" fmla="*/ 1880070 w 3727920"/>
                <a:gd name="connsiteY2" fmla="*/ 450254 h 2945804"/>
                <a:gd name="connsiteX3" fmla="*/ 3727920 w 3727920"/>
                <a:gd name="connsiteY3" fmla="*/ 1126529 h 2945804"/>
                <a:gd name="connsiteX4" fmla="*/ 3312368 w 3727920"/>
                <a:gd name="connsiteY4" fmla="*/ 2945804 h 2945804"/>
                <a:gd name="connsiteX5" fmla="*/ 0 w 3727920"/>
                <a:gd name="connsiteY5" fmla="*/ 2945804 h 2945804"/>
                <a:gd name="connsiteX6" fmla="*/ 1133475 w 3727920"/>
                <a:gd name="connsiteY6" fmla="*/ 323850 h 2945804"/>
                <a:gd name="connsiteX0" fmla="*/ 1133475 w 3727920"/>
                <a:gd name="connsiteY0" fmla="*/ 323850 h 2945804"/>
                <a:gd name="connsiteX1" fmla="*/ 2845643 w 3727920"/>
                <a:gd name="connsiteY1" fmla="*/ 0 h 2945804"/>
                <a:gd name="connsiteX2" fmla="*/ 1880070 w 3727920"/>
                <a:gd name="connsiteY2" fmla="*/ 450254 h 2945804"/>
                <a:gd name="connsiteX3" fmla="*/ 3727920 w 3727920"/>
                <a:gd name="connsiteY3" fmla="*/ 1126529 h 2945804"/>
                <a:gd name="connsiteX4" fmla="*/ 3312368 w 3727920"/>
                <a:gd name="connsiteY4" fmla="*/ 2945804 h 2945804"/>
                <a:gd name="connsiteX5" fmla="*/ 0 w 3727920"/>
                <a:gd name="connsiteY5" fmla="*/ 2945804 h 2945804"/>
                <a:gd name="connsiteX6" fmla="*/ 2632545 w 3727920"/>
                <a:gd name="connsiteY6" fmla="*/ 1183679 h 2945804"/>
                <a:gd name="connsiteX7" fmla="*/ 1133475 w 3727920"/>
                <a:gd name="connsiteY7" fmla="*/ 323850 h 2945804"/>
                <a:gd name="connsiteX0" fmla="*/ 1943100 w 4537545"/>
                <a:gd name="connsiteY0" fmla="*/ 323850 h 2945804"/>
                <a:gd name="connsiteX1" fmla="*/ 3655268 w 4537545"/>
                <a:gd name="connsiteY1" fmla="*/ 0 h 2945804"/>
                <a:gd name="connsiteX2" fmla="*/ 2689695 w 4537545"/>
                <a:gd name="connsiteY2" fmla="*/ 450254 h 2945804"/>
                <a:gd name="connsiteX3" fmla="*/ 4537545 w 4537545"/>
                <a:gd name="connsiteY3" fmla="*/ 1126529 h 2945804"/>
                <a:gd name="connsiteX4" fmla="*/ 4121993 w 4537545"/>
                <a:gd name="connsiteY4" fmla="*/ 2945804 h 2945804"/>
                <a:gd name="connsiteX5" fmla="*/ 0 w 4537545"/>
                <a:gd name="connsiteY5" fmla="*/ 2488604 h 2945804"/>
                <a:gd name="connsiteX6" fmla="*/ 3442170 w 4537545"/>
                <a:gd name="connsiteY6" fmla="*/ 1183679 h 2945804"/>
                <a:gd name="connsiteX7" fmla="*/ 1943100 w 4537545"/>
                <a:gd name="connsiteY7" fmla="*/ 323850 h 2945804"/>
                <a:gd name="connsiteX0" fmla="*/ 1943100 w 4537545"/>
                <a:gd name="connsiteY0" fmla="*/ 323850 h 2945804"/>
                <a:gd name="connsiteX1" fmla="*/ 3655268 w 4537545"/>
                <a:gd name="connsiteY1" fmla="*/ 0 h 2945804"/>
                <a:gd name="connsiteX2" fmla="*/ 2689695 w 4537545"/>
                <a:gd name="connsiteY2" fmla="*/ 450254 h 2945804"/>
                <a:gd name="connsiteX3" fmla="*/ 4537545 w 4537545"/>
                <a:gd name="connsiteY3" fmla="*/ 1126529 h 2945804"/>
                <a:gd name="connsiteX4" fmla="*/ 2946871 w 4537545"/>
                <a:gd name="connsiteY4" fmla="*/ 2221904 h 2945804"/>
                <a:gd name="connsiteX5" fmla="*/ 4121993 w 4537545"/>
                <a:gd name="connsiteY5" fmla="*/ 2945804 h 2945804"/>
                <a:gd name="connsiteX6" fmla="*/ 0 w 4537545"/>
                <a:gd name="connsiteY6" fmla="*/ 2488604 h 2945804"/>
                <a:gd name="connsiteX7" fmla="*/ 3442170 w 4537545"/>
                <a:gd name="connsiteY7" fmla="*/ 1183679 h 2945804"/>
                <a:gd name="connsiteX8" fmla="*/ 1943100 w 4537545"/>
                <a:gd name="connsiteY8" fmla="*/ 323850 h 2945804"/>
                <a:gd name="connsiteX0" fmla="*/ 1943100 w 4798268"/>
                <a:gd name="connsiteY0" fmla="*/ 323850 h 2507654"/>
                <a:gd name="connsiteX1" fmla="*/ 3655268 w 4798268"/>
                <a:gd name="connsiteY1" fmla="*/ 0 h 2507654"/>
                <a:gd name="connsiteX2" fmla="*/ 2689695 w 4798268"/>
                <a:gd name="connsiteY2" fmla="*/ 450254 h 2507654"/>
                <a:gd name="connsiteX3" fmla="*/ 4537545 w 4798268"/>
                <a:gd name="connsiteY3" fmla="*/ 1126529 h 2507654"/>
                <a:gd name="connsiteX4" fmla="*/ 2946871 w 4798268"/>
                <a:gd name="connsiteY4" fmla="*/ 2221904 h 2507654"/>
                <a:gd name="connsiteX5" fmla="*/ 4798268 w 4798268"/>
                <a:gd name="connsiteY5" fmla="*/ 2507654 h 2507654"/>
                <a:gd name="connsiteX6" fmla="*/ 0 w 4798268"/>
                <a:gd name="connsiteY6" fmla="*/ 2488604 h 2507654"/>
                <a:gd name="connsiteX7" fmla="*/ 3442170 w 4798268"/>
                <a:gd name="connsiteY7" fmla="*/ 1183679 h 2507654"/>
                <a:gd name="connsiteX8" fmla="*/ 1943100 w 4798268"/>
                <a:gd name="connsiteY8" fmla="*/ 323850 h 2507654"/>
                <a:gd name="connsiteX0" fmla="*/ 1943100 w 4798268"/>
                <a:gd name="connsiteY0" fmla="*/ 323850 h 2869640"/>
                <a:gd name="connsiteX1" fmla="*/ 3655268 w 4798268"/>
                <a:gd name="connsiteY1" fmla="*/ 0 h 2869640"/>
                <a:gd name="connsiteX2" fmla="*/ 2689695 w 4798268"/>
                <a:gd name="connsiteY2" fmla="*/ 450254 h 2869640"/>
                <a:gd name="connsiteX3" fmla="*/ 4537545 w 4798268"/>
                <a:gd name="connsiteY3" fmla="*/ 1126529 h 2869640"/>
                <a:gd name="connsiteX4" fmla="*/ 2946871 w 4798268"/>
                <a:gd name="connsiteY4" fmla="*/ 2221904 h 2869640"/>
                <a:gd name="connsiteX5" fmla="*/ 4798268 w 4798268"/>
                <a:gd name="connsiteY5" fmla="*/ 2507654 h 2869640"/>
                <a:gd name="connsiteX6" fmla="*/ 0 w 4798268"/>
                <a:gd name="connsiteY6" fmla="*/ 2488604 h 2869640"/>
                <a:gd name="connsiteX7" fmla="*/ 3442170 w 4798268"/>
                <a:gd name="connsiteY7" fmla="*/ 1183679 h 2869640"/>
                <a:gd name="connsiteX8" fmla="*/ 1943100 w 4798268"/>
                <a:gd name="connsiteY8" fmla="*/ 323850 h 2869640"/>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47782 w 4799179"/>
                <a:gd name="connsiteY4" fmla="*/ 2221904 h 2973739"/>
                <a:gd name="connsiteX5" fmla="*/ 4799179 w 4799179"/>
                <a:gd name="connsiteY5" fmla="*/ 2507654 h 2973739"/>
                <a:gd name="connsiteX6" fmla="*/ 911 w 4799179"/>
                <a:gd name="connsiteY6" fmla="*/ 2488604 h 2973739"/>
                <a:gd name="connsiteX7" fmla="*/ 3443081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47782 w 4799179"/>
                <a:gd name="connsiteY4" fmla="*/ 2221904 h 2973739"/>
                <a:gd name="connsiteX5" fmla="*/ 4799179 w 4799179"/>
                <a:gd name="connsiteY5" fmla="*/ 2507654 h 2973739"/>
                <a:gd name="connsiteX6" fmla="*/ 911 w 4799179"/>
                <a:gd name="connsiteY6" fmla="*/ 2488604 h 2973739"/>
                <a:gd name="connsiteX7" fmla="*/ 3443081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47782 w 4799179"/>
                <a:gd name="connsiteY4" fmla="*/ 2221904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47782 w 4799179"/>
                <a:gd name="connsiteY4" fmla="*/ 2221904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1225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217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81181 w 4799179"/>
                <a:gd name="connsiteY7" fmla="*/ 12217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90706 w 4799179"/>
                <a:gd name="connsiteY7" fmla="*/ 119320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490706 w 4799179"/>
                <a:gd name="connsiteY7" fmla="*/ 1193204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528806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528806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528806 w 4799179"/>
                <a:gd name="connsiteY7" fmla="*/ 1183679 h 2973739"/>
                <a:gd name="connsiteX8" fmla="*/ 1944011 w 4799179"/>
                <a:gd name="connsiteY8" fmla="*/ 323850 h 2973739"/>
                <a:gd name="connsiteX0" fmla="*/ 1944011 w 4799179"/>
                <a:gd name="connsiteY0" fmla="*/ 323850 h 2973739"/>
                <a:gd name="connsiteX1" fmla="*/ 3656179 w 4799179"/>
                <a:gd name="connsiteY1" fmla="*/ 0 h 2973739"/>
                <a:gd name="connsiteX2" fmla="*/ 2690606 w 4799179"/>
                <a:gd name="connsiteY2" fmla="*/ 450254 h 2973739"/>
                <a:gd name="connsiteX3" fmla="*/ 4538456 w 4799179"/>
                <a:gd name="connsiteY3" fmla="*/ 1126529 h 2973739"/>
                <a:gd name="connsiteX4" fmla="*/ 2928732 w 4799179"/>
                <a:gd name="connsiteY4" fmla="*/ 2250479 h 2973739"/>
                <a:gd name="connsiteX5" fmla="*/ 4799179 w 4799179"/>
                <a:gd name="connsiteY5" fmla="*/ 2507654 h 2973739"/>
                <a:gd name="connsiteX6" fmla="*/ 911 w 4799179"/>
                <a:gd name="connsiteY6" fmla="*/ 2488604 h 2973739"/>
                <a:gd name="connsiteX7" fmla="*/ 3528806 w 4799179"/>
                <a:gd name="connsiteY7" fmla="*/ 1183679 h 2973739"/>
                <a:gd name="connsiteX8" fmla="*/ 1944011 w 4799179"/>
                <a:gd name="connsiteY8" fmla="*/ 323850 h 2973739"/>
                <a:gd name="connsiteX0" fmla="*/ 1944011 w 4799179"/>
                <a:gd name="connsiteY0" fmla="*/ 346315 h 2996204"/>
                <a:gd name="connsiteX1" fmla="*/ 3656179 w 4799179"/>
                <a:gd name="connsiteY1" fmla="*/ 22465 h 2996204"/>
                <a:gd name="connsiteX2" fmla="*/ 2690606 w 4799179"/>
                <a:gd name="connsiteY2" fmla="*/ 472719 h 2996204"/>
                <a:gd name="connsiteX3" fmla="*/ 4538456 w 4799179"/>
                <a:gd name="connsiteY3" fmla="*/ 1148994 h 2996204"/>
                <a:gd name="connsiteX4" fmla="*/ 2928732 w 4799179"/>
                <a:gd name="connsiteY4" fmla="*/ 2272944 h 2996204"/>
                <a:gd name="connsiteX5" fmla="*/ 4799179 w 4799179"/>
                <a:gd name="connsiteY5" fmla="*/ 2530119 h 2996204"/>
                <a:gd name="connsiteX6" fmla="*/ 911 w 4799179"/>
                <a:gd name="connsiteY6" fmla="*/ 2511069 h 2996204"/>
                <a:gd name="connsiteX7" fmla="*/ 3528806 w 4799179"/>
                <a:gd name="connsiteY7" fmla="*/ 1206144 h 2996204"/>
                <a:gd name="connsiteX8" fmla="*/ 1944011 w 4799179"/>
                <a:gd name="connsiteY8" fmla="*/ 346315 h 2996204"/>
                <a:gd name="connsiteX0" fmla="*/ 1944011 w 4799179"/>
                <a:gd name="connsiteY0" fmla="*/ 346315 h 2996204"/>
                <a:gd name="connsiteX1" fmla="*/ 3656179 w 4799179"/>
                <a:gd name="connsiteY1" fmla="*/ 22465 h 2996204"/>
                <a:gd name="connsiteX2" fmla="*/ 2690606 w 4799179"/>
                <a:gd name="connsiteY2" fmla="*/ 472719 h 2996204"/>
                <a:gd name="connsiteX3" fmla="*/ 4538456 w 4799179"/>
                <a:gd name="connsiteY3" fmla="*/ 1148994 h 2996204"/>
                <a:gd name="connsiteX4" fmla="*/ 2928732 w 4799179"/>
                <a:gd name="connsiteY4" fmla="*/ 2272944 h 2996204"/>
                <a:gd name="connsiteX5" fmla="*/ 4799179 w 4799179"/>
                <a:gd name="connsiteY5" fmla="*/ 2530119 h 2996204"/>
                <a:gd name="connsiteX6" fmla="*/ 911 w 4799179"/>
                <a:gd name="connsiteY6" fmla="*/ 2511069 h 2996204"/>
                <a:gd name="connsiteX7" fmla="*/ 3528806 w 4799179"/>
                <a:gd name="connsiteY7" fmla="*/ 1206144 h 2996204"/>
                <a:gd name="connsiteX8" fmla="*/ 1944011 w 4799179"/>
                <a:gd name="connsiteY8" fmla="*/ 346315 h 2996204"/>
                <a:gd name="connsiteX0" fmla="*/ 1944011 w 4799179"/>
                <a:gd name="connsiteY0" fmla="*/ 346315 h 2996204"/>
                <a:gd name="connsiteX1" fmla="*/ 3656179 w 4799179"/>
                <a:gd name="connsiteY1" fmla="*/ 22465 h 2996204"/>
                <a:gd name="connsiteX2" fmla="*/ 2662031 w 4799179"/>
                <a:gd name="connsiteY2" fmla="*/ 510819 h 2996204"/>
                <a:gd name="connsiteX3" fmla="*/ 4538456 w 4799179"/>
                <a:gd name="connsiteY3" fmla="*/ 1148994 h 2996204"/>
                <a:gd name="connsiteX4" fmla="*/ 2928732 w 4799179"/>
                <a:gd name="connsiteY4" fmla="*/ 2272944 h 2996204"/>
                <a:gd name="connsiteX5" fmla="*/ 4799179 w 4799179"/>
                <a:gd name="connsiteY5" fmla="*/ 2530119 h 2996204"/>
                <a:gd name="connsiteX6" fmla="*/ 911 w 4799179"/>
                <a:gd name="connsiteY6" fmla="*/ 2511069 h 2996204"/>
                <a:gd name="connsiteX7" fmla="*/ 3528806 w 4799179"/>
                <a:gd name="connsiteY7" fmla="*/ 1206144 h 2996204"/>
                <a:gd name="connsiteX8" fmla="*/ 1944011 w 4799179"/>
                <a:gd name="connsiteY8" fmla="*/ 346315 h 2996204"/>
                <a:gd name="connsiteX0" fmla="*/ 1944011 w 4799179"/>
                <a:gd name="connsiteY0" fmla="*/ 346315 h 2996204"/>
                <a:gd name="connsiteX1" fmla="*/ 3656179 w 4799179"/>
                <a:gd name="connsiteY1" fmla="*/ 22465 h 2996204"/>
                <a:gd name="connsiteX2" fmla="*/ 2662031 w 4799179"/>
                <a:gd name="connsiteY2" fmla="*/ 510819 h 2996204"/>
                <a:gd name="connsiteX3" fmla="*/ 4538456 w 4799179"/>
                <a:gd name="connsiteY3" fmla="*/ 1148994 h 2996204"/>
                <a:gd name="connsiteX4" fmla="*/ 2928732 w 4799179"/>
                <a:gd name="connsiteY4" fmla="*/ 2272944 h 2996204"/>
                <a:gd name="connsiteX5" fmla="*/ 4799179 w 4799179"/>
                <a:gd name="connsiteY5" fmla="*/ 2530119 h 2996204"/>
                <a:gd name="connsiteX6" fmla="*/ 911 w 4799179"/>
                <a:gd name="connsiteY6" fmla="*/ 2511069 h 2996204"/>
                <a:gd name="connsiteX7" fmla="*/ 3528806 w 4799179"/>
                <a:gd name="connsiteY7" fmla="*/ 1206144 h 2996204"/>
                <a:gd name="connsiteX8" fmla="*/ 1944011 w 4799179"/>
                <a:gd name="connsiteY8" fmla="*/ 346315 h 299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99179" h="2996204">
                  <a:moveTo>
                    <a:pt x="1944011" y="346315"/>
                  </a:moveTo>
                  <a:cubicBezTo>
                    <a:pt x="2286134" y="-37860"/>
                    <a:pt x="3056881" y="-21985"/>
                    <a:pt x="3656179" y="22465"/>
                  </a:cubicBezTo>
                  <a:cubicBezTo>
                    <a:pt x="3508946" y="194775"/>
                    <a:pt x="2637814" y="328984"/>
                    <a:pt x="2662031" y="510819"/>
                  </a:cubicBezTo>
                  <a:cubicBezTo>
                    <a:pt x="2966831" y="580669"/>
                    <a:pt x="4224131" y="517169"/>
                    <a:pt x="4538456" y="1148994"/>
                  </a:cubicBezTo>
                  <a:cubicBezTo>
                    <a:pt x="4500356" y="1672869"/>
                    <a:pt x="3004932" y="1930044"/>
                    <a:pt x="2928732" y="2272944"/>
                  </a:cubicBezTo>
                  <a:cubicBezTo>
                    <a:pt x="3466489" y="2434869"/>
                    <a:pt x="4699572" y="2291994"/>
                    <a:pt x="4799179" y="2530119"/>
                  </a:cubicBezTo>
                  <a:cubicBezTo>
                    <a:pt x="3628381" y="3352444"/>
                    <a:pt x="-66541" y="2917469"/>
                    <a:pt x="911" y="2511069"/>
                  </a:cubicBezTo>
                  <a:cubicBezTo>
                    <a:pt x="224376" y="1825269"/>
                    <a:pt x="2867191" y="1587144"/>
                    <a:pt x="3528806" y="1206144"/>
                  </a:cubicBezTo>
                  <a:cubicBezTo>
                    <a:pt x="2864016" y="986209"/>
                    <a:pt x="1742026" y="699600"/>
                    <a:pt x="1944011" y="3463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grpSp>
      <p:sp>
        <p:nvSpPr>
          <p:cNvPr id="1135" name="TextBox 1134">
            <a:extLst>
              <a:ext uri="{FF2B5EF4-FFF2-40B4-BE49-F238E27FC236}">
                <a16:creationId xmlns:a16="http://schemas.microsoft.com/office/drawing/2014/main" id="{A1C306DE-110C-4999-B679-AF21DE3BDC5C}"/>
              </a:ext>
            </a:extLst>
          </p:cNvPr>
          <p:cNvSpPr txBox="1"/>
          <p:nvPr/>
        </p:nvSpPr>
        <p:spPr>
          <a:xfrm>
            <a:off x="8038945" y="235850"/>
            <a:ext cx="3320042"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uk-UA" sz="14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rPr>
              <a:t>Швидкість прибуття поліції на місце події</a:t>
            </a:r>
            <a:r>
              <a:rPr kumimoji="0" lang="en-US" sz="14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rPr>
              <a:t>:</a:t>
            </a:r>
            <a:endParaRPr kumimoji="0" lang="uk-UA" sz="14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1138" name="TextBox 1137">
            <a:extLst>
              <a:ext uri="{FF2B5EF4-FFF2-40B4-BE49-F238E27FC236}">
                <a16:creationId xmlns:a16="http://schemas.microsoft.com/office/drawing/2014/main" id="{1B7E0316-ED54-4FFD-BF77-45FBF5F1B3AB}"/>
              </a:ext>
            </a:extLst>
          </p:cNvPr>
          <p:cNvSpPr txBox="1"/>
          <p:nvPr/>
        </p:nvSpPr>
        <p:spPr>
          <a:xfrm>
            <a:off x="7905256" y="3233208"/>
            <a:ext cx="3903583"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uk-UA" sz="16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rPr>
              <a:t>Структура повідомлень за видами</a:t>
            </a:r>
            <a:r>
              <a:rPr kumimoji="0" lang="en-US" sz="16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rPr>
              <a:t>:</a:t>
            </a:r>
            <a:endParaRPr kumimoji="0" lang="uk-UA" sz="16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endParaRPr>
          </a:p>
        </p:txBody>
      </p:sp>
      <p:sp>
        <p:nvSpPr>
          <p:cNvPr id="604" name="TextBox 603">
            <a:extLst>
              <a:ext uri="{FF2B5EF4-FFF2-40B4-BE49-F238E27FC236}">
                <a16:creationId xmlns:a16="http://schemas.microsoft.com/office/drawing/2014/main" id="{33DEAC63-10E2-4B76-8972-E030F8FCB1ED}"/>
              </a:ext>
            </a:extLst>
          </p:cNvPr>
          <p:cNvSpPr txBox="1"/>
          <p:nvPr/>
        </p:nvSpPr>
        <p:spPr>
          <a:xfrm>
            <a:off x="1015441" y="2758340"/>
            <a:ext cx="1932329"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rPr>
              <a:t>3</a:t>
            </a:r>
            <a:r>
              <a:rPr kumimoji="0" lang="uk-UA" sz="36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rPr>
              <a:t>8 561</a:t>
            </a:r>
            <a:endParaRPr kumimoji="0" lang="x-none" sz="36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endParaRPr>
          </a:p>
        </p:txBody>
      </p:sp>
      <p:sp>
        <p:nvSpPr>
          <p:cNvPr id="605" name="TextBox 604">
            <a:extLst>
              <a:ext uri="{FF2B5EF4-FFF2-40B4-BE49-F238E27FC236}">
                <a16:creationId xmlns:a16="http://schemas.microsoft.com/office/drawing/2014/main" id="{A685918A-15FE-4EE5-A12F-F17B54A64AF1}"/>
              </a:ext>
            </a:extLst>
          </p:cNvPr>
          <p:cNvSpPr txBox="1"/>
          <p:nvPr/>
        </p:nvSpPr>
        <p:spPr>
          <a:xfrm>
            <a:off x="453446" y="5153009"/>
            <a:ext cx="1552205"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uk-UA" sz="2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1 747</a:t>
            </a:r>
            <a:endParaRPr kumimoji="0" lang="x-none" sz="2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608" name="TextBox 607">
            <a:extLst>
              <a:ext uri="{FF2B5EF4-FFF2-40B4-BE49-F238E27FC236}">
                <a16:creationId xmlns:a16="http://schemas.microsoft.com/office/drawing/2014/main" id="{FB811E27-B4C7-4B2B-B6DD-2A4D386056B5}"/>
              </a:ext>
            </a:extLst>
          </p:cNvPr>
          <p:cNvSpPr txBox="1"/>
          <p:nvPr/>
        </p:nvSpPr>
        <p:spPr>
          <a:xfrm>
            <a:off x="2129894" y="5145137"/>
            <a:ext cx="1552205"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uk-UA" sz="28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rPr>
              <a:t>7 137</a:t>
            </a:r>
            <a:endParaRPr kumimoji="0" lang="x-none" sz="28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endParaRPr>
          </a:p>
        </p:txBody>
      </p:sp>
      <p:sp>
        <p:nvSpPr>
          <p:cNvPr id="609" name="TextBox 608">
            <a:extLst>
              <a:ext uri="{FF2B5EF4-FFF2-40B4-BE49-F238E27FC236}">
                <a16:creationId xmlns:a16="http://schemas.microsoft.com/office/drawing/2014/main" id="{D46E46A9-1A7A-4061-8CF5-912E7036C385}"/>
              </a:ext>
            </a:extLst>
          </p:cNvPr>
          <p:cNvSpPr txBox="1"/>
          <p:nvPr/>
        </p:nvSpPr>
        <p:spPr>
          <a:xfrm>
            <a:off x="4767368" y="4257686"/>
            <a:ext cx="1033192"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uk-UA" sz="28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rPr>
              <a:t>345</a:t>
            </a:r>
            <a:endParaRPr kumimoji="0" lang="x-none" sz="28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endParaRPr>
          </a:p>
        </p:txBody>
      </p:sp>
      <p:sp>
        <p:nvSpPr>
          <p:cNvPr id="610" name="TextBox 609">
            <a:extLst>
              <a:ext uri="{FF2B5EF4-FFF2-40B4-BE49-F238E27FC236}">
                <a16:creationId xmlns:a16="http://schemas.microsoft.com/office/drawing/2014/main" id="{0148EA77-97CB-42C3-85D3-452596CA65AD}"/>
              </a:ext>
            </a:extLst>
          </p:cNvPr>
          <p:cNvSpPr txBox="1"/>
          <p:nvPr/>
        </p:nvSpPr>
        <p:spPr>
          <a:xfrm>
            <a:off x="4755149" y="5234722"/>
            <a:ext cx="1033192"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uk-UA" sz="28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rPr>
              <a:t>17</a:t>
            </a:r>
            <a:endParaRPr kumimoji="0" lang="x-none" sz="2800" b="1" i="0" u="none" strike="noStrike" kern="1200" cap="none" spc="0" normalizeH="0" baseline="0" noProof="0" dirty="0">
              <a:ln>
                <a:noFill/>
              </a:ln>
              <a:solidFill>
                <a:srgbClr val="0C183B"/>
              </a:solidFill>
              <a:effectLst/>
              <a:uLnTx/>
              <a:uFillTx/>
              <a:latin typeface="Times New Roman" panose="02020603050405020304" pitchFamily="18" charset="0"/>
              <a:cs typeface="Times New Roman" panose="02020603050405020304" pitchFamily="18" charset="0"/>
            </a:endParaRPr>
          </a:p>
        </p:txBody>
      </p:sp>
      <p:sp>
        <p:nvSpPr>
          <p:cNvPr id="611" name="TextBox 610">
            <a:extLst>
              <a:ext uri="{FF2B5EF4-FFF2-40B4-BE49-F238E27FC236}">
                <a16:creationId xmlns:a16="http://schemas.microsoft.com/office/drawing/2014/main" id="{F62D489E-657B-422C-B672-DEABABF43CA0}"/>
              </a:ext>
            </a:extLst>
          </p:cNvPr>
          <p:cNvSpPr txBox="1"/>
          <p:nvPr/>
        </p:nvSpPr>
        <p:spPr>
          <a:xfrm>
            <a:off x="8014269" y="658119"/>
            <a:ext cx="3596602" cy="2646878"/>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uk-UA" sz="13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itchFamily="18" charset="0"/>
              </a:rPr>
              <a:t>Середній час прибуття: </a:t>
            </a:r>
          </a:p>
          <a:p>
            <a:pPr marL="0" marR="0" lvl="0" indent="0" algn="just" defTabSz="457200" rtl="0" eaLnBrk="1" fontAlgn="auto" latinLnBrk="0" hangingPunct="1">
              <a:lnSpc>
                <a:spcPct val="100000"/>
              </a:lnSpc>
              <a:spcBef>
                <a:spcPts val="0"/>
              </a:spcBef>
              <a:spcAft>
                <a:spcPts val="0"/>
              </a:spcAft>
              <a:buClrTx/>
              <a:buSzTx/>
              <a:buFontTx/>
              <a:buNone/>
              <a:tabLst/>
              <a:defRPr/>
            </a:pPr>
            <a:endParaRPr kumimoji="0" lang="uk-UA" sz="13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uk-UA" sz="13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itchFamily="18" charset="0"/>
              </a:rPr>
              <a:t>- у місті - 5 хв 30 с.;</a:t>
            </a:r>
          </a:p>
          <a:p>
            <a:pPr marL="0" marR="0" lvl="0" indent="0" algn="just" defTabSz="457200" rtl="0" eaLnBrk="1" fontAlgn="auto" latinLnBrk="0" hangingPunct="1">
              <a:lnSpc>
                <a:spcPct val="100000"/>
              </a:lnSpc>
              <a:spcBef>
                <a:spcPts val="0"/>
              </a:spcBef>
              <a:spcAft>
                <a:spcPts val="0"/>
              </a:spcAft>
              <a:buClrTx/>
              <a:buSzTx/>
              <a:buFontTx/>
              <a:buNone/>
              <a:tabLst/>
              <a:defRPr/>
            </a:pPr>
            <a:endParaRPr kumimoji="0" lang="uk-UA" sz="13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uk-UA" sz="13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itchFamily="18" charset="0"/>
              </a:rPr>
              <a:t>- у районі – 20 хв 30 с</a:t>
            </a:r>
            <a:r>
              <a:rPr kumimoji="0" lang="uk-UA" sz="1400" b="0" i="0" u="none" strike="noStrike" kern="1200" cap="none" spc="0" normalizeH="0" baseline="0" noProof="0" dirty="0">
                <a:ln>
                  <a:noFill/>
                </a:ln>
                <a:solidFill>
                  <a:prstClr val="white"/>
                </a:solidFill>
                <a:effectLst/>
                <a:uLnTx/>
                <a:uFillTx/>
                <a:latin typeface="Times New Roman" pitchFamily="18" charset="0"/>
                <a:cs typeface="Times New Roman" pitchFamily="18" charset="0"/>
              </a:rPr>
              <a:t>.</a:t>
            </a:r>
          </a:p>
          <a:p>
            <a:pPr marL="0" marR="0" lvl="0" indent="0" algn="just" defTabSz="457200" rtl="0" eaLnBrk="1" fontAlgn="auto" latinLnBrk="0" hangingPunct="1">
              <a:lnSpc>
                <a:spcPct val="100000"/>
              </a:lnSpc>
              <a:spcBef>
                <a:spcPts val="0"/>
              </a:spcBef>
              <a:spcAft>
                <a:spcPts val="0"/>
              </a:spcAft>
              <a:buClrTx/>
              <a:buSzTx/>
              <a:buFontTx/>
              <a:buNone/>
              <a:tabLst/>
              <a:defRPr/>
            </a:pPr>
            <a:endParaRPr kumimoji="0" lang="uk-UA" sz="800" b="0" i="0" u="none" strike="noStrike" kern="1200" cap="none" spc="0" normalizeH="0" baseline="0" noProof="0" dirty="0">
              <a:ln>
                <a:noFill/>
              </a:ln>
              <a:solidFill>
                <a:srgbClr val="FF0000"/>
              </a:solidFill>
              <a:effectLst/>
              <a:uLnTx/>
              <a:uFillTx/>
              <a:latin typeface="Times New Roman" pitchFamily="18" charset="0"/>
              <a:cs typeface="Times New Roman"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uk-UA" sz="1300" b="0" i="0" u="none" strike="noStrike" kern="1200" cap="none" spc="0" normalizeH="0" baseline="0" noProof="0" dirty="0">
                <a:ln>
                  <a:noFill/>
                </a:ln>
                <a:solidFill>
                  <a:prstClr val="white"/>
                </a:solidFill>
                <a:effectLst/>
                <a:uLnTx/>
                <a:uFillTx/>
                <a:latin typeface="Times New Roman" pitchFamily="18" charset="0"/>
                <a:cs typeface="Times New Roman" pitchFamily="18" charset="0"/>
              </a:rPr>
              <a:t>У районному управлінні створено  СОГ:</a:t>
            </a:r>
          </a:p>
          <a:p>
            <a:pPr marL="0" marR="0" lvl="0" indent="0" algn="just" defTabSz="457200" rtl="0" eaLnBrk="1" fontAlgn="auto" latinLnBrk="0" hangingPunct="1">
              <a:lnSpc>
                <a:spcPct val="100000"/>
              </a:lnSpc>
              <a:spcBef>
                <a:spcPts val="0"/>
              </a:spcBef>
              <a:spcAft>
                <a:spcPts val="0"/>
              </a:spcAft>
              <a:buClrTx/>
              <a:buSzTx/>
              <a:buFontTx/>
              <a:buNone/>
              <a:tabLst/>
              <a:defRPr/>
            </a:pPr>
            <a:endParaRPr kumimoji="0" lang="uk-UA" sz="1300" b="0" i="0" u="none" strike="noStrike" kern="1200" cap="none" spc="0" normalizeH="0" baseline="0" noProof="0" dirty="0">
              <a:ln>
                <a:noFill/>
              </a:ln>
              <a:solidFill>
                <a:prstClr val="white"/>
              </a:solidFill>
              <a:effectLst/>
              <a:uLnTx/>
              <a:uFillTx/>
              <a:latin typeface="Times New Roman" pitchFamily="18" charset="0"/>
              <a:cs typeface="Times New Roman" pitchFamily="18" charset="0"/>
            </a:endParaRPr>
          </a:p>
          <a:p>
            <a:pPr marL="285750" marR="0" lvl="0" indent="-285750" algn="just" defTabSz="457200" rtl="0" eaLnBrk="1" fontAlgn="auto" latinLnBrk="0" hangingPunct="1">
              <a:lnSpc>
                <a:spcPct val="100000"/>
              </a:lnSpc>
              <a:spcBef>
                <a:spcPts val="0"/>
              </a:spcBef>
              <a:spcAft>
                <a:spcPts val="0"/>
              </a:spcAft>
              <a:buClrTx/>
              <a:buSzTx/>
              <a:buFontTx/>
              <a:buChar char="-"/>
              <a:tabLst/>
              <a:defRPr/>
            </a:pPr>
            <a:r>
              <a:rPr kumimoji="0" lang="uk-UA" sz="1300" b="0" i="0" u="none" strike="noStrike" kern="1200" cap="none" spc="0" normalizeH="0" baseline="0" noProof="0" dirty="0">
                <a:ln>
                  <a:noFill/>
                </a:ln>
                <a:solidFill>
                  <a:prstClr val="white"/>
                </a:solidFill>
                <a:effectLst/>
                <a:uLnTx/>
                <a:uFillTx/>
                <a:latin typeface="Times New Roman" pitchFamily="18" charset="0"/>
                <a:cs typeface="Times New Roman" pitchFamily="18" charset="0"/>
              </a:rPr>
              <a:t>дві СОГ у Вознесенському РУП;</a:t>
            </a:r>
          </a:p>
          <a:p>
            <a:pPr marL="285750" marR="0" lvl="0" indent="-285750" algn="just" defTabSz="457200" rtl="0" eaLnBrk="1" fontAlgn="auto" latinLnBrk="0" hangingPunct="1">
              <a:lnSpc>
                <a:spcPct val="100000"/>
              </a:lnSpc>
              <a:spcBef>
                <a:spcPts val="0"/>
              </a:spcBef>
              <a:spcAft>
                <a:spcPts val="0"/>
              </a:spcAft>
              <a:buClrTx/>
              <a:buSzTx/>
              <a:buFontTx/>
              <a:buChar char="-"/>
              <a:tabLst/>
              <a:defRPr/>
            </a:pPr>
            <a:r>
              <a:rPr kumimoji="0" lang="uk-UA" sz="1300" b="0" i="0" u="none" strike="noStrike" kern="1200" cap="none" spc="0" normalizeH="0" baseline="0" noProof="0" dirty="0">
                <a:ln>
                  <a:noFill/>
                </a:ln>
                <a:solidFill>
                  <a:prstClr val="white"/>
                </a:solidFill>
                <a:effectLst/>
                <a:uLnTx/>
                <a:uFillTx/>
                <a:latin typeface="Times New Roman" pitchFamily="18" charset="0"/>
                <a:cs typeface="Times New Roman" pitchFamily="18" charset="0"/>
              </a:rPr>
              <a:t>дві СОГ у ВП №1;</a:t>
            </a:r>
          </a:p>
          <a:p>
            <a:pPr marL="285750" marR="0" lvl="0" indent="-285750" algn="just" defTabSz="457200" rtl="0" eaLnBrk="1" fontAlgn="auto" latinLnBrk="0" hangingPunct="1">
              <a:lnSpc>
                <a:spcPct val="100000"/>
              </a:lnSpc>
              <a:spcBef>
                <a:spcPts val="0"/>
              </a:spcBef>
              <a:spcAft>
                <a:spcPts val="0"/>
              </a:spcAft>
              <a:buClrTx/>
              <a:buSzTx/>
              <a:buFontTx/>
              <a:buChar char="-"/>
              <a:tabLst/>
              <a:defRPr/>
            </a:pPr>
            <a:r>
              <a:rPr kumimoji="0" lang="uk-UA" sz="1300" b="0" i="0" u="none" strike="noStrike" kern="1200" cap="none" spc="0" normalizeH="0" baseline="0" noProof="0" dirty="0">
                <a:ln>
                  <a:noFill/>
                </a:ln>
                <a:solidFill>
                  <a:prstClr val="white"/>
                </a:solidFill>
                <a:effectLst/>
                <a:uLnTx/>
                <a:uFillTx/>
                <a:latin typeface="Times New Roman" pitchFamily="18" charset="0"/>
                <a:cs typeface="Times New Roman" pitchFamily="18" charset="0"/>
              </a:rPr>
              <a:t>одна СОГ у ВП №2;</a:t>
            </a:r>
          </a:p>
          <a:p>
            <a:pPr marL="285750" marR="0" lvl="0" indent="-285750" algn="just" defTabSz="457200" rtl="0" eaLnBrk="1" fontAlgn="auto" latinLnBrk="0" hangingPunct="1">
              <a:lnSpc>
                <a:spcPct val="100000"/>
              </a:lnSpc>
              <a:spcBef>
                <a:spcPts val="0"/>
              </a:spcBef>
              <a:spcAft>
                <a:spcPts val="0"/>
              </a:spcAft>
              <a:buClrTx/>
              <a:buSzTx/>
              <a:buFontTx/>
              <a:buChar char="-"/>
              <a:tabLst/>
              <a:defRPr/>
            </a:pPr>
            <a:r>
              <a:rPr kumimoji="0" lang="uk-UA" sz="1300" b="0" i="0" u="none" strike="noStrike" kern="1200" cap="none" spc="0" normalizeH="0" baseline="0" noProof="0" dirty="0">
                <a:ln>
                  <a:noFill/>
                </a:ln>
                <a:solidFill>
                  <a:prstClr val="white"/>
                </a:solidFill>
                <a:effectLst/>
                <a:uLnTx/>
                <a:uFillTx/>
                <a:latin typeface="Times New Roman" pitchFamily="18" charset="0"/>
                <a:cs typeface="Times New Roman" pitchFamily="18" charset="0"/>
              </a:rPr>
              <a:t>одна СОГ у ВП №3.</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uk-UA" sz="1300" b="0" i="0" u="none" strike="noStrike" kern="1200" cap="none" spc="0" normalizeH="0" baseline="0" noProof="0" dirty="0">
                <a:ln>
                  <a:noFill/>
                </a:ln>
                <a:solidFill>
                  <a:prstClr val="white"/>
                </a:solidFill>
                <a:effectLst/>
                <a:uLnTx/>
                <a:uFillTx/>
                <a:latin typeface="Times New Roman" pitchFamily="18" charset="0"/>
                <a:cs typeface="Times New Roman" pitchFamily="18" charset="0"/>
              </a:rPr>
              <a:t>Всі СОГ працюють цілодобово.</a:t>
            </a:r>
          </a:p>
        </p:txBody>
      </p:sp>
      <p:sp>
        <p:nvSpPr>
          <p:cNvPr id="612" name="TextBox 611">
            <a:extLst>
              <a:ext uri="{FF2B5EF4-FFF2-40B4-BE49-F238E27FC236}">
                <a16:creationId xmlns:a16="http://schemas.microsoft.com/office/drawing/2014/main" id="{C5CBEAD6-9A75-4C87-B9A0-9F0360B794DE}"/>
              </a:ext>
            </a:extLst>
          </p:cNvPr>
          <p:cNvSpPr txBox="1"/>
          <p:nvPr/>
        </p:nvSpPr>
        <p:spPr>
          <a:xfrm>
            <a:off x="8023957" y="3540613"/>
            <a:ext cx="3611117" cy="298286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1275"/>
              </a:spcBef>
              <a:spcAft>
                <a:spcPts val="0"/>
              </a:spcAft>
              <a:buClrTx/>
              <a:buSzTx/>
              <a:buFontTx/>
              <a:buNone/>
              <a:tabLst/>
              <a:defRPr/>
            </a:pP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Пограбування – 0,2%</a:t>
            </a:r>
          </a:p>
          <a:p>
            <a:pPr marL="0" marR="0" lvl="0" indent="0" algn="l" defTabSz="457200" rtl="0" eaLnBrk="1" fontAlgn="auto" latinLnBrk="0" hangingPunct="1">
              <a:lnSpc>
                <a:spcPct val="100000"/>
              </a:lnSpc>
              <a:spcBef>
                <a:spcPts val="1275"/>
              </a:spcBef>
              <a:spcAft>
                <a:spcPts val="0"/>
              </a:spcAft>
              <a:buClrTx/>
              <a:buSzTx/>
              <a:buFontTx/>
              <a:buNone/>
              <a:tabLst/>
              <a:defRPr/>
            </a:pP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Розбої – 0,02%</a:t>
            </a:r>
          </a:p>
          <a:p>
            <a:pPr marL="0" marR="0" lvl="0" indent="0" algn="l" defTabSz="457200" rtl="0" eaLnBrk="1" fontAlgn="auto" latinLnBrk="0" hangingPunct="1">
              <a:lnSpc>
                <a:spcPct val="100000"/>
              </a:lnSpc>
              <a:spcBef>
                <a:spcPts val="1275"/>
              </a:spcBef>
              <a:spcAft>
                <a:spcPts val="0"/>
              </a:spcAft>
              <a:buClrTx/>
              <a:buSzTx/>
              <a:buFontTx/>
              <a:buNone/>
              <a:tabLst/>
              <a:defRPr/>
            </a:pP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Крадіжки – </a:t>
            </a:r>
            <a:r>
              <a:rPr kumimoji="0" lang="en-US"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8</a:t>
            </a: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a:t>
            </a:r>
          </a:p>
          <a:p>
            <a:pPr marL="0" marR="0" lvl="0" indent="0" algn="l" defTabSz="457200" rtl="0" eaLnBrk="1" fontAlgn="auto" latinLnBrk="0" hangingPunct="1">
              <a:lnSpc>
                <a:spcPct val="100000"/>
              </a:lnSpc>
              <a:spcBef>
                <a:spcPts val="1275"/>
              </a:spcBef>
              <a:spcAft>
                <a:spcPts val="0"/>
              </a:spcAft>
              <a:buClrTx/>
              <a:buSzTx/>
              <a:buFontTx/>
              <a:buNone/>
              <a:tabLst/>
              <a:defRPr/>
            </a:pP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Хуліганство – </a:t>
            </a:r>
            <a:r>
              <a:rPr kumimoji="0" lang="en-US"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2</a:t>
            </a: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a:t>
            </a:r>
            <a:r>
              <a:rPr kumimoji="0" lang="en-US"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4</a:t>
            </a: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a:t>
            </a:r>
          </a:p>
          <a:p>
            <a:pPr marL="0" marR="0" lvl="0" indent="0" algn="l" defTabSz="457200" rtl="0" eaLnBrk="1" fontAlgn="auto" latinLnBrk="0" hangingPunct="1">
              <a:lnSpc>
                <a:spcPct val="100000"/>
              </a:lnSpc>
              <a:spcBef>
                <a:spcPts val="1275"/>
              </a:spcBef>
              <a:spcAft>
                <a:spcPts val="0"/>
              </a:spcAft>
              <a:buClrTx/>
              <a:buSzTx/>
              <a:buFontTx/>
              <a:buNone/>
              <a:tabLst/>
              <a:defRPr/>
            </a:pP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Викрадення автомобіля – 0,2%</a:t>
            </a:r>
          </a:p>
          <a:p>
            <a:pPr marL="0" marR="0" lvl="0" indent="0" algn="l" defTabSz="457200" rtl="0" eaLnBrk="1" fontAlgn="auto" latinLnBrk="0" hangingPunct="1">
              <a:lnSpc>
                <a:spcPct val="100000"/>
              </a:lnSpc>
              <a:spcBef>
                <a:spcPts val="1275"/>
              </a:spcBef>
              <a:spcAft>
                <a:spcPts val="0"/>
              </a:spcAft>
              <a:buClrTx/>
              <a:buSzTx/>
              <a:buFontTx/>
              <a:buNone/>
              <a:tabLst/>
              <a:defRPr/>
            </a:pP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Шахрайство – </a:t>
            </a:r>
            <a:r>
              <a:rPr kumimoji="0" lang="en-US"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1</a:t>
            </a: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a:t>
            </a:r>
            <a:r>
              <a:rPr kumimoji="0" lang="en-US"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3</a:t>
            </a: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a:t>
            </a:r>
          </a:p>
          <a:p>
            <a:pPr marL="0" marR="0" lvl="0" indent="0" algn="l" defTabSz="457200" rtl="0" eaLnBrk="1" fontAlgn="auto" latinLnBrk="0" hangingPunct="1">
              <a:lnSpc>
                <a:spcPct val="100000"/>
              </a:lnSpc>
              <a:spcBef>
                <a:spcPts val="1275"/>
              </a:spcBef>
              <a:spcAft>
                <a:spcPts val="0"/>
              </a:spcAft>
              <a:buClrTx/>
              <a:buSzTx/>
              <a:buFontTx/>
              <a:buNone/>
              <a:tabLst/>
              <a:defRPr/>
            </a:pP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Побиття  –  2%</a:t>
            </a:r>
          </a:p>
          <a:p>
            <a:pPr marL="0" marR="0" lvl="0" indent="0" algn="l" defTabSz="457200" rtl="0" eaLnBrk="1" fontAlgn="auto" latinLnBrk="0" hangingPunct="1">
              <a:lnSpc>
                <a:spcPct val="100000"/>
              </a:lnSpc>
              <a:spcBef>
                <a:spcPts val="1275"/>
              </a:spcBef>
              <a:spcAft>
                <a:spcPts val="0"/>
              </a:spcAft>
              <a:buClrTx/>
              <a:buSzTx/>
              <a:buFontTx/>
              <a:buNone/>
              <a:tabLst/>
              <a:defRPr/>
            </a:pPr>
            <a:r>
              <a:rPr kumimoji="0" lang="uk-UA" alt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rPr>
              <a:t>Сімейне насильство – 4,3%</a:t>
            </a:r>
            <a:endParaRPr kumimoji="0" lang="uk-UA" sz="1400" b="0" i="0" u="none" strike="noStrike" kern="1200" cap="none" spc="0" normalizeH="0" baseline="0" noProof="0" dirty="0">
              <a:ln>
                <a:noFill/>
              </a:ln>
              <a:solidFill>
                <a:srgbClr val="0C183B"/>
              </a:solidFill>
              <a:effectLst/>
              <a:uLnTx/>
              <a:uFillTx/>
              <a:latin typeface="Times New Roman" pitchFamily="18" charset="0"/>
              <a:cs typeface="Times New Roman" pitchFamily="18" charset="0"/>
            </a:endParaRPr>
          </a:p>
        </p:txBody>
      </p:sp>
    </p:spTree>
    <p:extLst>
      <p:ext uri="{BB962C8B-B14F-4D97-AF65-F5344CB8AC3E}">
        <p14:creationId xmlns:p14="http://schemas.microsoft.com/office/powerpoint/2010/main" val="1581209878"/>
      </p:ext>
    </p:extLst>
  </p:cSld>
  <p:clrMapOvr>
    <a:masterClrMapping/>
  </p:clrMapOvr>
  <p:transition spd="slow">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Calibri"/>
              <a:ea typeface="+mn-ea"/>
              <a:cs typeface="+mn-cs"/>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Calibri"/>
              <a:ea typeface="+mn-ea"/>
              <a:cs typeface="+mn-cs"/>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Calibri"/>
              <a:ea typeface="+mn-ea"/>
              <a:cs typeface="+mn-cs"/>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Calibri"/>
              <a:ea typeface="+mn-ea"/>
              <a:cs typeface="+mn-cs"/>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239532"/>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x-none" sz="1463"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black"/>
                </a:solidFill>
                <a:effectLst/>
                <a:uLnTx/>
                <a:uFillTx/>
                <a:latin typeface="Calibri"/>
                <a:ea typeface="+mn-ea"/>
                <a:cs typeface="+mn-cs"/>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547" name="TextBox 546">
            <a:extLst>
              <a:ext uri="{FF2B5EF4-FFF2-40B4-BE49-F238E27FC236}">
                <a16:creationId xmlns:a16="http://schemas.microsoft.com/office/drawing/2014/main" id="{5C056914-102D-45BA-93F4-7C488B962F9F}"/>
              </a:ext>
            </a:extLst>
          </p:cNvPr>
          <p:cNvSpPr txBox="1"/>
          <p:nvPr/>
        </p:nvSpPr>
        <p:spPr>
          <a:xfrm>
            <a:off x="1779158" y="761724"/>
            <a:ext cx="9528849" cy="489878"/>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uk-UA" sz="1600" b="1" i="0" u="none" strike="noStrike" kern="1200" cap="none" spc="0" normalizeH="0" baseline="0" noProof="0" dirty="0">
                <a:ln>
                  <a:noFill/>
                </a:ln>
                <a:solidFill>
                  <a:srgbClr val="0C183B"/>
                </a:solidFill>
                <a:effectLst/>
                <a:uLnTx/>
                <a:uFillTx/>
                <a:latin typeface="Times New Roman" pitchFamily="18" charset="0"/>
                <a:ea typeface="+mn-ea"/>
                <a:cs typeface="Times New Roman" pitchFamily="18" charset="0"/>
              </a:rPr>
              <a:t>Надання в межах, визначених законом, послуг з допомоги особам, які з особистих, економічних, соціальних причин або внаслідок надзвичайних ситуацій потребують такої допомоги</a:t>
            </a:r>
          </a:p>
        </p:txBody>
      </p:sp>
      <p:sp>
        <p:nvSpPr>
          <p:cNvPr id="548" name="TextBox 547">
            <a:extLst>
              <a:ext uri="{FF2B5EF4-FFF2-40B4-BE49-F238E27FC236}">
                <a16:creationId xmlns:a16="http://schemas.microsoft.com/office/drawing/2014/main" id="{4647B1CE-BCAE-4E4B-A529-B0B73EBFFA02}"/>
              </a:ext>
            </a:extLst>
          </p:cNvPr>
          <p:cNvSpPr txBox="1"/>
          <p:nvPr/>
        </p:nvSpPr>
        <p:spPr>
          <a:xfrm>
            <a:off x="1581175" y="1272869"/>
            <a:ext cx="9633046" cy="2246769"/>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uk-UA" sz="1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Щодня поліцейські не лише реагують на повідомлення про злочини та правопорушення, а й виконують важливу соціальну місію — допомагають людям, які через складні життєві обставини або надзвичайні події опинилися у стані розгубленості, небезпеки чи потребують невідкладної підтримки. Це і реагування на факти домашнього насильства, і надання допомоги постраждалим унаслідок обстрілів чи інших надзвичайних ситуацій, розшук зниклих осіб, підтримка самотніх людей похилого віку та сімей з дітьми, які опинилися у кризових умовах.</a:t>
            </a:r>
          </a:p>
          <a:p>
            <a:pPr marL="0" marR="0" lvl="0" indent="0" algn="just" defTabSz="457200" rtl="0" eaLnBrk="1" fontAlgn="auto" latinLnBrk="0" hangingPunct="1">
              <a:lnSpc>
                <a:spcPct val="100000"/>
              </a:lnSpc>
              <a:spcBef>
                <a:spcPts val="0"/>
              </a:spcBef>
              <a:spcAft>
                <a:spcPts val="0"/>
              </a:spcAft>
              <a:buClrTx/>
              <a:buSzTx/>
              <a:buFontTx/>
              <a:buNone/>
              <a:tabLst/>
              <a:defRPr/>
            </a:pPr>
            <a:endParaRPr kumimoji="0" lang="uk-UA" sz="1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uk-UA" sz="1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Працівники поліції першими прибувають на місце події, оцінюють ситуацію, забезпечують безпеку громадян, організовують евакуацію за потреби, надають первинну </a:t>
            </a:r>
            <a:r>
              <a:rPr kumimoji="0" lang="uk-UA" sz="1400" b="0" i="0" u="none" strike="noStrike" kern="1200" cap="none" spc="0" normalizeH="0" baseline="0" dirty="0">
                <a:ln>
                  <a:noFill/>
                </a:ln>
                <a:solidFill>
                  <a:prstClr val="black"/>
                </a:solidFill>
                <a:effectLst/>
                <a:uLnTx/>
                <a:uFillTx/>
                <a:latin typeface="Times New Roman" pitchFamily="18" charset="0"/>
                <a:ea typeface="+mn-ea"/>
                <a:cs typeface="Times New Roman" pitchFamily="18" charset="0"/>
              </a:rPr>
              <a:t>домедичну</a:t>
            </a:r>
            <a:r>
              <a:rPr kumimoji="0" lang="uk-UA" sz="1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допомогу та координують взаємодію з іншими службами. Вони щоденно спілкуються з людьми, які пережили стрес, втрати або небезпеку, проявляючи витримку, професіоналізм і людяність.</a:t>
            </a:r>
          </a:p>
        </p:txBody>
      </p:sp>
      <p:pic>
        <p:nvPicPr>
          <p:cNvPr id="2" name="Рисунок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58326" y="3228493"/>
            <a:ext cx="2483145" cy="3310860"/>
          </a:xfrm>
          <a:prstGeom prst="rect">
            <a:avLst/>
          </a:prstGeom>
          <a:ln>
            <a:noFill/>
          </a:ln>
          <a:effectLst>
            <a:softEdge rad="112500"/>
          </a:effectLst>
        </p:spPr>
      </p:pic>
      <p:pic>
        <p:nvPicPr>
          <p:cNvPr id="3" name="Рисунок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93237" y="3555249"/>
            <a:ext cx="3825120" cy="2868840"/>
          </a:xfrm>
          <a:prstGeom prst="rect">
            <a:avLst/>
          </a:prstGeom>
          <a:ln>
            <a:noFill/>
          </a:ln>
          <a:effectLst>
            <a:softEdge rad="112500"/>
          </a:effectLst>
        </p:spPr>
      </p:pic>
    </p:spTree>
    <p:extLst>
      <p:ext uri="{BB962C8B-B14F-4D97-AF65-F5344CB8AC3E}">
        <p14:creationId xmlns:p14="http://schemas.microsoft.com/office/powerpoint/2010/main" val="4074075022"/>
      </p:ext>
    </p:extLst>
  </p:cSld>
  <p:clrMapOvr>
    <a:masterClrMapping/>
  </p:clrMapOvr>
  <p:transition spd="slow">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7389" y="232414"/>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43" name="TextBox 542">
            <a:extLst>
              <a:ext uri="{FF2B5EF4-FFF2-40B4-BE49-F238E27FC236}">
                <a16:creationId xmlns:a16="http://schemas.microsoft.com/office/drawing/2014/main" id="{5C056914-102D-45BA-93F4-7C488B962F9F}"/>
              </a:ext>
            </a:extLst>
          </p:cNvPr>
          <p:cNvSpPr txBox="1"/>
          <p:nvPr/>
        </p:nvSpPr>
        <p:spPr>
          <a:xfrm>
            <a:off x="1699727" y="574369"/>
            <a:ext cx="9528849" cy="683264"/>
          </a:xfrm>
          <a:prstGeom prst="rect">
            <a:avLst/>
          </a:prstGeom>
          <a:noFill/>
        </p:spPr>
        <p:txBody>
          <a:bodyPr wrap="square" rtlCol="0">
            <a:spAutoFit/>
          </a:bodyPr>
          <a:lstStyle/>
          <a:p>
            <a:pPr algn="ctr">
              <a:lnSpc>
                <a:spcPct val="80000"/>
              </a:lnSpc>
            </a:pPr>
            <a:r>
              <a:rPr lang="uk-UA" sz="1600" b="1" dirty="0">
                <a:solidFill>
                  <a:srgbClr val="0C183B"/>
                </a:solidFill>
                <a:latin typeface="Times New Roman" pitchFamily="18" charset="0"/>
                <a:cs typeface="Times New Roman" pitchFamily="18" charset="0"/>
              </a:rPr>
              <a:t>Документування злочинів, учинених в умовах воєнного стану/кримінальні правопорушення проти основ національної безпеки України, миру, безпеки людства та міжнародного правопорядку (державна зрада, колабораційна діяльність, диверсії, терористична діяльність тощо)</a:t>
            </a:r>
          </a:p>
        </p:txBody>
      </p:sp>
      <p:sp>
        <p:nvSpPr>
          <p:cNvPr id="544" name="Текст 2"/>
          <p:cNvSpPr txBox="1">
            <a:spLocks/>
          </p:cNvSpPr>
          <p:nvPr/>
        </p:nvSpPr>
        <p:spPr>
          <a:xfrm>
            <a:off x="600087" y="1861856"/>
            <a:ext cx="10718942" cy="57061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ru-RU" sz="1400" dirty="0">
                <a:latin typeface="Times New Roman" pitchFamily="18" charset="0"/>
                <a:cs typeface="Times New Roman" pitchFamily="18" charset="0"/>
              </a:rPr>
              <a:t>       </a:t>
            </a:r>
            <a:r>
              <a:rPr lang="uk-UA" sz="1400" dirty="0">
                <a:latin typeface="Times New Roman" pitchFamily="18" charset="0"/>
                <a:cs typeface="Times New Roman" pitchFamily="18" charset="0"/>
              </a:rPr>
              <a:t>Упродовж звітного періоду Вознесенським районним управлінням поліції зареєстровано два кримінальні провадження за статтею 436-3 Кримінального кодексу України, одне з яких уже скеровано до суду для розгляду по суті. Окрім цього, працівниками управління здійснювалося документування воєнних злочинів, зібрані матеріали за підслідністю направлялися до Служби безпеки України та слідчих управлінь для забезпечення повного й неупередженого досудового розслідування.</a:t>
            </a:r>
          </a:p>
        </p:txBody>
      </p:sp>
      <p:sp>
        <p:nvSpPr>
          <p:cNvPr id="545" name="TextBox 544">
            <a:extLst>
              <a:ext uri="{FF2B5EF4-FFF2-40B4-BE49-F238E27FC236}">
                <a16:creationId xmlns:a16="http://schemas.microsoft.com/office/drawing/2014/main" id="{5C056914-102D-45BA-93F4-7C488B962F9F}"/>
              </a:ext>
            </a:extLst>
          </p:cNvPr>
          <p:cNvSpPr txBox="1"/>
          <p:nvPr/>
        </p:nvSpPr>
        <p:spPr>
          <a:xfrm>
            <a:off x="1476484" y="2836738"/>
            <a:ext cx="9528849" cy="289310"/>
          </a:xfrm>
          <a:prstGeom prst="rect">
            <a:avLst/>
          </a:prstGeom>
          <a:noFill/>
        </p:spPr>
        <p:txBody>
          <a:bodyPr wrap="square" rtlCol="0">
            <a:spAutoFit/>
          </a:bodyPr>
          <a:lstStyle/>
          <a:p>
            <a:pPr algn="ctr">
              <a:lnSpc>
                <a:spcPct val="80000"/>
              </a:lnSpc>
            </a:pPr>
            <a:r>
              <a:rPr lang="uk-UA" sz="1600" b="1" dirty="0">
                <a:solidFill>
                  <a:srgbClr val="0C183B"/>
                </a:solidFill>
                <a:latin typeface="Times New Roman" pitchFamily="18" charset="0"/>
                <a:cs typeface="Times New Roman" pitchFamily="18" charset="0"/>
              </a:rPr>
              <a:t>Загальна інформація про участь особового складу у відсічі й стримуванні збройної агресії рф)</a:t>
            </a:r>
          </a:p>
        </p:txBody>
      </p:sp>
      <p:sp>
        <p:nvSpPr>
          <p:cNvPr id="546" name="TextBox 545">
            <a:extLst>
              <a:ext uri="{FF2B5EF4-FFF2-40B4-BE49-F238E27FC236}">
                <a16:creationId xmlns:a16="http://schemas.microsoft.com/office/drawing/2014/main" id="{4647B1CE-BCAE-4E4B-A529-B0B73EBFFA02}"/>
              </a:ext>
            </a:extLst>
          </p:cNvPr>
          <p:cNvSpPr txBox="1"/>
          <p:nvPr/>
        </p:nvSpPr>
        <p:spPr>
          <a:xfrm>
            <a:off x="600087" y="3175720"/>
            <a:ext cx="10380592" cy="2923877"/>
          </a:xfrm>
          <a:prstGeom prst="rect">
            <a:avLst/>
          </a:prstGeom>
          <a:noFill/>
        </p:spPr>
        <p:txBody>
          <a:bodyPr wrap="square" rtlCol="0">
            <a:spAutoFit/>
          </a:bodyPr>
          <a:lstStyle/>
          <a:p>
            <a:pPr lvl="0" algn="just"/>
            <a:r>
              <a:rPr lang="uk-UA" sz="1600" dirty="0">
                <a:latin typeface="Times New Roman" pitchFamily="18" charset="0"/>
                <a:cs typeface="Times New Roman" pitchFamily="18" charset="0"/>
              </a:rPr>
              <a:t>       </a:t>
            </a:r>
            <a:r>
              <a:rPr lang="uk-UA" sz="1400" dirty="0">
                <a:solidFill>
                  <a:prstClr val="black"/>
                </a:solidFill>
                <a:latin typeface="Times New Roman" panose="02020603050405020304" pitchFamily="18" charset="0"/>
                <a:cs typeface="Times New Roman" panose="02020603050405020304" pitchFamily="18" charset="0"/>
              </a:rPr>
              <a:t>Від початку повномасштабної війни усі правоохоронці Вознесенського РУП цілодобово працюють у посиленому режимі.</a:t>
            </a:r>
            <a:br>
              <a:rPr lang="uk-UA" sz="1400" dirty="0">
                <a:solidFill>
                  <a:prstClr val="black"/>
                </a:solidFill>
                <a:latin typeface="Times New Roman" panose="02020603050405020304" pitchFamily="18" charset="0"/>
                <a:cs typeface="Times New Roman" panose="02020603050405020304" pitchFamily="18" charset="0"/>
              </a:rPr>
            </a:br>
            <a:r>
              <a:rPr lang="uk-UA" sz="1400" dirty="0">
                <a:solidFill>
                  <a:prstClr val="black"/>
                </a:solidFill>
                <a:latin typeface="Times New Roman" panose="02020603050405020304" pitchFamily="18" charset="0"/>
                <a:cs typeface="Times New Roman" panose="02020603050405020304" pitchFamily="18" charset="0"/>
              </a:rPr>
              <a:t>До щоденних обов’язків додалися:</a:t>
            </a:r>
          </a:p>
          <a:p>
            <a:pPr marL="285750" lvl="0" indent="-285750" algn="just">
              <a:buFontTx/>
              <a:buChar char="-"/>
            </a:pPr>
            <a:r>
              <a:rPr lang="uk-UA" sz="1400" dirty="0">
                <a:solidFill>
                  <a:prstClr val="black"/>
                </a:solidFill>
                <a:latin typeface="Times New Roman" panose="02020603050405020304" pitchFamily="18" charset="0"/>
                <a:cs typeface="Times New Roman" panose="02020603050405020304" pitchFamily="18" charset="0"/>
              </a:rPr>
              <a:t>додаткові чергування, посилення нарядів з метою підтримання правопорядку, дотримання вимог правового режиму воєнного стану. Забезпечено цілодобове патрулювання території обслуговування Вознесенського РУП, в нічний час наряди поліції наближені до об’єктів критичної інфраструктури міста, забезпечують їх охорону від протиправних дій та загроз;</a:t>
            </a:r>
          </a:p>
          <a:p>
            <a:pPr marL="285750" lvl="0" indent="-285750" algn="just">
              <a:buFontTx/>
              <a:buChar char="-"/>
            </a:pPr>
            <a:r>
              <a:rPr lang="uk-UA" sz="1400" dirty="0">
                <a:solidFill>
                  <a:prstClr val="black"/>
                </a:solidFill>
                <a:latin typeface="Times New Roman" panose="02020603050405020304" pitchFamily="18" charset="0"/>
                <a:cs typeface="Times New Roman" panose="02020603050405020304" pitchFamily="18" charset="0"/>
              </a:rPr>
              <a:t>проведення оперативних заходів поліцейськими щодо розшуку та затримання військовослужбовців, які самовільно залишили    місце несення служби</a:t>
            </a:r>
            <a:r>
              <a:rPr lang="en-US" sz="1400" dirty="0">
                <a:solidFill>
                  <a:prstClr val="black"/>
                </a:solidFill>
                <a:latin typeface="Times New Roman" panose="02020603050405020304" pitchFamily="18" charset="0"/>
                <a:cs typeface="Times New Roman" panose="02020603050405020304" pitchFamily="18" charset="0"/>
              </a:rPr>
              <a:t>;</a:t>
            </a:r>
            <a:endParaRPr lang="uk-UA" sz="1400" dirty="0">
              <a:solidFill>
                <a:prstClr val="black"/>
              </a:solidFill>
              <a:latin typeface="Times New Roman" panose="02020603050405020304" pitchFamily="18" charset="0"/>
              <a:cs typeface="Times New Roman" panose="02020603050405020304" pitchFamily="18" charset="0"/>
            </a:endParaRPr>
          </a:p>
          <a:p>
            <a:pPr marL="285750" lvl="0" indent="-285750" algn="just">
              <a:buFontTx/>
              <a:buChar char="-"/>
            </a:pPr>
            <a:r>
              <a:rPr lang="uk-UA" sz="1400" dirty="0">
                <a:solidFill>
                  <a:prstClr val="black"/>
                </a:solidFill>
                <a:latin typeface="Times New Roman" panose="02020603050405020304" pitchFamily="18" charset="0"/>
                <a:cs typeface="Times New Roman" panose="02020603050405020304" pitchFamily="18" charset="0"/>
              </a:rPr>
              <a:t>реагування на повідомлення про правопорушення життєзабезпечення громадян, пов’язаних з відсутністю </a:t>
            </a:r>
            <a:r>
              <a:rPr lang="uk-UA" sz="1400" noProof="1">
                <a:solidFill>
                  <a:prstClr val="black"/>
                </a:solidFill>
                <a:latin typeface="Times New Roman" panose="02020603050405020304" pitchFamily="18" charset="0"/>
                <a:cs typeface="Times New Roman" panose="02020603050405020304" pitchFamily="18" charset="0"/>
              </a:rPr>
              <a:t>тепло-</a:t>
            </a:r>
            <a:r>
              <a:rPr lang="uk-UA" sz="1400" dirty="0">
                <a:solidFill>
                  <a:prstClr val="black"/>
                </a:solidFill>
                <a:latin typeface="Times New Roman" panose="02020603050405020304" pitchFamily="18" charset="0"/>
                <a:cs typeface="Times New Roman" panose="02020603050405020304" pitchFamily="18" charset="0"/>
              </a:rPr>
              <a:t>, водо-, газо- та електропостачання, які надходять на спецлінію 101, 102, 112. Останнім часом на лінію 102 масово надходять скарги від громадян на відсутність світла протягом тривалого часу (доба і більше), скарги на диспетчерів, операторів даних підприємств, яким взагалі не можливо додзвонитися. </a:t>
            </a:r>
            <a:r>
              <a:rPr lang="uk-UA" sz="1400" dirty="0">
                <a:solidFill>
                  <a:prstClr val="black"/>
                </a:solidFill>
                <a:latin typeface="Times New Roman" panose="02020603050405020304" pitchFamily="18" charset="0"/>
                <a:ea typeface="Tahoma" panose="020B0604030504040204" pitchFamily="34" charset="0"/>
                <a:cs typeface="Times New Roman" panose="02020603050405020304" pitchFamily="18" charset="0"/>
              </a:rPr>
              <a:t>Розгляд зазначених скарг та врегулювання порушених питань покладено на працівників поліції, зокрема з’ясування обставин і причин виникнення аварійних ситуацій, інформування відповідних аварійних служб та повідомлення громадян про результати проведених ремонтних робіт.</a:t>
            </a:r>
            <a:endParaRPr lang="uk-UA" sz="14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48900171"/>
      </p:ext>
    </p:extLst>
  </p:cSld>
  <p:clrMapOvr>
    <a:masterClrMapping/>
  </p:clrMapOvr>
  <p:transition spd="slow">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0" name="Прямоугольник 469">
            <a:extLst>
              <a:ext uri="{FF2B5EF4-FFF2-40B4-BE49-F238E27FC236}">
                <a16:creationId xmlns:a16="http://schemas.microsoft.com/office/drawing/2014/main" id="{E4689647-C570-4B2E-BAFE-9ADD5139A134}"/>
              </a:ext>
            </a:extLst>
          </p:cNvPr>
          <p:cNvSpPr/>
          <p:nvPr/>
        </p:nvSpPr>
        <p:spPr>
          <a:xfrm>
            <a:off x="344742" y="206828"/>
            <a:ext cx="11239268" cy="6388100"/>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74" name="TextBox 473">
            <a:extLst>
              <a:ext uri="{FF2B5EF4-FFF2-40B4-BE49-F238E27FC236}">
                <a16:creationId xmlns:a16="http://schemas.microsoft.com/office/drawing/2014/main" id="{4C014BCE-9E8B-40EC-91CF-AA3F27B101CE}"/>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a:t>
            </a:r>
            <a:r>
              <a:rPr lang="en-US"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3</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A0CB3A09-E266-4790-A37D-84505FA9D566}"/>
              </a:ext>
            </a:extLst>
          </p:cNvPr>
          <p:cNvSpPr/>
          <p:nvPr/>
        </p:nvSpPr>
        <p:spPr>
          <a:xfrm>
            <a:off x="5228738" y="2578709"/>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3C85E183-4969-4445-BC70-6CCD28B343DB}"/>
              </a:ext>
            </a:extLst>
          </p:cNvPr>
          <p:cNvSpPr txBox="1"/>
          <p:nvPr/>
        </p:nvSpPr>
        <p:spPr>
          <a:xfrm>
            <a:off x="5852367" y="2390142"/>
            <a:ext cx="4629434" cy="2456057"/>
          </a:xfrm>
          <a:prstGeom prst="rect">
            <a:avLst/>
          </a:prstGeom>
          <a:noFill/>
        </p:spPr>
        <p:txBody>
          <a:bodyPr wrap="square" rtlCol="0">
            <a:spAutoFit/>
          </a:bodyPr>
          <a:lstStyle/>
          <a:p>
            <a:pPr algn="ctr">
              <a:lnSpc>
                <a:spcPct val="80000"/>
              </a:lnSpc>
            </a:pPr>
            <a:r>
              <a:rPr lang="uk-UA" sz="4800" dirty="0">
                <a:solidFill>
                  <a:schemeClr val="bg1"/>
                </a:solidFill>
                <a:latin typeface="Times New Roman" pitchFamily="18" charset="0"/>
                <a:cs typeface="Times New Roman" pitchFamily="18" charset="0"/>
              </a:rPr>
              <a:t>Результати оперативно-службової діяльності</a:t>
            </a:r>
          </a:p>
        </p:txBody>
      </p:sp>
    </p:spTree>
    <p:extLst>
      <p:ext uri="{BB962C8B-B14F-4D97-AF65-F5344CB8AC3E}">
        <p14:creationId xmlns:p14="http://schemas.microsoft.com/office/powerpoint/2010/main" val="2698472541"/>
      </p:ext>
    </p:extLst>
  </p:cSld>
  <p:clrMapOvr>
    <a:masterClrMapping/>
  </p:clrMapOvr>
  <p:transition spd="slow">
    <p:fade/>
  </p:transition>
</p:sld>
</file>

<file path=ppt/theme/theme1.xml><?xml version="1.0" encoding="utf-8"?>
<a:theme xmlns:a="http://schemas.openxmlformats.org/drawingml/2006/main" name="Тема Office">
  <a:themeElements>
    <a:clrScheme name="Тема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Тема 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Тема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Тема Office">
  <a:themeElements>
    <a:clrScheme name="Офіс">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Офіс">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Офіс">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22704</TotalTime>
  <Words>4410</Words>
  <Application>Microsoft Office PowerPoint</Application>
  <PresentationFormat>Широкий екран</PresentationFormat>
  <Paragraphs>458</Paragraphs>
  <Slides>33</Slides>
  <Notes>1</Notes>
  <HiddenSlides>0</HiddenSlides>
  <MMClips>0</MMClips>
  <ScaleCrop>false</ScaleCrop>
  <HeadingPairs>
    <vt:vector size="6" baseType="variant">
      <vt:variant>
        <vt:lpstr>Використані шрифти</vt:lpstr>
      </vt:variant>
      <vt:variant>
        <vt:i4>6</vt:i4>
      </vt:variant>
      <vt:variant>
        <vt:lpstr>Тема</vt:lpstr>
      </vt:variant>
      <vt:variant>
        <vt:i4>1</vt:i4>
      </vt:variant>
      <vt:variant>
        <vt:lpstr>Заголовки слайдів</vt:lpstr>
      </vt:variant>
      <vt:variant>
        <vt:i4>33</vt:i4>
      </vt:variant>
    </vt:vector>
  </HeadingPairs>
  <TitlesOfParts>
    <vt:vector size="40" baseType="lpstr">
      <vt:lpstr>Arial</vt:lpstr>
      <vt:lpstr>Arial Black</vt:lpstr>
      <vt:lpstr>Calibri</vt:lpstr>
      <vt:lpstr>Calibri Light</vt:lpstr>
      <vt:lpstr>Symbol</vt:lpstr>
      <vt:lpstr>Times New Roman</vt:lpstr>
      <vt:lpstr>Тема Office</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Поліцейські заходи:  - запущено в додатку Telegram чат-бот «Стоп насильству»;  - створені «гарячі лінії».</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au.doazor@gmail.com</dc:creator>
  <cp:lastModifiedBy>Ворона</cp:lastModifiedBy>
  <cp:revision>1072</cp:revision>
  <cp:lastPrinted>2026-02-07T09:39:54Z</cp:lastPrinted>
  <dcterms:created xsi:type="dcterms:W3CDTF">2018-11-23T15:53:57Z</dcterms:created>
  <dcterms:modified xsi:type="dcterms:W3CDTF">2026-02-20T11:06:28Z</dcterms:modified>
</cp:coreProperties>
</file>