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72" r:id="rId1"/>
  </p:sldMasterIdLst>
  <p:handoutMasterIdLst>
    <p:handoutMasterId r:id="rId37"/>
  </p:handoutMasterIdLst>
  <p:sldIdLst>
    <p:sldId id="259" r:id="rId2"/>
    <p:sldId id="386" r:id="rId3"/>
    <p:sldId id="305" r:id="rId4"/>
    <p:sldId id="381" r:id="rId5"/>
    <p:sldId id="378" r:id="rId6"/>
    <p:sldId id="384" r:id="rId7"/>
    <p:sldId id="355" r:id="rId8"/>
    <p:sldId id="385" r:id="rId9"/>
    <p:sldId id="387" r:id="rId10"/>
    <p:sldId id="389" r:id="rId11"/>
    <p:sldId id="390" r:id="rId12"/>
    <p:sldId id="428" r:id="rId13"/>
    <p:sldId id="429" r:id="rId14"/>
    <p:sldId id="392" r:id="rId15"/>
    <p:sldId id="393" r:id="rId16"/>
    <p:sldId id="399" r:id="rId17"/>
    <p:sldId id="402" r:id="rId18"/>
    <p:sldId id="430" r:id="rId19"/>
    <p:sldId id="431" r:id="rId20"/>
    <p:sldId id="432" r:id="rId21"/>
    <p:sldId id="405" r:id="rId22"/>
    <p:sldId id="356" r:id="rId23"/>
    <p:sldId id="357" r:id="rId24"/>
    <p:sldId id="347" r:id="rId25"/>
    <p:sldId id="406" r:id="rId26"/>
    <p:sldId id="407" r:id="rId27"/>
    <p:sldId id="408" r:id="rId28"/>
    <p:sldId id="411" r:id="rId29"/>
    <p:sldId id="413" r:id="rId30"/>
    <p:sldId id="415" r:id="rId31"/>
    <p:sldId id="418" r:id="rId32"/>
    <p:sldId id="419" r:id="rId33"/>
    <p:sldId id="420" r:id="rId34"/>
    <p:sldId id="421" r:id="rId35"/>
    <p:sldId id="335" r:id="rId36"/>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183B"/>
    <a:srgbClr val="0C0E3B"/>
    <a:srgbClr val="FFDD00"/>
    <a:srgbClr val="942642"/>
    <a:srgbClr val="0176A9"/>
    <a:srgbClr val="D5D5D5"/>
    <a:srgbClr val="A12742"/>
    <a:srgbClr val="AE2943"/>
    <a:srgbClr val="A32842"/>
    <a:srgbClr val="AB284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800" autoAdjust="0"/>
    <p:restoredTop sz="94660"/>
  </p:normalViewPr>
  <p:slideViewPr>
    <p:cSldViewPr snapToGrid="0" showGuides="1">
      <p:cViewPr varScale="1">
        <p:scale>
          <a:sx n="86" d="100"/>
          <a:sy n="86" d="100"/>
        </p:scale>
        <p:origin x="662" y="-14"/>
      </p:cViewPr>
      <p:guideLst>
        <p:guide orient="horz" pos="2137"/>
        <p:guide pos="3840"/>
      </p:guideLst>
    </p:cSldViewPr>
  </p:slideViewPr>
  <p:notesTextViewPr>
    <p:cViewPr>
      <p:scale>
        <a:sx n="1" d="1"/>
        <a:sy n="1" d="1"/>
      </p:scale>
      <p:origin x="0" y="0"/>
    </p:cViewPr>
  </p:notesTextViewPr>
  <p:notesViewPr>
    <p:cSldViewPr snapToGrid="0">
      <p:cViewPr varScale="1">
        <p:scale>
          <a:sx n="53" d="100"/>
          <a:sy n="53" d="100"/>
        </p:scale>
        <p:origin x="2844" y="6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Вбивства</a:t>
            </a:r>
          </a:p>
        </c:rich>
      </c:tx>
      <c:layout>
        <c:manualLayout>
          <c:xMode val="edge"/>
          <c:yMode val="edge"/>
          <c:x val="0.40946376328556089"/>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1.7520677894067287E-2"/>
          <c:y val="0.18137947075929087"/>
          <c:w val="0.45597510737387359"/>
          <c:h val="0.57144838034057133"/>
        </c:manualLayout>
      </c:layout>
      <c:pie3DChart>
        <c:varyColors val="1"/>
        <c:ser>
          <c:idx val="0"/>
          <c:order val="0"/>
          <c:tx>
            <c:strRef>
              <c:f>Лист1!$B$1</c:f>
              <c:strCache>
                <c:ptCount val="1"/>
                <c:pt idx="0">
                  <c:v>Вбивства</c:v>
                </c:pt>
              </c:strCache>
            </c:strRef>
          </c:tx>
          <c:dLbls>
            <c:dLbl>
              <c:idx val="0"/>
              <c:layout>
                <c:manualLayout>
                  <c:x val="-0.17283895594729679"/>
                  <c:y val="-7.6362810430761749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4566205606784433"/>
                  <c:y val="-8.0162823710544881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2</c:v>
                </c:pt>
                <c:pt idx="1">
                  <c:v>2</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562833771766251"/>
          <c:y val="0.23393870668927813"/>
          <c:w val="0.4529512394613871"/>
          <c:h val="0.30128659847635414"/>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ДТП</a:t>
            </a:r>
          </a:p>
        </c:rich>
      </c:tx>
      <c:layout>
        <c:manualLayout>
          <c:xMode val="edge"/>
          <c:yMode val="edge"/>
          <c:x val="0.41574722234960104"/>
          <c:y val="1.7463664701722496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6.8355601355759868E-2"/>
          <c:y val="0.18137921092545795"/>
          <c:w val="0.4242349839340217"/>
          <c:h val="0.52938353174248598"/>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6.73782674962152E-2"/>
                </c:manualLayout>
              </c:layout>
              <c:tx>
                <c:rich>
                  <a:bodyPr/>
                  <a:lstStyle/>
                  <a:p>
                    <a:r>
                      <a:rPr lang="en-US" dirty="0"/>
                      <a:t>21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72C-4691-A3AC-C1119BECD01B}"/>
                </c:ext>
              </c:extLst>
            </c:dLbl>
            <c:dLbl>
              <c:idx val="1"/>
              <c:layout>
                <c:manualLayout>
                  <c:x val="0.14146293378953809"/>
                  <c:y val="2.178458459174008E-2"/>
                </c:manualLayout>
              </c:layout>
              <c:tx>
                <c:rich>
                  <a:bodyPr/>
                  <a:lstStyle/>
                  <a:p>
                    <a:r>
                      <a:rPr lang="en-US" dirty="0"/>
                      <a:t>14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21</c:v>
                </c:pt>
                <c:pt idx="1">
                  <c:v>14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7100884378034147"/>
          <c:y val="0.28472564392556526"/>
          <c:w val="0.42125411991260375"/>
          <c:h val="0.22594358088658661"/>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Незаконне заволодіння транспортними засобами</a:t>
            </a:r>
          </a:p>
        </c:rich>
      </c:tx>
      <c:layout>
        <c:manualLayout>
          <c:xMode val="edge"/>
          <c:yMode val="edge"/>
          <c:x val="0.14049128422031715"/>
          <c:y val="8.4096698370466072E-3"/>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841778548389482E-2"/>
          <c:y val="0.29002880932164421"/>
          <c:w val="0.42423498393402187"/>
          <c:h val="0.52938353174248576"/>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6.7378267496215227E-2"/>
                </c:manualLayout>
              </c:layout>
              <c:tx>
                <c:rich>
                  <a:bodyPr/>
                  <a:lstStyle/>
                  <a:p>
                    <a:r>
                      <a:rPr lang="en-US" dirty="0"/>
                      <a:t>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6E9-4A5F-8E74-B2F942202CD9}"/>
                </c:ext>
              </c:extLst>
            </c:dLbl>
            <c:dLbl>
              <c:idx val="1"/>
              <c:layout>
                <c:manualLayout>
                  <c:x val="0.14146293378953803"/>
                  <c:y val="-5.9702524683265E-2"/>
                </c:manualLayout>
              </c:layout>
              <c:tx>
                <c:rich>
                  <a:bodyPr/>
                  <a:lstStyle/>
                  <a:p>
                    <a:r>
                      <a:rPr lang="en-US" dirty="0"/>
                      <a:t>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3</c:v>
                </c:pt>
                <c:pt idx="1">
                  <c:v>3</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935139231858843"/>
          <c:y val="0.39337521058038555"/>
          <c:w val="0.42125411991260392"/>
          <c:h val="0.22594358088658667"/>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Наркозлочини</a:t>
            </a:r>
          </a:p>
        </c:rich>
      </c:tx>
      <c:layout>
        <c:manualLayout>
          <c:xMode val="edge"/>
          <c:yMode val="edge"/>
          <c:x val="0.11297746141294673"/>
          <c:y val="8.4096698370466055E-3"/>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841778548389461E-2"/>
          <c:y val="0.29002880932164449"/>
          <c:w val="0.42423498393402204"/>
          <c:h val="0.52938353174248542"/>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5.8324439587045002E-2"/>
                </c:manualLayout>
              </c:layout>
              <c:tx>
                <c:rich>
                  <a:bodyPr/>
                  <a:lstStyle/>
                  <a:p>
                    <a:r>
                      <a:rPr lang="en-US" dirty="0"/>
                      <a:t>179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6C9-4EE2-9D01-B2BD30CB7D8A}"/>
                </c:ext>
              </c:extLst>
            </c:dLbl>
            <c:dLbl>
              <c:idx val="1"/>
              <c:layout>
                <c:manualLayout>
                  <c:x val="8.1849651040235533E-2"/>
                  <c:y val="2.1784866158921088E-2"/>
                </c:manualLayout>
              </c:layout>
              <c:tx>
                <c:rich>
                  <a:bodyPr/>
                  <a:lstStyle/>
                  <a:p>
                    <a:r>
                      <a:rPr lang="en-US" dirty="0"/>
                      <a:t>155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179</c:v>
                </c:pt>
                <c:pt idx="1">
                  <c:v>155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935139231858854"/>
          <c:y val="0.39337521058038566"/>
          <c:w val="0.42125411991260403"/>
          <c:h val="0.2259435808865867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ru-RU" sz="1400" b="1" i="0" u="none" strike="noStrike" kern="1200" baseline="0">
                <a:solidFill>
                  <a:srgbClr val="0C183B"/>
                </a:solidFill>
                <a:latin typeface="Times New Roman" pitchFamily="18" charset="0"/>
                <a:ea typeface="+mn-ea"/>
                <a:cs typeface="Times New Roman" pitchFamily="18" charset="0"/>
              </a:defRPr>
            </a:pPr>
            <a:r>
              <a:rPr lang="uk-UA" sz="1400">
                <a:solidFill>
                  <a:srgbClr val="0C183B"/>
                </a:solidFill>
              </a:rPr>
              <a:t>Всього майнових </a:t>
            </a:r>
          </a:p>
          <a:p>
            <a:pPr>
              <a:defRPr lang="ru-RU" sz="1400" b="1" i="0" u="none" strike="noStrike" kern="1200" baseline="0">
                <a:solidFill>
                  <a:srgbClr val="0C183B"/>
                </a:solidFill>
                <a:latin typeface="Times New Roman" pitchFamily="18" charset="0"/>
                <a:ea typeface="+mn-ea"/>
                <a:cs typeface="Times New Roman" pitchFamily="18" charset="0"/>
              </a:defRPr>
            </a:pPr>
            <a:r>
              <a:rPr lang="uk-UA" sz="1400">
                <a:solidFill>
                  <a:srgbClr val="0C183B"/>
                </a:solidFill>
              </a:rPr>
              <a:t>злочинів - 258</a:t>
            </a:r>
          </a:p>
        </c:rich>
      </c:tx>
      <c:overlay val="0"/>
      <c:spPr>
        <a:noFill/>
        <a:ln>
          <a:noFill/>
        </a:ln>
        <a:effectLst/>
      </c:spPr>
    </c:title>
    <c:autoTitleDeleted val="0"/>
    <c:view3D>
      <c:rotX val="30"/>
      <c:rotY val="0"/>
      <c:rAngAx val="0"/>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9397034409967101E-2"/>
          <c:y val="0.16948142064960114"/>
          <c:w val="0.54249862551456163"/>
          <c:h val="0.78347990381069088"/>
        </c:manualLayout>
      </c:layout>
      <c:pie3DChart>
        <c:varyColors val="1"/>
        <c:ser>
          <c:idx val="0"/>
          <c:order val="0"/>
          <c:tx>
            <c:strRef>
              <c:f>Лист1!$B$1</c:f>
              <c:strCache>
                <c:ptCount val="1"/>
                <c:pt idx="0">
                  <c:v>Всього крадіжок - 783</c:v>
                </c:pt>
              </c:strCache>
            </c:strRef>
          </c:tx>
          <c:explosion val="14"/>
          <c:dPt>
            <c:idx val="0"/>
            <c:bubble3D val="0"/>
            <c:spPr>
              <a:solidFill>
                <a:schemeClr val="accent1"/>
              </a:solidFill>
              <a:ln>
                <a:noFill/>
              </a:ln>
              <a:effectLst/>
              <a:sp3d/>
            </c:spPr>
            <c:extLst>
              <c:ext xmlns:c16="http://schemas.microsoft.com/office/drawing/2014/chart" uri="{C3380CC4-5D6E-409C-BE32-E72D297353CC}">
                <c16:uniqueId val="{00000000-151B-474F-A0A0-32015D3EB040}"/>
              </c:ext>
            </c:extLst>
          </c:dPt>
          <c:dPt>
            <c:idx val="1"/>
            <c:bubble3D val="0"/>
            <c:spPr>
              <a:solidFill>
                <a:schemeClr val="accent2"/>
              </a:solidFill>
              <a:ln>
                <a:noFill/>
              </a:ln>
              <a:effectLst/>
              <a:sp3d/>
            </c:spPr>
            <c:extLst>
              <c:ext xmlns:c16="http://schemas.microsoft.com/office/drawing/2014/chart" uri="{C3380CC4-5D6E-409C-BE32-E72D297353CC}">
                <c16:uniqueId val="{00000001-151B-474F-A0A0-32015D3EB040}"/>
              </c:ext>
            </c:extLst>
          </c:dPt>
          <c:cat>
            <c:strRef>
              <c:f>Лист1!$A$2:$A$3</c:f>
              <c:strCache>
                <c:ptCount val="2"/>
                <c:pt idx="0">
                  <c:v>крадіжок</c:v>
                </c:pt>
                <c:pt idx="1">
                  <c:v>шахрайств</c:v>
                </c:pt>
              </c:strCache>
            </c:strRef>
          </c:cat>
          <c:val>
            <c:numRef>
              <c:f>Лист1!$B$2:$B$3</c:f>
              <c:numCache>
                <c:formatCode>General</c:formatCode>
                <c:ptCount val="2"/>
                <c:pt idx="0">
                  <c:v>85</c:v>
                </c:pt>
                <c:pt idx="1">
                  <c:v>173</c:v>
                </c:pt>
              </c:numCache>
            </c:numRef>
          </c:val>
          <c:extLst>
            <c:ext xmlns:c16="http://schemas.microsoft.com/office/drawing/2014/chart" uri="{C3380CC4-5D6E-409C-BE32-E72D297353CC}">
              <c16:uniqueId val="{00000000-B036-4774-B6B1-315E18511886}"/>
            </c:ext>
          </c:extLst>
        </c:ser>
        <c:dLbls>
          <c:showLegendKey val="0"/>
          <c:showVal val="0"/>
          <c:showCatName val="0"/>
          <c:showSerName val="0"/>
          <c:showPercent val="0"/>
          <c:showBubbleSize val="0"/>
          <c:showLeaderLines val="1"/>
        </c:dLbls>
      </c:pie3DChart>
      <c:spPr>
        <a:noFill/>
        <a:ln>
          <a:noFill/>
        </a:ln>
        <a:effectLst/>
      </c:spPr>
    </c:plotArea>
    <c:legend>
      <c:legendPos val="r"/>
      <c:legendEntry>
        <c:idx val="0"/>
        <c:txPr>
          <a:bodyPr rot="0" spcFirstLastPara="1" vertOverflow="ellipsis" vert="horz" wrap="square" anchor="ctr" anchorCtr="1"/>
          <a:lstStyle/>
          <a:p>
            <a:pPr>
              <a:defRPr sz="1000" b="0" i="0" u="none" strike="noStrike" kern="1200" baseline="0">
                <a:solidFill>
                  <a:schemeClr val="tx1"/>
                </a:solidFill>
                <a:latin typeface="Times New Roman" pitchFamily="18" charset="0"/>
                <a:ea typeface="+mn-ea"/>
                <a:cs typeface="Times New Roman" pitchFamily="18" charset="0"/>
              </a:defRPr>
            </a:pPr>
            <a:endParaRPr lang="uk-UA"/>
          </a:p>
        </c:txPr>
      </c:legendEntry>
      <c:legendEntry>
        <c:idx val="1"/>
        <c:txPr>
          <a:bodyPr rot="0" spcFirstLastPara="1" vertOverflow="ellipsis" vert="horz" wrap="square" anchor="ctr" anchorCtr="1"/>
          <a:lstStyle/>
          <a:p>
            <a:pPr>
              <a:defRPr sz="1000" b="0" i="0" u="none" strike="noStrike" kern="1200" baseline="0">
                <a:solidFill>
                  <a:schemeClr val="tx1"/>
                </a:solidFill>
                <a:latin typeface="Times New Roman" pitchFamily="18" charset="0"/>
                <a:ea typeface="+mn-ea"/>
                <a:cs typeface="Times New Roman" pitchFamily="18" charset="0"/>
              </a:defRPr>
            </a:pPr>
            <a:endParaRPr lang="uk-UA"/>
          </a:p>
        </c:txPr>
      </c:legendEntry>
      <c:layout>
        <c:manualLayout>
          <c:xMode val="edge"/>
          <c:yMode val="edge"/>
          <c:x val="0.51380053105405921"/>
          <c:y val="0.2161657782338009"/>
          <c:w val="0.42275055452643479"/>
          <c:h val="0.25772512425396299"/>
        </c:manualLayout>
      </c:layout>
      <c:overlay val="0"/>
      <c:spPr>
        <a:noFill/>
        <a:ln>
          <a:noFill/>
        </a:ln>
        <a:effectLst/>
      </c:spPr>
      <c:txPr>
        <a:bodyPr rot="0" spcFirstLastPara="1" vertOverflow="ellipsis" vert="horz" wrap="square" anchor="ctr" anchorCtr="1"/>
        <a:lstStyle/>
        <a:p>
          <a:pPr>
            <a:defRPr lang="ru-RU" sz="1000" b="0" i="0" u="none" strike="noStrike" kern="1200" baseline="0">
              <a:solidFill>
                <a:schemeClr val="bg1"/>
              </a:solidFill>
              <a:latin typeface="+mn-lt"/>
              <a:ea typeface="+mn-ea"/>
              <a:cs typeface="+mn-cs"/>
            </a:defRPr>
          </a:pPr>
          <a:endParaRPr lang="uk-UA"/>
        </a:p>
      </c:txPr>
    </c:legend>
    <c:plotVisOnly val="1"/>
    <c:dispBlanksAs val="zero"/>
    <c:showDLblsOverMax val="0"/>
  </c:chart>
  <c:spPr>
    <a:noFill/>
    <a:ln w="6350" cap="flat" cmpd="sng" algn="ctr">
      <a:noFill/>
      <a:prstDash val="solid"/>
      <a:miter lim="800000"/>
    </a:ln>
    <a:effectLst/>
  </c:spPr>
  <c:txPr>
    <a:bodyPr/>
    <a:lstStyle/>
    <a:p>
      <a:pPr>
        <a:defRPr sz="1800"/>
      </a:pPr>
      <a:endParaRPr lang="uk-UA"/>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rgbClr val="0C183B"/>
                </a:solidFill>
              </a:defRPr>
            </a:pPr>
            <a:r>
              <a:rPr lang="ru-RU" sz="1200" dirty="0">
                <a:solidFill>
                  <a:srgbClr val="0C183B"/>
                </a:solidFill>
                <a:latin typeface="Times New Roman" pitchFamily="18" charset="0"/>
                <a:cs typeface="Times New Roman" pitchFamily="18" charset="0"/>
              </a:rPr>
              <a:t>НАДІЙШЛО ВИКЛИКІВ</a:t>
            </a:r>
          </a:p>
        </c:rich>
      </c:tx>
      <c:overlay val="0"/>
    </c:title>
    <c:autoTitleDeleted val="0"/>
    <c:plotArea>
      <c:layout>
        <c:manualLayout>
          <c:layoutTarget val="inner"/>
          <c:xMode val="edge"/>
          <c:yMode val="edge"/>
          <c:x val="8.2707949406042605E-2"/>
          <c:y val="0.1562526284895156"/>
          <c:w val="0.58692791635008446"/>
          <c:h val="0.8437473715104844"/>
        </c:manualLayout>
      </c:layout>
      <c:pieChart>
        <c:varyColors val="1"/>
        <c:ser>
          <c:idx val="0"/>
          <c:order val="0"/>
          <c:tx>
            <c:strRef>
              <c:f>Лист1!$B$1</c:f>
              <c:strCache>
                <c:ptCount val="1"/>
                <c:pt idx="0">
                  <c:v>НАДІЙШЛО ВИКЛИКІВ</c:v>
                </c:pt>
              </c:strCache>
            </c:strRef>
          </c:tx>
          <c:explosion val="25"/>
          <c:dPt>
            <c:idx val="0"/>
            <c:bubble3D val="0"/>
            <c:explosion val="0"/>
            <c:extLst>
              <c:ext xmlns:c16="http://schemas.microsoft.com/office/drawing/2014/chart" uri="{C3380CC4-5D6E-409C-BE32-E72D297353CC}">
                <c16:uniqueId val="{00000000-65F3-4C1A-B9CB-11332415FE31}"/>
              </c:ext>
            </c:extLst>
          </c:dPt>
          <c:dPt>
            <c:idx val="1"/>
            <c:bubble3D val="0"/>
            <c:explosion val="5"/>
            <c:extLst>
              <c:ext xmlns:c16="http://schemas.microsoft.com/office/drawing/2014/chart" uri="{C3380CC4-5D6E-409C-BE32-E72D297353CC}">
                <c16:uniqueId val="{00000001-65F3-4C1A-B9CB-11332415FE31}"/>
              </c:ext>
            </c:extLst>
          </c:dPt>
          <c:dLbls>
            <c:dLbl>
              <c:idx val="0"/>
              <c:spPr/>
              <c:txPr>
                <a:bodyPr/>
                <a:lstStyle/>
                <a:p>
                  <a:pPr>
                    <a:defRPr sz="1050">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extLst>
                <c:ext xmlns:c16="http://schemas.microsoft.com/office/drawing/2014/chart" uri="{C3380CC4-5D6E-409C-BE32-E72D297353CC}">
                  <c16:uniqueId val="{00000000-65F3-4C1A-B9CB-11332415FE31}"/>
                </c:ext>
              </c:extLst>
            </c:dLbl>
            <c:dLbl>
              <c:idx val="1"/>
              <c:layout>
                <c:manualLayout>
                  <c:x val="0.1480660853587335"/>
                  <c:y val="2.0587075556732722E-2"/>
                </c:manualLayout>
              </c:layout>
              <c:spPr/>
              <c:txPr>
                <a:bodyPr/>
                <a:lstStyle/>
                <a:p>
                  <a:pPr>
                    <a:defRPr sz="1100">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5F3-4C1A-B9CB-11332415FE31}"/>
                </c:ext>
              </c:extLst>
            </c:dLbl>
            <c:spPr>
              <a:noFill/>
              <a:ln>
                <a:noFill/>
              </a:ln>
              <a:effectLst/>
            </c:spPr>
            <c:txPr>
              <a:bodyPr wrap="square" lIns="38100" tIns="19050" rIns="38100" bIns="19050" anchor="ctr">
                <a:spAutoFit/>
              </a:bodyPr>
              <a:lstStyle/>
              <a:p>
                <a:pPr>
                  <a:defRPr>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numRef>
              <c:f>Лист1!$A$2:$A$3</c:f>
              <c:numCache>
                <c:formatCode>General</c:formatCode>
                <c:ptCount val="2"/>
                <c:pt idx="0">
                  <c:v>2024</c:v>
                </c:pt>
                <c:pt idx="1">
                  <c:v>2025</c:v>
                </c:pt>
              </c:numCache>
            </c:numRef>
          </c:cat>
          <c:val>
            <c:numRef>
              <c:f>Лист1!$B$2:$B$3</c:f>
              <c:numCache>
                <c:formatCode>General</c:formatCode>
                <c:ptCount val="2"/>
                <c:pt idx="0">
                  <c:v>1600</c:v>
                </c:pt>
                <c:pt idx="1">
                  <c:v>1378</c:v>
                </c:pt>
              </c:numCache>
            </c:numRef>
          </c:val>
          <c:extLst>
            <c:ext xmlns:c16="http://schemas.microsoft.com/office/drawing/2014/chart" uri="{C3380CC4-5D6E-409C-BE32-E72D297353CC}">
              <c16:uniqueId val="{00000000-C3DF-44C9-AF96-81410A02F708}"/>
            </c:ext>
          </c:extLst>
        </c:ser>
        <c:dLbls>
          <c:showLegendKey val="0"/>
          <c:showVal val="0"/>
          <c:showCatName val="0"/>
          <c:showSerName val="0"/>
          <c:showPercent val="0"/>
          <c:showBubbleSize val="0"/>
          <c:showLeaderLines val="1"/>
        </c:dLbls>
        <c:firstSliceAng val="0"/>
      </c:pieChart>
    </c:plotArea>
    <c:legend>
      <c:legendPos val="r"/>
      <c:legendEntry>
        <c:idx val="0"/>
        <c:txPr>
          <a:bodyPr/>
          <a:lstStyle/>
          <a:p>
            <a:pPr>
              <a:defRPr sz="1050">
                <a:latin typeface="Times New Roman" panose="02020603050405020304" pitchFamily="18" charset="0"/>
                <a:cs typeface="Times New Roman" panose="02020603050405020304" pitchFamily="18" charset="0"/>
              </a:defRPr>
            </a:pPr>
            <a:endParaRPr lang="uk-UA"/>
          </a:p>
        </c:txPr>
      </c:legendEntry>
      <c:legendEntry>
        <c:idx val="1"/>
        <c:txPr>
          <a:bodyPr/>
          <a:lstStyle/>
          <a:p>
            <a:pPr>
              <a:defRPr sz="1050">
                <a:latin typeface="Times New Roman" panose="02020603050405020304" pitchFamily="18" charset="0"/>
                <a:cs typeface="Times New Roman" panose="02020603050405020304" pitchFamily="18" charset="0"/>
              </a:defRPr>
            </a:pPr>
            <a:endParaRPr lang="uk-UA"/>
          </a:p>
        </c:txPr>
      </c:legendEntry>
      <c:layout>
        <c:manualLayout>
          <c:xMode val="edge"/>
          <c:yMode val="edge"/>
          <c:x val="0.68093379318182212"/>
          <c:y val="0.46095815922238981"/>
          <c:w val="0.20972879155467489"/>
          <c:h val="0.30589074105829406"/>
        </c:manualLayout>
      </c:layout>
      <c:overlay val="0"/>
      <c:txPr>
        <a:bodyPr/>
        <a:lstStyle/>
        <a:p>
          <a:pPr>
            <a:defRPr sz="1050">
              <a:latin typeface="Times New Roman" panose="02020603050405020304" pitchFamily="18" charset="0"/>
              <a:cs typeface="Times New Roman" panose="02020603050405020304" pitchFamily="18" charset="0"/>
            </a:defRPr>
          </a:pPr>
          <a:endParaRPr lang="uk-UA"/>
        </a:p>
      </c:txPr>
    </c:legend>
    <c:plotVisOnly val="1"/>
    <c:dispBlanksAs val="zero"/>
    <c:showDLblsOverMax val="0"/>
  </c:chart>
  <c:txPr>
    <a:bodyPr/>
    <a:lstStyle/>
    <a:p>
      <a:pPr>
        <a:defRPr sz="1800">
          <a:solidFill>
            <a:schemeClr val="tx1"/>
          </a:solidFill>
        </a:defRPr>
      </a:pPr>
      <a:endParaRPr lang="uk-UA"/>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Тяжкі тілесні ушкодження</a:t>
            </a:r>
          </a:p>
        </c:rich>
      </c:tx>
      <c:layout>
        <c:manualLayout>
          <c:xMode val="edge"/>
          <c:yMode val="edge"/>
          <c:x val="0.16324602353132456"/>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726826201996871E-2"/>
          <c:y val="0.25525479109639698"/>
          <c:w val="0.45696685583810243"/>
          <c:h val="0.5686143796198817"/>
        </c:manualLayout>
      </c:layout>
      <c:pie3DChart>
        <c:varyColors val="1"/>
        <c:ser>
          <c:idx val="0"/>
          <c:order val="0"/>
          <c:tx>
            <c:strRef>
              <c:f>Лист1!$B$1</c:f>
              <c:strCache>
                <c:ptCount val="1"/>
                <c:pt idx="0">
                  <c:v>Тяжкі тілесні ушкодження</c:v>
                </c:pt>
              </c:strCache>
            </c:strRef>
          </c:tx>
          <c:dLbls>
            <c:dLbl>
              <c:idx val="0"/>
              <c:layout>
                <c:manualLayout>
                  <c:x val="-0.17827158609855573"/>
                  <c:y val="-5.9272315099661119E-2"/>
                </c:manualLayout>
              </c:layout>
              <c:tx>
                <c:rich>
                  <a:bodyPr/>
                  <a:lstStyle/>
                  <a:p>
                    <a:r>
                      <a:rPr lang="en-US" dirty="0"/>
                      <a:t>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4146278720353822"/>
                  <c:y val="-5.9272524101977558E-2"/>
                </c:manualLayout>
              </c:layout>
              <c:tx>
                <c:rich>
                  <a:bodyPr/>
                  <a:lstStyle/>
                  <a:p>
                    <a:r>
                      <a:rPr lang="en-US" dirty="0"/>
                      <a:t>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1732510615266514"/>
          <c:y val="0.29157958565683695"/>
          <c:w val="0.42125411991260303"/>
          <c:h val="0.28926571700662634"/>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a:solidFill>
                  <a:schemeClr val="tx1"/>
                </a:solidFill>
                <a:latin typeface="Times New Roman" pitchFamily="18" charset="0"/>
                <a:cs typeface="Times New Roman" pitchFamily="18" charset="0"/>
              </a:rPr>
              <a:t>Тяжкі тілесні ушкодження, що спричинили смерть</a:t>
            </a:r>
          </a:p>
        </c:rich>
      </c:tx>
      <c:layout>
        <c:manualLayout>
          <c:xMode val="edge"/>
          <c:yMode val="edge"/>
          <c:x val="0.12766904169315035"/>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7.8726519624536306E-2"/>
          <c:y val="0.30920544175235753"/>
          <c:w val="0.38272014130919169"/>
          <c:h val="0.48175166738679853"/>
        </c:manualLayout>
      </c:layout>
      <c:pie3DChart>
        <c:varyColors val="1"/>
        <c:ser>
          <c:idx val="0"/>
          <c:order val="0"/>
          <c:tx>
            <c:strRef>
              <c:f>Лист1!$B$1</c:f>
              <c:strCache>
                <c:ptCount val="1"/>
                <c:pt idx="0">
                  <c:v>Тяжкі тілесні ушкодження</c:v>
                </c:pt>
              </c:strCache>
            </c:strRef>
          </c:tx>
          <c:dLbls>
            <c:dLbl>
              <c:idx val="0"/>
              <c:layout>
                <c:manualLayout>
                  <c:x val="-0.13749621481206772"/>
                  <c:y val="-4.101156836088167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4146278720353822"/>
                  <c:y val="-5.9272524101977572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082749681774745"/>
          <c:y val="0.38136768494028178"/>
          <c:w val="0.42125411991260325"/>
          <c:h val="0.2259435808865864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Згвалтування</a:t>
            </a:r>
          </a:p>
        </c:rich>
      </c:tx>
      <c:layout>
        <c:manualLayout>
          <c:xMode val="edge"/>
          <c:yMode val="edge"/>
          <c:x val="0.24149300871331761"/>
          <c:y val="4.1780599217134652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5427415682951222E-2"/>
          <c:y val="0.23001335208923179"/>
          <c:w val="0.41047807253033652"/>
          <c:h val="0.52127781791630823"/>
        </c:manualLayout>
      </c:layout>
      <c:pie3DChart>
        <c:varyColors val="1"/>
        <c:ser>
          <c:idx val="0"/>
          <c:order val="0"/>
          <c:tx>
            <c:strRef>
              <c:f>Лист1!$B$1</c:f>
              <c:strCache>
                <c:ptCount val="1"/>
                <c:pt idx="0">
                  <c:v>Тяжкі тілесні ушкодження</c:v>
                </c:pt>
              </c:strCache>
            </c:strRef>
          </c:tx>
          <c:dLbls>
            <c:dLbl>
              <c:idx val="0"/>
              <c:layout>
                <c:manualLayout>
                  <c:x val="-0.17781151009363727"/>
                  <c:y val="-5.9272553670037455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4146278720353822"/>
                  <c:y val="-5.9272524101977572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9393702945315016"/>
          <c:y val="0.35767706836116508"/>
          <c:w val="0.42125411991260342"/>
          <c:h val="0.225943580886586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Крадіжки</a:t>
            </a:r>
          </a:p>
        </c:rich>
      </c:tx>
      <c:layout>
        <c:manualLayout>
          <c:xMode val="edge"/>
          <c:yMode val="edge"/>
          <c:x val="0.39984442705757334"/>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5E-2"/>
          <c:y val="0.18137921092545795"/>
          <c:w val="0.45931281608173014"/>
          <c:h val="0.5767146505930959"/>
        </c:manualLayout>
      </c:layout>
      <c:pie3DChart>
        <c:varyColors val="1"/>
        <c:ser>
          <c:idx val="0"/>
          <c:order val="0"/>
          <c:tx>
            <c:strRef>
              <c:f>Лист1!$B$1</c:f>
              <c:strCache>
                <c:ptCount val="1"/>
                <c:pt idx="0">
                  <c:v>Тяжкі тілесні ушкодження</c:v>
                </c:pt>
              </c:strCache>
            </c:strRef>
          </c:tx>
          <c:dLbls>
            <c:dLbl>
              <c:idx val="0"/>
              <c:layout>
                <c:manualLayout>
                  <c:x val="-0.21449666968220493"/>
                  <c:y val="-5.9272524101977572E-2"/>
                </c:manualLayout>
              </c:layout>
              <c:tx>
                <c:rich>
                  <a:bodyPr/>
                  <a:lstStyle/>
                  <a:p>
                    <a:r>
                      <a:rPr lang="en-US" dirty="0"/>
                      <a:t>85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3306424947492607"/>
                  <c:y val="3.1252107535147518E-2"/>
                </c:manualLayout>
              </c:layout>
              <c:tx>
                <c:rich>
                  <a:bodyPr/>
                  <a:lstStyle/>
                  <a:p>
                    <a:r>
                      <a:rPr lang="en-US" dirty="0"/>
                      <a:t>64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85</c:v>
                </c:pt>
                <c:pt idx="1">
                  <c:v>64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0238434090924589"/>
          <c:y val="0.31305302619914482"/>
          <c:w val="0.42125411991260353"/>
          <c:h val="0.22594358088658656"/>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Грабіж</a:t>
            </a:r>
          </a:p>
        </c:rich>
      </c:tx>
      <c:layout>
        <c:manualLayout>
          <c:xMode val="edge"/>
          <c:yMode val="edge"/>
          <c:x val="0.409463763285562"/>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78E-2"/>
          <c:y val="0.18137921092545795"/>
          <c:w val="0.44032735714937071"/>
          <c:h val="0.55183909366789763"/>
        </c:manualLayout>
      </c:layout>
      <c:pie3DChart>
        <c:varyColors val="1"/>
        <c:ser>
          <c:idx val="0"/>
          <c:order val="0"/>
          <c:tx>
            <c:strRef>
              <c:f>Лист1!$B$1</c:f>
              <c:strCache>
                <c:ptCount val="1"/>
                <c:pt idx="0">
                  <c:v>Тяжкі тілесні ушкодження</c:v>
                </c:pt>
              </c:strCache>
            </c:strRef>
          </c:tx>
          <c:dLbls>
            <c:dLbl>
              <c:idx val="0"/>
              <c:layout>
                <c:manualLayout>
                  <c:x val="-0.17910119732060098"/>
                  <c:y val="-5.9272172100228115E-2"/>
                </c:manualLayout>
              </c:layout>
              <c:tx>
                <c:rich>
                  <a:bodyPr/>
                  <a:lstStyle/>
                  <a:p>
                    <a:r>
                      <a:rPr lang="en-US" dirty="0"/>
                      <a:t>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2831778369433111"/>
                  <c:y val="-6.8250432220962845E-2"/>
                </c:manualLayout>
              </c:layout>
              <c:tx>
                <c:rich>
                  <a:bodyPr/>
                  <a:lstStyle/>
                  <a:p>
                    <a:r>
                      <a:rPr lang="en-US" dirty="0"/>
                      <a:t>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5</c:v>
                </c:pt>
                <c:pt idx="1">
                  <c:v>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0804146188417942"/>
          <c:y val="0.33979670932358313"/>
          <c:w val="0.47181924886367616"/>
          <c:h val="0.22594358088658661"/>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Розбійні напади</a:t>
            </a:r>
          </a:p>
        </c:rich>
      </c:tx>
      <c:layout>
        <c:manualLayout>
          <c:xMode val="edge"/>
          <c:yMode val="edge"/>
          <c:x val="0.40946376328556222"/>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98E-2"/>
          <c:y val="0.18137921092545795"/>
          <c:w val="0.44032735714937082"/>
          <c:h val="0.55183909366789785"/>
        </c:manualLayout>
      </c:layout>
      <c:pie3DChart>
        <c:varyColors val="1"/>
        <c:ser>
          <c:idx val="0"/>
          <c:order val="0"/>
          <c:tx>
            <c:strRef>
              <c:f>Лист1!$B$1</c:f>
              <c:strCache>
                <c:ptCount val="1"/>
                <c:pt idx="0">
                  <c:v>Тяжкі тілесні ушкодження</c:v>
                </c:pt>
              </c:strCache>
            </c:strRef>
          </c:tx>
          <c:dLbls>
            <c:dLbl>
              <c:idx val="0"/>
              <c:layout>
                <c:manualLayout>
                  <c:x val="-0.17910119732060098"/>
                  <c:y val="-5.9272172100228122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2831778369433117"/>
                  <c:y val="-6.8250432220962859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7DD-4344-A633-0D35B6B29A7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5</c:v>
                </c:pt>
                <c:pt idx="1">
                  <c:v>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5747624629321137"/>
          <c:y val="0.33979670932358336"/>
          <c:w val="0.47181924886367616"/>
          <c:h val="0.22594358088658667"/>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Шахрайства</a:t>
            </a:r>
          </a:p>
        </c:rich>
      </c:tx>
      <c:layout>
        <c:manualLayout>
          <c:xMode val="edge"/>
          <c:yMode val="edge"/>
          <c:x val="0.40946376328556244"/>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80012E-2"/>
          <c:y val="0.18137921092545795"/>
          <c:w val="0.44032735714937082"/>
          <c:h val="0.55183909366789818"/>
        </c:manualLayout>
      </c:layout>
      <c:pie3DChart>
        <c:varyColors val="1"/>
        <c:ser>
          <c:idx val="0"/>
          <c:order val="0"/>
          <c:tx>
            <c:strRef>
              <c:f>Лист1!$B$1</c:f>
              <c:strCache>
                <c:ptCount val="1"/>
                <c:pt idx="0">
                  <c:v>Тяжкі тілесні ушкодження</c:v>
                </c:pt>
              </c:strCache>
            </c:strRef>
          </c:tx>
          <c:dLbls>
            <c:dLbl>
              <c:idx val="0"/>
              <c:layout>
                <c:manualLayout>
                  <c:x val="-0.15887511108421379"/>
                  <c:y val="-0.2053595179108319"/>
                </c:manualLayout>
              </c:layout>
              <c:tx>
                <c:rich>
                  <a:bodyPr/>
                  <a:lstStyle/>
                  <a:p>
                    <a:r>
                      <a:rPr lang="en-US" dirty="0"/>
                      <a:t>173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2326127325601766"/>
                  <c:y val="6.8706477462101331E-2"/>
                </c:manualLayout>
              </c:layout>
              <c:tx>
                <c:rich>
                  <a:bodyPr/>
                  <a:lstStyle/>
                  <a:p>
                    <a:r>
                      <a:rPr lang="en-US" dirty="0"/>
                      <a:t>55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6F1-4306-806E-D720776ECE41}"/>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173</c:v>
                </c:pt>
                <c:pt idx="1">
                  <c:v>55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6253276785230818"/>
          <c:y val="0.33979680016334213"/>
          <c:w val="0.50215837821825704"/>
          <c:h val="0.2259435808865867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uk-UA" sz="1200">
                <a:solidFill>
                  <a:schemeClr val="tx1"/>
                </a:solidFill>
                <a:latin typeface="Times New Roman" pitchFamily="18" charset="0"/>
                <a:cs typeface="Times New Roman" pitchFamily="18" charset="0"/>
              </a:rPr>
              <a:t>Незаконне поводження зі зброєю</a:t>
            </a:r>
          </a:p>
        </c:rich>
      </c:tx>
      <c:layout>
        <c:manualLayout>
          <c:xMode val="edge"/>
          <c:yMode val="edge"/>
          <c:x val="0.17729409135239102"/>
          <c:y val="1.74636647017225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5.9184327086636408E-2"/>
          <c:y val="0.18137921092545795"/>
          <c:w val="0.43340625820314516"/>
          <c:h val="0.54559495939484148"/>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5"/>
                  <c:y val="-4.3061126017681944E-2"/>
                </c:manualLayout>
              </c:layout>
              <c:tx>
                <c:rich>
                  <a:bodyPr/>
                  <a:lstStyle/>
                  <a:p>
                    <a:r>
                      <a:rPr lang="en-US" dirty="0"/>
                      <a:t>33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A28-4BBD-B767-4F05DC930242}"/>
                </c:ext>
              </c:extLst>
            </c:dLbl>
            <c:dLbl>
              <c:idx val="1"/>
              <c:layout>
                <c:manualLayout>
                  <c:x val="0.14146293378953803"/>
                  <c:y val="2.1784584591740087E-2"/>
                </c:manualLayout>
              </c:layout>
              <c:tx>
                <c:rich>
                  <a:bodyPr/>
                  <a:lstStyle/>
                  <a:p>
                    <a:r>
                      <a:rPr lang="en-US" dirty="0"/>
                      <a:t>31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33</c:v>
                </c:pt>
                <c:pt idx="1">
                  <c:v>31</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9393702945315016"/>
          <c:y val="0.35767706836116508"/>
          <c:w val="0.42125411991260353"/>
          <c:h val="0.22594358088658656"/>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Притягнуто до адміністративної відповідальності за ст. 173-2 КУпАП</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534</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8355" custLinFactNeighborY="-1358"/>
      <dgm:spPr/>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pt>
  </dgm:ptLst>
  <dgm:cxnLst>
    <dgm:cxn modelId="{7B94650A-5777-42F5-89F0-7FEE8F33A540}" type="presOf" srcId="{2835772B-8C37-4123-BF3A-088068BCBF1A}" destId="{2B90219E-81A7-46A5-88E0-87FE0BD6176B}" srcOrd="0" destOrd="0" presId="urn:microsoft.com/office/officeart/2005/8/layout/lProcess3"/>
    <dgm:cxn modelId="{2C6B9313-5E18-4A02-987D-5505B82AA6EC}" srcId="{C6B08279-890A-407C-9B93-6F5FCA2B57F8}" destId="{86F2705B-AE6C-4EB3-8CFE-27AC079B4280}" srcOrd="0" destOrd="0" parTransId="{740AD865-10C8-4036-9B16-D20DF69F3328}" sibTransId="{AAE21483-CF62-4052-A2E0-39677F1A4137}"/>
    <dgm:cxn modelId="{64AEA51B-A56E-4C2F-8EE4-45EF8D18482B}" type="presOf" srcId="{86F2705B-AE6C-4EB3-8CFE-27AC079B4280}" destId="{667CECBB-82E8-4D5D-A6AA-CAA249A41804}" srcOrd="0" destOrd="0" presId="urn:microsoft.com/office/officeart/2005/8/layout/lProcess3"/>
    <dgm:cxn modelId="{AFD1F71E-EDA7-40D5-923F-998BCE0C95AD}" type="presOf" srcId="{C6B08279-890A-407C-9B93-6F5FCA2B57F8}" destId="{0916D559-71BD-48E1-A00B-A9394727C413}"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7D9614D1-A80A-4DD5-9F66-304C024C621A}" type="presParOf" srcId="{0916D559-71BD-48E1-A00B-A9394727C413}" destId="{C8698A7D-EFF1-4360-AA50-86771214BDFB}" srcOrd="0" destOrd="0" presId="urn:microsoft.com/office/officeart/2005/8/layout/lProcess3"/>
    <dgm:cxn modelId="{FED4490E-0094-492E-9B98-AA0EDF584238}" type="presParOf" srcId="{C8698A7D-EFF1-4360-AA50-86771214BDFB}" destId="{667CECBB-82E8-4D5D-A6AA-CAA249A41804}" srcOrd="0" destOrd="0" presId="urn:microsoft.com/office/officeart/2005/8/layout/lProcess3"/>
    <dgm:cxn modelId="{258E526D-ABD2-42EC-9A17-E43DC3A7E6E6}" type="presParOf" srcId="{C8698A7D-EFF1-4360-AA50-86771214BDFB}" destId="{1A065D57-865A-4618-88B0-D4E0572F0AF3}" srcOrd="1" destOrd="0" presId="urn:microsoft.com/office/officeart/2005/8/layout/lProcess3"/>
    <dgm:cxn modelId="{C3AD3718-44A7-4A58-86F7-FAEC38F0A505}"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custT="1"/>
      <dgm:spPr/>
      <dgm:t>
        <a:bodyPr/>
        <a:lstStyle/>
        <a:p>
          <a:r>
            <a:rPr lang="uk-UA" sz="1200" dirty="0">
              <a:latin typeface="Times New Roman" pitchFamily="18" charset="0"/>
              <a:cs typeface="Times New Roman" pitchFamily="18" charset="0"/>
            </a:rPr>
            <a:t>Складено тимчасових заборонних приписів</a:t>
          </a:r>
          <a:endParaRPr lang="ru-RU" sz="1200"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543</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dgm:spPr/>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pt>
  </dgm:ptLst>
  <dgm:cxnLst>
    <dgm:cxn modelId="{2C6B9313-5E18-4A02-987D-5505B82AA6EC}" srcId="{C6B08279-890A-407C-9B93-6F5FCA2B57F8}" destId="{86F2705B-AE6C-4EB3-8CFE-27AC079B4280}" srcOrd="0" destOrd="0" parTransId="{740AD865-10C8-4036-9B16-D20DF69F3328}" sibTransId="{AAE21483-CF62-4052-A2E0-39677F1A4137}"/>
    <dgm:cxn modelId="{7D48B830-076E-4946-BA83-5B2E77D2F9DB}" type="presOf" srcId="{2835772B-8C37-4123-BF3A-088068BCBF1A}" destId="{2B90219E-81A7-46A5-88E0-87FE0BD6176B}" srcOrd="0" destOrd="0" presId="urn:microsoft.com/office/officeart/2005/8/layout/lProcess3"/>
    <dgm:cxn modelId="{0929843A-7D89-45A9-892A-B157E8C40B23}" type="presOf" srcId="{C6B08279-890A-407C-9B93-6F5FCA2B57F8}" destId="{0916D559-71BD-48E1-A00B-A9394727C413}"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E6FF29D5-D953-4CB1-8911-42DB85364F83}" type="presOf" srcId="{86F2705B-AE6C-4EB3-8CFE-27AC079B4280}" destId="{667CECBB-82E8-4D5D-A6AA-CAA249A41804}" srcOrd="0" destOrd="0" presId="urn:microsoft.com/office/officeart/2005/8/layout/lProcess3"/>
    <dgm:cxn modelId="{C86473CD-0D57-4D70-9A3E-756BAF6F3F25}" type="presParOf" srcId="{0916D559-71BD-48E1-A00B-A9394727C413}" destId="{C8698A7D-EFF1-4360-AA50-86771214BDFB}" srcOrd="0" destOrd="0" presId="urn:microsoft.com/office/officeart/2005/8/layout/lProcess3"/>
    <dgm:cxn modelId="{554446A0-40AD-4551-B3B5-731B96CB25B9}" type="presParOf" srcId="{C8698A7D-EFF1-4360-AA50-86771214BDFB}" destId="{667CECBB-82E8-4D5D-A6AA-CAA249A41804}" srcOrd="0" destOrd="0" presId="urn:microsoft.com/office/officeart/2005/8/layout/lProcess3"/>
    <dgm:cxn modelId="{9A52A51D-1F37-4955-8FF5-207AE178C9A7}" type="presParOf" srcId="{C8698A7D-EFF1-4360-AA50-86771214BDFB}" destId="{1A065D57-865A-4618-88B0-D4E0572F0AF3}" srcOrd="1" destOrd="0" presId="urn:microsoft.com/office/officeart/2005/8/layout/lProcess3"/>
    <dgm:cxn modelId="{9BBFF5E0-A5D7-46FF-80C9-A18EB3DFB526}"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8F6B304-F72E-43ED-A054-0019DD26C17E}" type="doc">
      <dgm:prSet loTypeId="urn:microsoft.com/office/officeart/2005/8/layout/radial6" loCatId="relationship" qsTypeId="urn:microsoft.com/office/officeart/2005/8/quickstyle/simple1" qsCatId="simple" csTypeId="urn:microsoft.com/office/officeart/2005/8/colors/accent1_2" csCatId="accent1" phldr="1"/>
      <dgm:spPr/>
      <dgm:t>
        <a:bodyPr/>
        <a:lstStyle/>
        <a:p>
          <a:endParaRPr lang="ru-RU"/>
        </a:p>
      </dgm:t>
    </dgm:pt>
    <dgm:pt modelId="{2DCC3EA5-438A-4588-9AC8-E1CAC998CDC2}">
      <dgm:prSet phldrT="[Текст]"/>
      <dgm:spPr/>
      <dgm:t>
        <a:bodyPr/>
        <a:lstStyle/>
        <a:p>
          <a:r>
            <a:rPr lang="uk-UA"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Злочинів проти дітей</a:t>
          </a:r>
        </a:p>
        <a:p>
          <a:r>
            <a:rPr lang="uk-UA" b="1"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rPr>
            <a:t>12</a:t>
          </a:r>
          <a:endParaRPr lang="ru-RU" b="1"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endParaRPr>
        </a:p>
      </dgm:t>
    </dgm:pt>
    <dgm:pt modelId="{DC706B29-74AB-43CD-9AE5-8011DEE33AB4}" type="parTrans" cxnId="{613854E3-82F7-4D98-A02B-39D71431F537}">
      <dgm:prSet/>
      <dgm:spPr/>
      <dgm:t>
        <a:bodyPr/>
        <a:lstStyle/>
        <a:p>
          <a:endParaRPr lang="ru-RU"/>
        </a:p>
      </dgm:t>
    </dgm:pt>
    <dgm:pt modelId="{D2FFDCCC-C4F9-427C-8959-A60A6B080B50}" type="sibTrans" cxnId="{613854E3-82F7-4D98-A02B-39D71431F537}">
      <dgm:prSet/>
      <dgm:spPr/>
      <dgm:t>
        <a:bodyPr/>
        <a:lstStyle/>
        <a:p>
          <a:endParaRPr lang="ru-RU"/>
        </a:p>
      </dgm:t>
    </dgm:pt>
    <dgm:pt modelId="{9ACC3E97-409C-404E-A784-5F0F49AB4D18}">
      <dgm:prSet phldrT="[Текст]" custT="1"/>
      <dgm:spPr/>
      <dgm:t>
        <a:bodyPr/>
        <a:lstStyle/>
        <a:p>
          <a:r>
            <a:rPr lang="uk-UA" sz="14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Випадки зникнення дітей/знайдено</a:t>
          </a:r>
        </a:p>
        <a:p>
          <a:r>
            <a:rPr lang="uk-UA" sz="1800" b="1" dirty="0">
              <a:effectLst>
                <a:outerShdw blurRad="38100" dist="38100" dir="2700000" algn="tl">
                  <a:srgbClr val="000000">
                    <a:alpha val="43137"/>
                  </a:srgbClr>
                </a:outerShdw>
              </a:effectLst>
              <a:latin typeface="Times New Roman" pitchFamily="18" charset="0"/>
              <a:cs typeface="Times New Roman" pitchFamily="18" charset="0"/>
            </a:rPr>
            <a:t>61/61</a:t>
          </a:r>
          <a:endParaRPr lang="ru-RU" sz="1800" b="1" dirty="0">
            <a:effectLst>
              <a:outerShdw blurRad="38100" dist="38100" dir="2700000" algn="tl">
                <a:srgbClr val="000000">
                  <a:alpha val="43137"/>
                </a:srgbClr>
              </a:outerShdw>
            </a:effectLst>
            <a:latin typeface="Times New Roman" pitchFamily="18" charset="0"/>
            <a:cs typeface="Times New Roman" pitchFamily="18" charset="0"/>
          </a:endParaRPr>
        </a:p>
      </dgm:t>
    </dgm:pt>
    <dgm:pt modelId="{5E232D9D-13CB-4F69-A4AE-1961C2C0EC5A}" type="parTrans" cxnId="{EEB7A287-2CE1-47EC-BA63-18DFB96306B0}">
      <dgm:prSet/>
      <dgm:spPr/>
      <dgm:t>
        <a:bodyPr/>
        <a:lstStyle/>
        <a:p>
          <a:endParaRPr lang="ru-RU"/>
        </a:p>
      </dgm:t>
    </dgm:pt>
    <dgm:pt modelId="{15D30F9D-536A-488C-BE46-EC528EA4EA3F}" type="sibTrans" cxnId="{EEB7A287-2CE1-47EC-BA63-18DFB96306B0}">
      <dgm:prSet/>
      <dgm:spPr/>
      <dgm:t>
        <a:bodyPr/>
        <a:lstStyle/>
        <a:p>
          <a:endParaRPr lang="ru-RU"/>
        </a:p>
      </dgm:t>
    </dgm:pt>
    <dgm:pt modelId="{E4893B60-9DA9-451E-8D6B-89AC70804023}">
      <dgm:prSet phldrT="[Текст]" custT="1"/>
      <dgm:spPr/>
      <dgm:t>
        <a:bodyPr/>
        <a:lstStyle/>
        <a:p>
          <a:r>
            <a:rPr lang="uk-UA" sz="16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Перебувало дітей в складних життєвих обставинах</a:t>
          </a:r>
        </a:p>
        <a:p>
          <a:r>
            <a:rPr lang="ru-RU" sz="2000" b="1" dirty="0">
              <a:effectLst>
                <a:outerShdw blurRad="38100" dist="38100" dir="2700000" algn="tl">
                  <a:srgbClr val="000000">
                    <a:alpha val="43137"/>
                  </a:srgbClr>
                </a:outerShdw>
              </a:effectLst>
              <a:latin typeface="Times New Roman" pitchFamily="18" charset="0"/>
              <a:cs typeface="Times New Roman" pitchFamily="18" charset="0"/>
            </a:rPr>
            <a:t>248</a:t>
          </a:r>
        </a:p>
      </dgm:t>
    </dgm:pt>
    <dgm:pt modelId="{BAB20EFC-FA4C-4E9D-A45D-5BDFC57CD7F8}" type="parTrans" cxnId="{A445F45C-D90C-4D02-8A4C-32AD215EE29B}">
      <dgm:prSet/>
      <dgm:spPr/>
      <dgm:t>
        <a:bodyPr/>
        <a:lstStyle/>
        <a:p>
          <a:endParaRPr lang="ru-RU"/>
        </a:p>
      </dgm:t>
    </dgm:pt>
    <dgm:pt modelId="{7D51F84A-DA58-4379-B300-05C39F93ADA0}" type="sibTrans" cxnId="{A445F45C-D90C-4D02-8A4C-32AD215EE29B}">
      <dgm:prSet/>
      <dgm:spPr/>
      <dgm:t>
        <a:bodyPr/>
        <a:lstStyle/>
        <a:p>
          <a:endParaRPr lang="ru-RU"/>
        </a:p>
      </dgm:t>
    </dgm:pt>
    <dgm:pt modelId="{A931C540-2E72-4382-9726-D0C7526BDD49}">
      <dgm:prSet phldrT="[Текст]" custT="1"/>
      <dgm:spPr/>
      <dgm:t>
        <a:bodyPr/>
        <a:lstStyle/>
        <a:p>
          <a:r>
            <a:rPr lang="uk-UA" sz="14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Виявлено  фактів щодо продажу алкоголю дітям (складено протоколів)</a:t>
          </a:r>
        </a:p>
        <a:p>
          <a:r>
            <a:rPr lang="uk-UA" sz="1800" b="1" dirty="0">
              <a:effectLst>
                <a:outerShdw blurRad="38100" dist="38100" dir="2700000" algn="tl">
                  <a:srgbClr val="000000">
                    <a:alpha val="43137"/>
                  </a:srgbClr>
                </a:outerShdw>
              </a:effectLst>
              <a:latin typeface="Times New Roman" pitchFamily="18" charset="0"/>
              <a:cs typeface="Times New Roman" pitchFamily="18" charset="0"/>
            </a:rPr>
            <a:t>22</a:t>
          </a:r>
          <a:endParaRPr lang="ru-RU" sz="1800" b="1" dirty="0">
            <a:effectLst>
              <a:outerShdw blurRad="38100" dist="38100" dir="2700000" algn="tl">
                <a:srgbClr val="000000">
                  <a:alpha val="43137"/>
                </a:srgbClr>
              </a:outerShdw>
            </a:effectLst>
            <a:latin typeface="Times New Roman" pitchFamily="18" charset="0"/>
            <a:cs typeface="Times New Roman" pitchFamily="18" charset="0"/>
          </a:endParaRPr>
        </a:p>
      </dgm:t>
    </dgm:pt>
    <dgm:pt modelId="{70E22424-B68D-4C2D-B6FB-FF6D7EC766E8}" type="parTrans" cxnId="{9299C9E2-26FE-4732-89C4-917EF7247062}">
      <dgm:prSet/>
      <dgm:spPr/>
      <dgm:t>
        <a:bodyPr/>
        <a:lstStyle/>
        <a:p>
          <a:endParaRPr lang="ru-RU"/>
        </a:p>
      </dgm:t>
    </dgm:pt>
    <dgm:pt modelId="{7A2CC947-F061-4154-8AE7-63ACA837EA35}" type="sibTrans" cxnId="{9299C9E2-26FE-4732-89C4-917EF7247062}">
      <dgm:prSet/>
      <dgm:spPr/>
      <dgm:t>
        <a:bodyPr/>
        <a:lstStyle/>
        <a:p>
          <a:endParaRPr lang="ru-RU"/>
        </a:p>
      </dgm:t>
    </dgm:pt>
    <dgm:pt modelId="{D21FF386-4E3E-4093-A0F2-C39324B70E6F}" type="pres">
      <dgm:prSet presAssocID="{D8F6B304-F72E-43ED-A054-0019DD26C17E}" presName="Name0" presStyleCnt="0">
        <dgm:presLayoutVars>
          <dgm:chMax val="1"/>
          <dgm:dir/>
          <dgm:animLvl val="ctr"/>
          <dgm:resizeHandles val="exact"/>
        </dgm:presLayoutVars>
      </dgm:prSet>
      <dgm:spPr/>
    </dgm:pt>
    <dgm:pt modelId="{65FCF0C4-078B-416A-B9E7-C0ABF41E2B8A}" type="pres">
      <dgm:prSet presAssocID="{2DCC3EA5-438A-4588-9AC8-E1CAC998CDC2}" presName="centerShape" presStyleLbl="node0" presStyleIdx="0" presStyleCnt="1" custScaleX="141135" custScaleY="113625"/>
      <dgm:spPr/>
    </dgm:pt>
    <dgm:pt modelId="{6C190B34-76B5-49EC-8A3E-FE975E70893B}" type="pres">
      <dgm:prSet presAssocID="{9ACC3E97-409C-404E-A784-5F0F49AB4D18}" presName="node" presStyleLbl="node1" presStyleIdx="0" presStyleCnt="3" custScaleX="208378" custScaleY="134185" custRadScaleRad="90590" custRadScaleInc="3087">
        <dgm:presLayoutVars>
          <dgm:bulletEnabled val="1"/>
        </dgm:presLayoutVars>
      </dgm:prSet>
      <dgm:spPr/>
    </dgm:pt>
    <dgm:pt modelId="{D337AB4A-25A2-4D3D-B8B5-542A269604E4}" type="pres">
      <dgm:prSet presAssocID="{9ACC3E97-409C-404E-A784-5F0F49AB4D18}" presName="dummy" presStyleCnt="0"/>
      <dgm:spPr/>
    </dgm:pt>
    <dgm:pt modelId="{6964593A-3ACD-45AB-BD15-F3CEA72B5FB6}" type="pres">
      <dgm:prSet presAssocID="{15D30F9D-536A-488C-BE46-EC528EA4EA3F}" presName="sibTrans" presStyleLbl="sibTrans2D1" presStyleIdx="0" presStyleCnt="3" custLinFactNeighborX="6337" custLinFactNeighborY="-2269"/>
      <dgm:spPr/>
    </dgm:pt>
    <dgm:pt modelId="{6B4F0111-C771-4305-9F19-F385B530E463}" type="pres">
      <dgm:prSet presAssocID="{E4893B60-9DA9-451E-8D6B-89AC70804023}" presName="node" presStyleLbl="node1" presStyleIdx="1" presStyleCnt="3" custScaleX="185119" custScaleY="167226" custRadScaleRad="105945" custRadScaleInc="9061">
        <dgm:presLayoutVars>
          <dgm:bulletEnabled val="1"/>
        </dgm:presLayoutVars>
      </dgm:prSet>
      <dgm:spPr/>
    </dgm:pt>
    <dgm:pt modelId="{9CE90970-A6BE-40F7-884B-674A9D42B115}" type="pres">
      <dgm:prSet presAssocID="{E4893B60-9DA9-451E-8D6B-89AC70804023}" presName="dummy" presStyleCnt="0"/>
      <dgm:spPr/>
    </dgm:pt>
    <dgm:pt modelId="{DDC17FDA-E7BE-4E01-AC21-2D306502D4AE}" type="pres">
      <dgm:prSet presAssocID="{7D51F84A-DA58-4379-B300-05C39F93ADA0}" presName="sibTrans" presStyleLbl="sibTrans2D1" presStyleIdx="1" presStyleCnt="3" custLinFactNeighborX="3687" custLinFactNeighborY="-1677"/>
      <dgm:spPr/>
    </dgm:pt>
    <dgm:pt modelId="{66D7368C-DD36-41C0-AF75-29B79AA508F0}" type="pres">
      <dgm:prSet presAssocID="{A931C540-2E72-4382-9726-D0C7526BDD49}" presName="node" presStyleLbl="node1" presStyleIdx="2" presStyleCnt="3" custScaleX="184656" custScaleY="153884" custRadScaleRad="111005" custRadScaleInc="-13532">
        <dgm:presLayoutVars>
          <dgm:bulletEnabled val="1"/>
        </dgm:presLayoutVars>
      </dgm:prSet>
      <dgm:spPr/>
    </dgm:pt>
    <dgm:pt modelId="{3E54F914-0014-4D0B-9466-AA67B92EF522}" type="pres">
      <dgm:prSet presAssocID="{A931C540-2E72-4382-9726-D0C7526BDD49}" presName="dummy" presStyleCnt="0"/>
      <dgm:spPr/>
    </dgm:pt>
    <dgm:pt modelId="{91780454-32E8-442D-9542-F67C582F7548}" type="pres">
      <dgm:prSet presAssocID="{7A2CC947-F061-4154-8AE7-63ACA837EA35}" presName="sibTrans" presStyleLbl="sibTrans2D1" presStyleIdx="2" presStyleCnt="3" custLinFactNeighborX="-103" custLinFactNeighborY="-1740"/>
      <dgm:spPr/>
    </dgm:pt>
  </dgm:ptLst>
  <dgm:cxnLst>
    <dgm:cxn modelId="{33B36033-E419-4F28-A16E-A6C3C8EC75D9}" type="presOf" srcId="{A931C540-2E72-4382-9726-D0C7526BDD49}" destId="{66D7368C-DD36-41C0-AF75-29B79AA508F0}" srcOrd="0" destOrd="0" presId="urn:microsoft.com/office/officeart/2005/8/layout/radial6"/>
    <dgm:cxn modelId="{A445F45C-D90C-4D02-8A4C-32AD215EE29B}" srcId="{2DCC3EA5-438A-4588-9AC8-E1CAC998CDC2}" destId="{E4893B60-9DA9-451E-8D6B-89AC70804023}" srcOrd="1" destOrd="0" parTransId="{BAB20EFC-FA4C-4E9D-A45D-5BDFC57CD7F8}" sibTransId="{7D51F84A-DA58-4379-B300-05C39F93ADA0}"/>
    <dgm:cxn modelId="{4DAE377B-D97C-4536-99D7-1F05AB0EA09E}" type="presOf" srcId="{E4893B60-9DA9-451E-8D6B-89AC70804023}" destId="{6B4F0111-C771-4305-9F19-F385B530E463}" srcOrd="0" destOrd="0" presId="urn:microsoft.com/office/officeart/2005/8/layout/radial6"/>
    <dgm:cxn modelId="{3ED8F883-6734-4BC4-B59F-B1984B9D73ED}" type="presOf" srcId="{7A2CC947-F061-4154-8AE7-63ACA837EA35}" destId="{91780454-32E8-442D-9542-F67C582F7548}" srcOrd="0" destOrd="0" presId="urn:microsoft.com/office/officeart/2005/8/layout/radial6"/>
    <dgm:cxn modelId="{EEB7A287-2CE1-47EC-BA63-18DFB96306B0}" srcId="{2DCC3EA5-438A-4588-9AC8-E1CAC998CDC2}" destId="{9ACC3E97-409C-404E-A784-5F0F49AB4D18}" srcOrd="0" destOrd="0" parTransId="{5E232D9D-13CB-4F69-A4AE-1961C2C0EC5A}" sibTransId="{15D30F9D-536A-488C-BE46-EC528EA4EA3F}"/>
    <dgm:cxn modelId="{387A5288-5C0D-4097-A5BF-8E7D15559754}" type="presOf" srcId="{9ACC3E97-409C-404E-A784-5F0F49AB4D18}" destId="{6C190B34-76B5-49EC-8A3E-FE975E70893B}" srcOrd="0" destOrd="0" presId="urn:microsoft.com/office/officeart/2005/8/layout/radial6"/>
    <dgm:cxn modelId="{069E8A9D-35EB-478C-B581-5C7F6389C02D}" type="presOf" srcId="{7D51F84A-DA58-4379-B300-05C39F93ADA0}" destId="{DDC17FDA-E7BE-4E01-AC21-2D306502D4AE}" srcOrd="0" destOrd="0" presId="urn:microsoft.com/office/officeart/2005/8/layout/radial6"/>
    <dgm:cxn modelId="{47DF5C9F-F435-41E4-9DF6-5EBC483C6544}" type="presOf" srcId="{2DCC3EA5-438A-4588-9AC8-E1CAC998CDC2}" destId="{65FCF0C4-078B-416A-B9E7-C0ABF41E2B8A}" srcOrd="0" destOrd="0" presId="urn:microsoft.com/office/officeart/2005/8/layout/radial6"/>
    <dgm:cxn modelId="{8178A5E2-53F1-49F1-BE97-28C48786C35A}" type="presOf" srcId="{D8F6B304-F72E-43ED-A054-0019DD26C17E}" destId="{D21FF386-4E3E-4093-A0F2-C39324B70E6F}" srcOrd="0" destOrd="0" presId="urn:microsoft.com/office/officeart/2005/8/layout/radial6"/>
    <dgm:cxn modelId="{9299C9E2-26FE-4732-89C4-917EF7247062}" srcId="{2DCC3EA5-438A-4588-9AC8-E1CAC998CDC2}" destId="{A931C540-2E72-4382-9726-D0C7526BDD49}" srcOrd="2" destOrd="0" parTransId="{70E22424-B68D-4C2D-B6FB-FF6D7EC766E8}" sibTransId="{7A2CC947-F061-4154-8AE7-63ACA837EA35}"/>
    <dgm:cxn modelId="{613854E3-82F7-4D98-A02B-39D71431F537}" srcId="{D8F6B304-F72E-43ED-A054-0019DD26C17E}" destId="{2DCC3EA5-438A-4588-9AC8-E1CAC998CDC2}" srcOrd="0" destOrd="0" parTransId="{DC706B29-74AB-43CD-9AE5-8011DEE33AB4}" sibTransId="{D2FFDCCC-C4F9-427C-8959-A60A6B080B50}"/>
    <dgm:cxn modelId="{C52EE9E5-B418-44C0-8F49-B8654A6012E6}" type="presOf" srcId="{15D30F9D-536A-488C-BE46-EC528EA4EA3F}" destId="{6964593A-3ACD-45AB-BD15-F3CEA72B5FB6}" srcOrd="0" destOrd="0" presId="urn:microsoft.com/office/officeart/2005/8/layout/radial6"/>
    <dgm:cxn modelId="{6F0AFE46-2003-4EDA-8C1C-7C09FABF0E64}" type="presParOf" srcId="{D21FF386-4E3E-4093-A0F2-C39324B70E6F}" destId="{65FCF0C4-078B-416A-B9E7-C0ABF41E2B8A}" srcOrd="0" destOrd="0" presId="urn:microsoft.com/office/officeart/2005/8/layout/radial6"/>
    <dgm:cxn modelId="{7F82E0EB-560A-41F8-8CC6-83F9BE75CEA7}" type="presParOf" srcId="{D21FF386-4E3E-4093-A0F2-C39324B70E6F}" destId="{6C190B34-76B5-49EC-8A3E-FE975E70893B}" srcOrd="1" destOrd="0" presId="urn:microsoft.com/office/officeart/2005/8/layout/radial6"/>
    <dgm:cxn modelId="{5A8C9E10-1175-4F6A-9AF4-0577E05D3441}" type="presParOf" srcId="{D21FF386-4E3E-4093-A0F2-C39324B70E6F}" destId="{D337AB4A-25A2-4D3D-B8B5-542A269604E4}" srcOrd="2" destOrd="0" presId="urn:microsoft.com/office/officeart/2005/8/layout/radial6"/>
    <dgm:cxn modelId="{D471AD3C-93FB-4315-B576-A8AA2C74AA6F}" type="presParOf" srcId="{D21FF386-4E3E-4093-A0F2-C39324B70E6F}" destId="{6964593A-3ACD-45AB-BD15-F3CEA72B5FB6}" srcOrd="3" destOrd="0" presId="urn:microsoft.com/office/officeart/2005/8/layout/radial6"/>
    <dgm:cxn modelId="{63BE93E0-7221-46A1-A616-CFF652F0DB8B}" type="presParOf" srcId="{D21FF386-4E3E-4093-A0F2-C39324B70E6F}" destId="{6B4F0111-C771-4305-9F19-F385B530E463}" srcOrd="4" destOrd="0" presId="urn:microsoft.com/office/officeart/2005/8/layout/radial6"/>
    <dgm:cxn modelId="{A51D4589-C5C0-47AD-9A4C-5F33812973DD}" type="presParOf" srcId="{D21FF386-4E3E-4093-A0F2-C39324B70E6F}" destId="{9CE90970-A6BE-40F7-884B-674A9D42B115}" srcOrd="5" destOrd="0" presId="urn:microsoft.com/office/officeart/2005/8/layout/radial6"/>
    <dgm:cxn modelId="{4535ABE5-691C-427A-BE17-1D8CC08228B7}" type="presParOf" srcId="{D21FF386-4E3E-4093-A0F2-C39324B70E6F}" destId="{DDC17FDA-E7BE-4E01-AC21-2D306502D4AE}" srcOrd="6" destOrd="0" presId="urn:microsoft.com/office/officeart/2005/8/layout/radial6"/>
    <dgm:cxn modelId="{F06B1AE9-2DF7-4ACF-A4B5-FF3028022777}" type="presParOf" srcId="{D21FF386-4E3E-4093-A0F2-C39324B70E6F}" destId="{66D7368C-DD36-41C0-AF75-29B79AA508F0}" srcOrd="7" destOrd="0" presId="urn:microsoft.com/office/officeart/2005/8/layout/radial6"/>
    <dgm:cxn modelId="{844E6B06-C2FD-499E-A514-B314B33D530D}" type="presParOf" srcId="{D21FF386-4E3E-4093-A0F2-C39324B70E6F}" destId="{3E54F914-0014-4D0B-9466-AA67B92EF522}" srcOrd="8" destOrd="0" presId="urn:microsoft.com/office/officeart/2005/8/layout/radial6"/>
    <dgm:cxn modelId="{AB1092B0-2737-4F18-95B0-C445597DE91B}" type="presParOf" srcId="{D21FF386-4E3E-4093-A0F2-C39324B70E6F}" destId="{91780454-32E8-442D-9542-F67C582F7548}" srcOrd="9"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Розкрито злочинів за участю поліцейських офіцерів громад</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46</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33419" custLinFactNeighborY="2643"/>
      <dgm:spPr/>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pt>
  </dgm:ptLst>
  <dgm:cxnLst>
    <dgm:cxn modelId="{2C6B9313-5E18-4A02-987D-5505B82AA6EC}" srcId="{C6B08279-890A-407C-9B93-6F5FCA2B57F8}" destId="{86F2705B-AE6C-4EB3-8CFE-27AC079B4280}" srcOrd="0" destOrd="0" parTransId="{740AD865-10C8-4036-9B16-D20DF69F3328}" sibTransId="{AAE21483-CF62-4052-A2E0-39677F1A4137}"/>
    <dgm:cxn modelId="{D5FE322C-5649-4AC5-92FD-5CF0F86D52C6}" type="presOf" srcId="{86F2705B-AE6C-4EB3-8CFE-27AC079B4280}" destId="{667CECBB-82E8-4D5D-A6AA-CAA249A41804}"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A1B10EC8-D640-49D0-A9C1-1E60BB84CE1B}" type="presOf" srcId="{C6B08279-890A-407C-9B93-6F5FCA2B57F8}" destId="{0916D559-71BD-48E1-A00B-A9394727C413}" srcOrd="0" destOrd="0" presId="urn:microsoft.com/office/officeart/2005/8/layout/lProcess3"/>
    <dgm:cxn modelId="{5924C8FC-F5E4-4D5D-83EC-2B49D5B482D1}" type="presOf" srcId="{2835772B-8C37-4123-BF3A-088068BCBF1A}" destId="{2B90219E-81A7-46A5-88E0-87FE0BD6176B}" srcOrd="0" destOrd="0" presId="urn:microsoft.com/office/officeart/2005/8/layout/lProcess3"/>
    <dgm:cxn modelId="{D15787CD-1B31-4669-9844-BEDB1B690ACD}" type="presParOf" srcId="{0916D559-71BD-48E1-A00B-A9394727C413}" destId="{C8698A7D-EFF1-4360-AA50-86771214BDFB}" srcOrd="0" destOrd="0" presId="urn:microsoft.com/office/officeart/2005/8/layout/lProcess3"/>
    <dgm:cxn modelId="{2340396B-93D7-441F-98DC-2FBE29EC1BF1}" type="presParOf" srcId="{C8698A7D-EFF1-4360-AA50-86771214BDFB}" destId="{667CECBB-82E8-4D5D-A6AA-CAA249A41804}" srcOrd="0" destOrd="0" presId="urn:microsoft.com/office/officeart/2005/8/layout/lProcess3"/>
    <dgm:cxn modelId="{187978FC-4E59-4D53-B561-2000F9C7BCA9}" type="presParOf" srcId="{C8698A7D-EFF1-4360-AA50-86771214BDFB}" destId="{1A065D57-865A-4618-88B0-D4E0572F0AF3}" srcOrd="1" destOrd="0" presId="urn:microsoft.com/office/officeart/2005/8/layout/lProcess3"/>
    <dgm:cxn modelId="{B932E382-8316-4B3E-9D2B-3FB78E42456B}"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Задокументовано адміністративних  правопорушень поліцейськими офіцерами громад</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287</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33419" custLinFactNeighborY="2643"/>
      <dgm:spPr/>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pt>
  </dgm:ptLst>
  <dgm:cxnLst>
    <dgm:cxn modelId="{2C6B9313-5E18-4A02-987D-5505B82AA6EC}" srcId="{C6B08279-890A-407C-9B93-6F5FCA2B57F8}" destId="{86F2705B-AE6C-4EB3-8CFE-27AC079B4280}" srcOrd="0" destOrd="0" parTransId="{740AD865-10C8-4036-9B16-D20DF69F3328}" sibTransId="{AAE21483-CF62-4052-A2E0-39677F1A4137}"/>
    <dgm:cxn modelId="{5C4DC714-237F-4EB1-B192-C7E7C8E455B7}" type="presOf" srcId="{86F2705B-AE6C-4EB3-8CFE-27AC079B4280}" destId="{667CECBB-82E8-4D5D-A6AA-CAA249A41804}" srcOrd="0" destOrd="0" presId="urn:microsoft.com/office/officeart/2005/8/layout/lProcess3"/>
    <dgm:cxn modelId="{76FAB95B-1D05-42E5-BCF5-F19DBFC4A6C7}" type="presOf" srcId="{2835772B-8C37-4123-BF3A-088068BCBF1A}" destId="{2B90219E-81A7-46A5-88E0-87FE0BD6176B}" srcOrd="0" destOrd="0" presId="urn:microsoft.com/office/officeart/2005/8/layout/lProcess3"/>
    <dgm:cxn modelId="{3768FB92-FBB3-4C8F-B414-A262337CC394}" type="presOf" srcId="{C6B08279-890A-407C-9B93-6F5FCA2B57F8}" destId="{0916D559-71BD-48E1-A00B-A9394727C413}"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3BDF0FE1-3C09-4196-A22A-86669899C6C5}" type="presParOf" srcId="{0916D559-71BD-48E1-A00B-A9394727C413}" destId="{C8698A7D-EFF1-4360-AA50-86771214BDFB}" srcOrd="0" destOrd="0" presId="urn:microsoft.com/office/officeart/2005/8/layout/lProcess3"/>
    <dgm:cxn modelId="{5C88E612-D259-4CEE-B5CA-78E0B9E9EB29}" type="presParOf" srcId="{C8698A7D-EFF1-4360-AA50-86771214BDFB}" destId="{667CECBB-82E8-4D5D-A6AA-CAA249A41804}" srcOrd="0" destOrd="0" presId="urn:microsoft.com/office/officeart/2005/8/layout/lProcess3"/>
    <dgm:cxn modelId="{0D588392-995F-4396-95B5-B7FF53AC4731}" type="presParOf" srcId="{C8698A7D-EFF1-4360-AA50-86771214BDFB}" destId="{1A065D57-865A-4618-88B0-D4E0572F0AF3}" srcOrd="1" destOrd="0" presId="urn:microsoft.com/office/officeart/2005/8/layout/lProcess3"/>
    <dgm:cxn modelId="{6B3767D7-B6C3-42C3-90C9-E090816111D0}"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26372" y="0"/>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uk-UA" sz="1200" kern="1200" dirty="0">
              <a:latin typeface="Times New Roman" pitchFamily="18" charset="0"/>
              <a:cs typeface="Times New Roman" pitchFamily="18" charset="0"/>
            </a:rPr>
            <a:t>Притягнуто до адміністративної відповідальності за ст. 173-2 КУпАП</a:t>
          </a:r>
          <a:endParaRPr lang="ru-RU" sz="1200" kern="1200" dirty="0">
            <a:latin typeface="Times New Roman" pitchFamily="18" charset="0"/>
            <a:cs typeface="Times New Roman" pitchFamily="18" charset="0"/>
          </a:endParaRPr>
        </a:p>
      </dsp:txBody>
      <dsp:txXfrm>
        <a:off x="758109" y="0"/>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marL="0" lvl="0" indent="0" algn="ctr" defTabSz="2178050">
            <a:lnSpc>
              <a:spcPct val="90000"/>
            </a:lnSpc>
            <a:spcBef>
              <a:spcPct val="0"/>
            </a:spcBef>
            <a:spcAft>
              <a:spcPct val="35000"/>
            </a:spcAft>
            <a:buNone/>
          </a:pPr>
          <a:r>
            <a:rPr lang="uk-UA" sz="4900" kern="1200" dirty="0">
              <a:latin typeface="Times New Roman" panose="02020603050405020304" pitchFamily="18" charset="0"/>
              <a:cs typeface="Times New Roman" panose="02020603050405020304" pitchFamily="18" charset="0"/>
            </a:rPr>
            <a:t>534</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02925" y="622"/>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uk-UA" sz="1200" kern="1200" dirty="0">
              <a:latin typeface="Times New Roman" pitchFamily="18" charset="0"/>
              <a:cs typeface="Times New Roman" pitchFamily="18" charset="0"/>
            </a:rPr>
            <a:t>Складено тимчасових заборонних приписів</a:t>
          </a:r>
          <a:endParaRPr lang="ru-RU" sz="1200" kern="1200" dirty="0">
            <a:latin typeface="Times New Roman" pitchFamily="18" charset="0"/>
            <a:cs typeface="Times New Roman" pitchFamily="18" charset="0"/>
          </a:endParaRPr>
        </a:p>
      </dsp:txBody>
      <dsp:txXfrm>
        <a:off x="734662" y="622"/>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marL="0" lvl="0" indent="0" algn="ctr" defTabSz="2178050">
            <a:lnSpc>
              <a:spcPct val="90000"/>
            </a:lnSpc>
            <a:spcBef>
              <a:spcPct val="0"/>
            </a:spcBef>
            <a:spcAft>
              <a:spcPct val="35000"/>
            </a:spcAft>
            <a:buNone/>
          </a:pPr>
          <a:r>
            <a:rPr lang="uk-UA" sz="4900" kern="1200" dirty="0">
              <a:latin typeface="Times New Roman" panose="02020603050405020304" pitchFamily="18" charset="0"/>
              <a:cs typeface="Times New Roman" panose="02020603050405020304" pitchFamily="18" charset="0"/>
            </a:rPr>
            <a:t>543</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1780454-32E8-442D-9542-F67C582F7548}">
      <dsp:nvSpPr>
        <dsp:cNvPr id="0" name=""/>
        <dsp:cNvSpPr/>
      </dsp:nvSpPr>
      <dsp:spPr>
        <a:xfrm>
          <a:off x="608109" y="768352"/>
          <a:ext cx="3724899" cy="3724899"/>
        </a:xfrm>
        <a:prstGeom prst="blockArc">
          <a:avLst>
            <a:gd name="adj1" fmla="val 9008394"/>
            <a:gd name="adj2" fmla="val 1626292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DC17FDA-E7BE-4E01-AC21-2D306502D4AE}">
      <dsp:nvSpPr>
        <dsp:cNvPr id="0" name=""/>
        <dsp:cNvSpPr/>
      </dsp:nvSpPr>
      <dsp:spPr>
        <a:xfrm>
          <a:off x="723976" y="727980"/>
          <a:ext cx="3724899" cy="3724899"/>
        </a:xfrm>
        <a:prstGeom prst="blockArc">
          <a:avLst>
            <a:gd name="adj1" fmla="val 1710718"/>
            <a:gd name="adj2" fmla="val 891456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964593A-3ACD-45AB-BD15-F3CEA72B5FB6}">
      <dsp:nvSpPr>
        <dsp:cNvPr id="0" name=""/>
        <dsp:cNvSpPr/>
      </dsp:nvSpPr>
      <dsp:spPr>
        <a:xfrm>
          <a:off x="800959" y="747177"/>
          <a:ext cx="3724899" cy="3724899"/>
        </a:xfrm>
        <a:prstGeom prst="blockArc">
          <a:avLst>
            <a:gd name="adj1" fmla="val 16351851"/>
            <a:gd name="adj2" fmla="val 162261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CF0C4-078B-416A-B9E7-C0ABF41E2B8A}">
      <dsp:nvSpPr>
        <dsp:cNvPr id="0" name=""/>
        <dsp:cNvSpPr/>
      </dsp:nvSpPr>
      <dsp:spPr>
        <a:xfrm>
          <a:off x="1261895" y="1549972"/>
          <a:ext cx="2420567" cy="1948750"/>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uk-UA" sz="2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Злочинів проти дітей</a:t>
          </a:r>
        </a:p>
        <a:p>
          <a:pPr marL="0" lvl="0" indent="0" algn="ctr" defTabSz="1066800">
            <a:lnSpc>
              <a:spcPct val="90000"/>
            </a:lnSpc>
            <a:spcBef>
              <a:spcPct val="0"/>
            </a:spcBef>
            <a:spcAft>
              <a:spcPct val="35000"/>
            </a:spcAft>
            <a:buNone/>
          </a:pPr>
          <a:r>
            <a:rPr lang="uk-UA" sz="2400" b="1" kern="1200"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rPr>
            <a:t>12</a:t>
          </a:r>
          <a:endParaRPr lang="ru-RU" sz="2400" b="1" kern="1200"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endParaRPr>
        </a:p>
      </dsp:txBody>
      <dsp:txXfrm>
        <a:off x="1616379" y="1835360"/>
        <a:ext cx="1711599" cy="1377974"/>
      </dsp:txXfrm>
    </dsp:sp>
    <dsp:sp modelId="{6C190B34-76B5-49EC-8A3E-FE975E70893B}">
      <dsp:nvSpPr>
        <dsp:cNvPr id="0" name=""/>
        <dsp:cNvSpPr/>
      </dsp:nvSpPr>
      <dsp:spPr>
        <a:xfrm>
          <a:off x="1256852" y="71210"/>
          <a:ext cx="2501683" cy="16109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uk-UA" sz="1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Випадки зникнення дітей/знайдено</a:t>
          </a:r>
        </a:p>
        <a:p>
          <a:pPr marL="0" lvl="0" indent="0" algn="ctr" defTabSz="622300">
            <a:lnSpc>
              <a:spcPct val="90000"/>
            </a:lnSpc>
            <a:spcBef>
              <a:spcPct val="0"/>
            </a:spcBef>
            <a:spcAft>
              <a:spcPct val="35000"/>
            </a:spcAft>
            <a:buNone/>
          </a:pPr>
          <a:r>
            <a:rPr lang="uk-UA" sz="1800" b="1" kern="1200" dirty="0">
              <a:effectLst>
                <a:outerShdw blurRad="38100" dist="38100" dir="2700000" algn="tl">
                  <a:srgbClr val="000000">
                    <a:alpha val="43137"/>
                  </a:srgbClr>
                </a:outerShdw>
              </a:effectLst>
              <a:latin typeface="Times New Roman" pitchFamily="18" charset="0"/>
              <a:cs typeface="Times New Roman" pitchFamily="18" charset="0"/>
            </a:rPr>
            <a:t>61/61</a:t>
          </a:r>
          <a:endParaRPr lang="ru-RU" sz="1800" b="1" kern="1200" dirty="0">
            <a:effectLst>
              <a:outerShdw blurRad="38100" dist="38100" dir="2700000" algn="tl">
                <a:srgbClr val="000000">
                  <a:alpha val="43137"/>
                </a:srgbClr>
              </a:outerShdw>
            </a:effectLst>
            <a:latin typeface="Times New Roman" pitchFamily="18" charset="0"/>
            <a:cs typeface="Times New Roman" pitchFamily="18" charset="0"/>
          </a:endParaRPr>
        </a:p>
      </dsp:txBody>
      <dsp:txXfrm>
        <a:off x="1623215" y="307129"/>
        <a:ext cx="1768957" cy="1139120"/>
      </dsp:txXfrm>
    </dsp:sp>
    <dsp:sp modelId="{6B4F0111-C771-4305-9F19-F385B530E463}">
      <dsp:nvSpPr>
        <dsp:cNvPr id="0" name=""/>
        <dsp:cNvSpPr/>
      </dsp:nvSpPr>
      <dsp:spPr>
        <a:xfrm>
          <a:off x="2936455" y="2517475"/>
          <a:ext cx="2222447" cy="2007632"/>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uk-UA" sz="16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Перебувало дітей в складних життєвих обставинах</a:t>
          </a:r>
        </a:p>
        <a:p>
          <a:pPr marL="0" lvl="0" indent="0" algn="ctr" defTabSz="711200">
            <a:lnSpc>
              <a:spcPct val="90000"/>
            </a:lnSpc>
            <a:spcBef>
              <a:spcPct val="0"/>
            </a:spcBef>
            <a:spcAft>
              <a:spcPct val="35000"/>
            </a:spcAft>
            <a:buNone/>
          </a:pPr>
          <a:r>
            <a:rPr lang="ru-RU" sz="2000" b="1" kern="1200" dirty="0">
              <a:effectLst>
                <a:outerShdw blurRad="38100" dist="38100" dir="2700000" algn="tl">
                  <a:srgbClr val="000000">
                    <a:alpha val="43137"/>
                  </a:srgbClr>
                </a:outerShdw>
              </a:effectLst>
              <a:latin typeface="Times New Roman" pitchFamily="18" charset="0"/>
              <a:cs typeface="Times New Roman" pitchFamily="18" charset="0"/>
            </a:rPr>
            <a:t>248</a:t>
          </a:r>
        </a:p>
      </dsp:txBody>
      <dsp:txXfrm>
        <a:off x="3261925" y="2811486"/>
        <a:ext cx="1571507" cy="1419610"/>
      </dsp:txXfrm>
    </dsp:sp>
    <dsp:sp modelId="{66D7368C-DD36-41C0-AF75-29B79AA508F0}">
      <dsp:nvSpPr>
        <dsp:cNvPr id="0" name=""/>
        <dsp:cNvSpPr/>
      </dsp:nvSpPr>
      <dsp:spPr>
        <a:xfrm>
          <a:off x="-211764" y="2677652"/>
          <a:ext cx="2216888" cy="1847455"/>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uk-UA" sz="1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Виявлено  фактів щодо продажу алкоголю дітям (складено протоколів)</a:t>
          </a:r>
        </a:p>
        <a:p>
          <a:pPr marL="0" lvl="0" indent="0" algn="ctr" defTabSz="622300">
            <a:lnSpc>
              <a:spcPct val="90000"/>
            </a:lnSpc>
            <a:spcBef>
              <a:spcPct val="0"/>
            </a:spcBef>
            <a:spcAft>
              <a:spcPct val="35000"/>
            </a:spcAft>
            <a:buNone/>
          </a:pPr>
          <a:r>
            <a:rPr lang="uk-UA" sz="1800" b="1" kern="1200" dirty="0">
              <a:effectLst>
                <a:outerShdw blurRad="38100" dist="38100" dir="2700000" algn="tl">
                  <a:srgbClr val="000000">
                    <a:alpha val="43137"/>
                  </a:srgbClr>
                </a:outerShdw>
              </a:effectLst>
              <a:latin typeface="Times New Roman" pitchFamily="18" charset="0"/>
              <a:cs typeface="Times New Roman" pitchFamily="18" charset="0"/>
            </a:rPr>
            <a:t>22</a:t>
          </a:r>
          <a:endParaRPr lang="ru-RU" sz="1800" b="1" kern="1200" dirty="0">
            <a:effectLst>
              <a:outerShdw blurRad="38100" dist="38100" dir="2700000" algn="tl">
                <a:srgbClr val="000000">
                  <a:alpha val="43137"/>
                </a:srgbClr>
              </a:outerShdw>
            </a:effectLst>
            <a:latin typeface="Times New Roman" pitchFamily="18" charset="0"/>
            <a:cs typeface="Times New Roman" pitchFamily="18" charset="0"/>
          </a:endParaRPr>
        </a:p>
      </dsp:txBody>
      <dsp:txXfrm>
        <a:off x="112892" y="2948206"/>
        <a:ext cx="1567576" cy="130634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96709" y="1245"/>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uk-UA" sz="1200" kern="1200" dirty="0">
              <a:latin typeface="Times New Roman" pitchFamily="18" charset="0"/>
              <a:cs typeface="Times New Roman" pitchFamily="18" charset="0"/>
            </a:rPr>
            <a:t>Розкрито злочинів за участю поліцейських офіцерів громад</a:t>
          </a:r>
          <a:endParaRPr lang="ru-RU" sz="1200" kern="1200" dirty="0">
            <a:latin typeface="Times New Roman" pitchFamily="18" charset="0"/>
            <a:cs typeface="Times New Roman" pitchFamily="18" charset="0"/>
          </a:endParaRPr>
        </a:p>
      </dsp:txBody>
      <dsp:txXfrm>
        <a:off x="828446" y="1245"/>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marL="0" lvl="0" indent="0" algn="ctr" defTabSz="2178050">
            <a:lnSpc>
              <a:spcPct val="90000"/>
            </a:lnSpc>
            <a:spcBef>
              <a:spcPct val="0"/>
            </a:spcBef>
            <a:spcAft>
              <a:spcPct val="35000"/>
            </a:spcAft>
            <a:buNone/>
          </a:pPr>
          <a:r>
            <a:rPr lang="uk-UA" sz="4900" kern="1200" dirty="0">
              <a:latin typeface="Times New Roman" panose="02020603050405020304" pitchFamily="18" charset="0"/>
              <a:cs typeface="Times New Roman" panose="02020603050405020304" pitchFamily="18" charset="0"/>
            </a:rPr>
            <a:t>46</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96709" y="1245"/>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uk-UA" sz="1200" kern="1200" dirty="0">
              <a:latin typeface="Times New Roman" pitchFamily="18" charset="0"/>
              <a:cs typeface="Times New Roman" pitchFamily="18" charset="0"/>
            </a:rPr>
            <a:t>Задокументовано адміністративних  правопорушень поліцейськими офіцерами громад</a:t>
          </a:r>
          <a:endParaRPr lang="ru-RU" sz="1200" kern="1200" dirty="0">
            <a:latin typeface="Times New Roman" pitchFamily="18" charset="0"/>
            <a:cs typeface="Times New Roman" pitchFamily="18" charset="0"/>
          </a:endParaRPr>
        </a:p>
      </dsp:txBody>
      <dsp:txXfrm>
        <a:off x="828446" y="1245"/>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marL="0" lvl="0" indent="0" algn="ctr" defTabSz="2178050">
            <a:lnSpc>
              <a:spcPct val="90000"/>
            </a:lnSpc>
            <a:spcBef>
              <a:spcPct val="0"/>
            </a:spcBef>
            <a:spcAft>
              <a:spcPct val="35000"/>
            </a:spcAft>
            <a:buNone/>
          </a:pPr>
          <a:r>
            <a:rPr lang="uk-UA" sz="4900" kern="1200" dirty="0">
              <a:latin typeface="Times New Roman" panose="02020603050405020304" pitchFamily="18" charset="0"/>
              <a:cs typeface="Times New Roman" panose="02020603050405020304" pitchFamily="18" charset="0"/>
            </a:rPr>
            <a:t>287</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layout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a16="http://schemas.microsoft.com/office/drawing/2014/main" id="{C42755DC-B98D-44F3-97A8-084FFA71F60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a:extLst>
              <a:ext uri="{FF2B5EF4-FFF2-40B4-BE49-F238E27FC236}">
                <a16:creationId xmlns:a16="http://schemas.microsoft.com/office/drawing/2014/main" id="{88328343-9802-450B-8B28-A6CA32F71CE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3154F8B-CDE1-4D17-B65F-0110D6F1E8C7}" type="datetimeFigureOut">
              <a:rPr lang="ru-RU" smtClean="0"/>
              <a:pPr/>
              <a:t>20.02.2026</a:t>
            </a:fld>
            <a:endParaRPr lang="ru-RU"/>
          </a:p>
        </p:txBody>
      </p:sp>
      <p:sp>
        <p:nvSpPr>
          <p:cNvPr id="4" name="Нижний колонтитул 3">
            <a:extLst>
              <a:ext uri="{FF2B5EF4-FFF2-40B4-BE49-F238E27FC236}">
                <a16:creationId xmlns:a16="http://schemas.microsoft.com/office/drawing/2014/main" id="{022F81DA-BBE1-4E67-A22E-EA860D5B33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a:extLst>
              <a:ext uri="{FF2B5EF4-FFF2-40B4-BE49-F238E27FC236}">
                <a16:creationId xmlns:a16="http://schemas.microsoft.com/office/drawing/2014/main" id="{DCCE4378-D5BA-487D-886A-D8CF49233D7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04BE93-81A7-4415-9741-6385C7F23E70}" type="slidenum">
              <a:rPr lang="ru-RU" smtClean="0"/>
              <a:pPr/>
              <a:t>‹№›</a:t>
            </a:fld>
            <a:endParaRPr lang="ru-RU"/>
          </a:p>
        </p:txBody>
      </p:sp>
    </p:spTree>
    <p:extLst>
      <p:ext uri="{BB962C8B-B14F-4D97-AF65-F5344CB8AC3E}">
        <p14:creationId xmlns:p14="http://schemas.microsoft.com/office/powerpoint/2010/main" val="1493493598"/>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5416594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9878072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3324901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9118641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886198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6978434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8" name="Footer Placeholder 7"/>
          <p:cNvSpPr>
            <a:spLocks noGrp="1"/>
          </p:cNvSpPr>
          <p:nvPr>
            <p:ph type="ftr" sz="quarter" idx="11"/>
          </p:nvPr>
        </p:nvSpPr>
        <p:spPr/>
        <p:txBody>
          <a:bodyPr/>
          <a:lstStyle/>
          <a:p>
            <a:endParaRPr lang="x-none"/>
          </a:p>
        </p:txBody>
      </p:sp>
      <p:sp>
        <p:nvSpPr>
          <p:cNvPr id="9" name="Slide Number Placeholder 8"/>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98872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4" name="Footer Placeholder 3"/>
          <p:cNvSpPr>
            <a:spLocks noGrp="1"/>
          </p:cNvSpPr>
          <p:nvPr>
            <p:ph type="ftr" sz="quarter" idx="11"/>
          </p:nvPr>
        </p:nvSpPr>
        <p:spPr/>
        <p:txBody>
          <a:bodyPr/>
          <a:lstStyle/>
          <a:p>
            <a:endParaRPr lang="x-none"/>
          </a:p>
        </p:txBody>
      </p:sp>
      <p:sp>
        <p:nvSpPr>
          <p:cNvPr id="5" name="Slide Number Placeholder 4"/>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6658891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3" name="Footer Placeholder 2"/>
          <p:cNvSpPr>
            <a:spLocks noGrp="1"/>
          </p:cNvSpPr>
          <p:nvPr>
            <p:ph type="ftr" sz="quarter" idx="11"/>
          </p:nvPr>
        </p:nvSpPr>
        <p:spPr/>
        <p:txBody>
          <a:bodyPr/>
          <a:lstStyle/>
          <a:p>
            <a:endParaRPr lang="x-none"/>
          </a:p>
        </p:txBody>
      </p:sp>
      <p:sp>
        <p:nvSpPr>
          <p:cNvPr id="4" name="Slide Number Placeholder 3"/>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1608709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895803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32525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accent4">
                <a:lumMod val="20000"/>
                <a:lumOff val="80000"/>
              </a:schemeClr>
            </a:gs>
            <a:gs pos="100000">
              <a:schemeClr val="bg1">
                <a:lumMod val="65000"/>
              </a:schemeClr>
            </a:gs>
            <a:gs pos="0">
              <a:schemeClr val="bg1">
                <a:lumMod val="95000"/>
              </a:schemeClr>
            </a:gs>
          </a:gsLst>
          <a:lin ang="162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66D075E-3345-4548-9B8D-265FC05DAC73}" type="datetimeFigureOut">
              <a:rPr lang="x-none" smtClean="0"/>
              <a:pPr/>
              <a:t>20.02.2026</a:t>
            </a:fld>
            <a:endParaRPr lang="x-non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x-non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A4397F6-F8BA-42FC-9D84-7DB78C1D3AA9}" type="slidenum">
              <a:rPr lang="x-none" smtClean="0"/>
              <a:pPr/>
              <a:t>‹№›</a:t>
            </a:fld>
            <a:endParaRPr lang="x-none"/>
          </a:p>
        </p:txBody>
      </p:sp>
    </p:spTree>
    <p:extLst>
      <p:ext uri="{BB962C8B-B14F-4D97-AF65-F5344CB8AC3E}">
        <p14:creationId xmlns:p14="http://schemas.microsoft.com/office/powerpoint/2010/main" val="4769604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8" Type="http://schemas.openxmlformats.org/officeDocument/2006/relationships/chart" Target="../charts/chart7.xml"/><Relationship Id="rId13" Type="http://schemas.openxmlformats.org/officeDocument/2006/relationships/chart" Target="../charts/chart12.xml"/><Relationship Id="rId3" Type="http://schemas.openxmlformats.org/officeDocument/2006/relationships/chart" Target="../charts/chart2.xml"/><Relationship Id="rId7" Type="http://schemas.openxmlformats.org/officeDocument/2006/relationships/chart" Target="../charts/chart6.xml"/><Relationship Id="rId12" Type="http://schemas.openxmlformats.org/officeDocument/2006/relationships/chart" Target="../charts/chart11.xml"/><Relationship Id="rId2" Type="http://schemas.openxmlformats.org/officeDocument/2006/relationships/chart" Target="../charts/chart1.xml"/><Relationship Id="rId1" Type="http://schemas.openxmlformats.org/officeDocument/2006/relationships/slideLayout" Target="../slideLayouts/slideLayout7.xml"/><Relationship Id="rId6" Type="http://schemas.openxmlformats.org/officeDocument/2006/relationships/chart" Target="../charts/chart5.xml"/><Relationship Id="rId11" Type="http://schemas.openxmlformats.org/officeDocument/2006/relationships/chart" Target="../charts/chart10.xml"/><Relationship Id="rId5" Type="http://schemas.openxmlformats.org/officeDocument/2006/relationships/chart" Target="../charts/chart4.xml"/><Relationship Id="rId10" Type="http://schemas.openxmlformats.org/officeDocument/2006/relationships/chart" Target="../charts/chart9.xml"/><Relationship Id="rId4" Type="http://schemas.openxmlformats.org/officeDocument/2006/relationships/chart" Target="../charts/chart3.xml"/><Relationship Id="rId9" Type="http://schemas.openxmlformats.org/officeDocument/2006/relationships/chart" Target="../charts/chart8.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svg"/><Relationship Id="rId7" Type="http://schemas.openxmlformats.org/officeDocument/2006/relationships/image" Target="../media/image23.svg"/><Relationship Id="rId2" Type="http://schemas.openxmlformats.org/officeDocument/2006/relationships/image" Target="../media/image18.png"/><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svg"/><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png"/><Relationship Id="rId1" Type="http://schemas.openxmlformats.org/officeDocument/2006/relationships/slideLayout" Target="../slideLayouts/slideLayout6.xml"/><Relationship Id="rId6" Type="http://schemas.openxmlformats.org/officeDocument/2006/relationships/image" Target="../media/image29.svg"/><Relationship Id="rId5" Type="http://schemas.openxmlformats.org/officeDocument/2006/relationships/image" Target="../media/image28.png"/><Relationship Id="rId4" Type="http://schemas.microsoft.com/office/2007/relationships/hdphoto" Target="../media/hdphoto2.wdp"/></Relationships>
</file>

<file path=ppt/slides/_rels/slide18.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image" Target="../media/image30.png"/><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chart" Target="../charts/chart14.xml"/><Relationship Id="rId1" Type="http://schemas.openxmlformats.org/officeDocument/2006/relationships/slideLayout" Target="../slideLayouts/slideLayout6.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 Id="rId14" Type="http://schemas.openxmlformats.org/officeDocument/2006/relationships/image" Target="../media/image31.jpeg"/></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6.xml"/><Relationship Id="rId5" Type="http://schemas.openxmlformats.org/officeDocument/2006/relationships/image" Target="../media/image35.jpeg"/><Relationship Id="rId4" Type="http://schemas.openxmlformats.org/officeDocument/2006/relationships/image" Target="../media/image34.jpeg"/></Relationships>
</file>

<file path=ppt/slides/_rels/slide2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6.xml"/><Relationship Id="rId4" Type="http://schemas.openxmlformats.org/officeDocument/2006/relationships/image" Target="../media/image38.jpeg"/></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openxmlformats.org/officeDocument/2006/relationships/image" Target="../media/image40.svg"/><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42.sv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diagramQuickStyle" Target="../diagrams/quickStyle4.xml"/><Relationship Id="rId13" Type="http://schemas.openxmlformats.org/officeDocument/2006/relationships/diagramQuickStyle" Target="../diagrams/quickStyle5.xml"/><Relationship Id="rId3" Type="http://schemas.openxmlformats.org/officeDocument/2006/relationships/image" Target="../media/image52.jpeg"/><Relationship Id="rId7" Type="http://schemas.openxmlformats.org/officeDocument/2006/relationships/diagramLayout" Target="../diagrams/layout4.xml"/><Relationship Id="rId12" Type="http://schemas.openxmlformats.org/officeDocument/2006/relationships/diagramLayout" Target="../diagrams/layout5.xml"/><Relationship Id="rId2" Type="http://schemas.openxmlformats.org/officeDocument/2006/relationships/image" Target="../media/image51.jpeg"/><Relationship Id="rId1" Type="http://schemas.openxmlformats.org/officeDocument/2006/relationships/slideLayout" Target="../slideLayouts/slideLayout6.xml"/><Relationship Id="rId6" Type="http://schemas.openxmlformats.org/officeDocument/2006/relationships/diagramData" Target="../diagrams/data4.xml"/><Relationship Id="rId11" Type="http://schemas.openxmlformats.org/officeDocument/2006/relationships/diagramData" Target="../diagrams/data5.xml"/><Relationship Id="rId5" Type="http://schemas.openxmlformats.org/officeDocument/2006/relationships/image" Target="../media/image54.jpeg"/><Relationship Id="rId15" Type="http://schemas.microsoft.com/office/2007/relationships/diagramDrawing" Target="../diagrams/drawing5.xml"/><Relationship Id="rId10" Type="http://schemas.microsoft.com/office/2007/relationships/diagramDrawing" Target="../diagrams/drawing4.xml"/><Relationship Id="rId4" Type="http://schemas.openxmlformats.org/officeDocument/2006/relationships/image" Target="../media/image53.jpeg"/><Relationship Id="rId9" Type="http://schemas.openxmlformats.org/officeDocument/2006/relationships/diagramColors" Target="../diagrams/colors4.xml"/><Relationship Id="rId14" Type="http://schemas.openxmlformats.org/officeDocument/2006/relationships/diagramColors" Target="../diagrams/colors5.xml"/></Relationships>
</file>

<file path=ppt/slides/_rels/slide2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6.xml"/><Relationship Id="rId5" Type="http://schemas.openxmlformats.org/officeDocument/2006/relationships/image" Target="../media/image58.jpeg"/><Relationship Id="rId4" Type="http://schemas.openxmlformats.org/officeDocument/2006/relationships/image" Target="../media/image57.jpeg"/></Relationships>
</file>

<file path=ppt/slides/_rels/slide2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6.xml"/><Relationship Id="rId5" Type="http://schemas.openxmlformats.org/officeDocument/2006/relationships/image" Target="../media/image62.jpeg"/><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8.svg"/><Relationship Id="rId13" Type="http://schemas.openxmlformats.org/officeDocument/2006/relationships/image" Target="../media/image13.png"/><Relationship Id="rId3" Type="http://schemas.openxmlformats.org/officeDocument/2006/relationships/image" Target="../media/image4.png"/><Relationship Id="rId7" Type="http://schemas.openxmlformats.org/officeDocument/2006/relationships/image" Target="../media/image7.png"/><Relationship Id="rId12" Type="http://schemas.openxmlformats.org/officeDocument/2006/relationships/image" Target="../media/image12.svg"/><Relationship Id="rId2" Type="http://schemas.openxmlformats.org/officeDocument/2006/relationships/image" Target="../media/image3.png"/><Relationship Id="rId1" Type="http://schemas.openxmlformats.org/officeDocument/2006/relationships/slideLayout" Target="../slideLayouts/slideLayout7.xml"/><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6.png"/><Relationship Id="rId10" Type="http://schemas.openxmlformats.org/officeDocument/2006/relationships/image" Target="../media/image10.svg"/><Relationship Id="rId4" Type="http://schemas.openxmlformats.org/officeDocument/2006/relationships/image" Target="../media/image5.svg"/><Relationship Id="rId9" Type="http://schemas.openxmlformats.org/officeDocument/2006/relationships/image" Target="../media/image9.png"/><Relationship Id="rId14" Type="http://schemas.openxmlformats.org/officeDocument/2006/relationships/image" Target="../media/image14.svg"/></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 name="Прямоугольник 868">
            <a:extLst>
              <a:ext uri="{FF2B5EF4-FFF2-40B4-BE49-F238E27FC236}">
                <a16:creationId xmlns:a16="http://schemas.microsoft.com/office/drawing/2014/main" id="{86FD158A-7AED-4BB2-915F-18CB7928D104}"/>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0" name="Прямоугольник 869">
            <a:extLst>
              <a:ext uri="{FF2B5EF4-FFF2-40B4-BE49-F238E27FC236}">
                <a16:creationId xmlns:a16="http://schemas.microsoft.com/office/drawing/2014/main" id="{8392C84F-58DB-4378-BDE6-A2D43694CACE}"/>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1" name="Прямоугольник 870">
            <a:extLst>
              <a:ext uri="{FF2B5EF4-FFF2-40B4-BE49-F238E27FC236}">
                <a16:creationId xmlns:a16="http://schemas.microsoft.com/office/drawing/2014/main" id="{047D5A76-1D2B-4C83-AB17-53C0772EAA92}"/>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2" name="Прямоугольник 871">
            <a:extLst>
              <a:ext uri="{FF2B5EF4-FFF2-40B4-BE49-F238E27FC236}">
                <a16:creationId xmlns:a16="http://schemas.microsoft.com/office/drawing/2014/main" id="{6AB79968-2B4A-4C1D-88CD-CE98E1F074A4}"/>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3" name="Прямоугольник 872">
            <a:extLst>
              <a:ext uri="{FF2B5EF4-FFF2-40B4-BE49-F238E27FC236}">
                <a16:creationId xmlns:a16="http://schemas.microsoft.com/office/drawing/2014/main" id="{02030DF7-E249-4919-8AEF-70A977EFD8A4}"/>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4" name="Прямоугольник 873">
            <a:extLst>
              <a:ext uri="{FF2B5EF4-FFF2-40B4-BE49-F238E27FC236}">
                <a16:creationId xmlns:a16="http://schemas.microsoft.com/office/drawing/2014/main" id="{E16F3248-3EF1-4CC1-9057-2A9DD3A4DD4E}"/>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5" name="Прямоугольник 874">
            <a:extLst>
              <a:ext uri="{FF2B5EF4-FFF2-40B4-BE49-F238E27FC236}">
                <a16:creationId xmlns:a16="http://schemas.microsoft.com/office/drawing/2014/main" id="{084F339B-02B3-4092-928E-D7E27E149712}"/>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6" name="Прямоугольник 875">
            <a:extLst>
              <a:ext uri="{FF2B5EF4-FFF2-40B4-BE49-F238E27FC236}">
                <a16:creationId xmlns:a16="http://schemas.microsoft.com/office/drawing/2014/main" id="{5E0D32D2-035E-4B71-AE38-248239E68735}"/>
              </a:ext>
            </a:extLst>
          </p:cNvPr>
          <p:cNvSpPr/>
          <p:nvPr/>
        </p:nvSpPr>
        <p:spPr>
          <a:xfrm>
            <a:off x="36992" y="259632"/>
            <a:ext cx="11574771" cy="6388100"/>
          </a:xfrm>
          <a:prstGeom prst="rect">
            <a:avLst/>
          </a:prstGeom>
          <a:gradFill flip="none" rotWithShape="1">
            <a:gsLst>
              <a:gs pos="0">
                <a:srgbClr val="B22943"/>
              </a:gs>
              <a:gs pos="85000">
                <a:srgbClr val="0C183B"/>
              </a:gs>
              <a:gs pos="15000">
                <a:srgbClr val="0C183B"/>
              </a:gs>
              <a:gs pos="100000">
                <a:srgbClr val="007BAF"/>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877" name="Группа 876">
            <a:extLst>
              <a:ext uri="{FF2B5EF4-FFF2-40B4-BE49-F238E27FC236}">
                <a16:creationId xmlns:a16="http://schemas.microsoft.com/office/drawing/2014/main" id="{E32C2400-CDEF-4AE5-BFEF-FAC4AE96623A}"/>
              </a:ext>
            </a:extLst>
          </p:cNvPr>
          <p:cNvGrpSpPr/>
          <p:nvPr/>
        </p:nvGrpSpPr>
        <p:grpSpPr>
          <a:xfrm>
            <a:off x="-68132" y="431288"/>
            <a:ext cx="417086" cy="6014401"/>
            <a:chOff x="-22414" y="440690"/>
            <a:chExt cx="417086" cy="6014401"/>
          </a:xfrm>
        </p:grpSpPr>
        <p:sp>
          <p:nvSpPr>
            <p:cNvPr id="878" name="Прямоугольник 877">
              <a:extLst>
                <a:ext uri="{FF2B5EF4-FFF2-40B4-BE49-F238E27FC236}">
                  <a16:creationId xmlns:a16="http://schemas.microsoft.com/office/drawing/2014/main" id="{E3BD843B-DBBA-4A3D-A815-ED394B440D41}"/>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80" name="Прямая соединительная линия 879">
              <a:extLst>
                <a:ext uri="{FF2B5EF4-FFF2-40B4-BE49-F238E27FC236}">
                  <a16:creationId xmlns:a16="http://schemas.microsoft.com/office/drawing/2014/main" id="{3A6CB4D8-A197-4055-A7D7-B3EECD927A15}"/>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1" name="Прямая соединительная линия 880">
              <a:extLst>
                <a:ext uri="{FF2B5EF4-FFF2-40B4-BE49-F238E27FC236}">
                  <a16:creationId xmlns:a16="http://schemas.microsoft.com/office/drawing/2014/main" id="{2BAA783C-C45E-4EFF-87B3-1EAC87386DDB}"/>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2" name="Прямая соединительная линия 881">
              <a:extLst>
                <a:ext uri="{FF2B5EF4-FFF2-40B4-BE49-F238E27FC236}">
                  <a16:creationId xmlns:a16="http://schemas.microsoft.com/office/drawing/2014/main" id="{47717158-7C00-4AFA-9AA1-59A09A2B05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3" name="Прямая соединительная линия 882">
              <a:extLst>
                <a:ext uri="{FF2B5EF4-FFF2-40B4-BE49-F238E27FC236}">
                  <a16:creationId xmlns:a16="http://schemas.microsoft.com/office/drawing/2014/main" id="{B700228C-063C-4C52-9D31-50D55A1AB8C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0BFFFAB6-E5F3-4F40-85EC-9DEAAD16E9B6}"/>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2A20C80D-53CA-40BF-A7E3-BEA564C2558F}"/>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892DD8F-6FE1-4C13-B428-7F80AA2E3E5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0EB8F72A-BDC6-4D63-957E-8B237DE133E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89" name="Дуга 888">
              <a:extLst>
                <a:ext uri="{FF2B5EF4-FFF2-40B4-BE49-F238E27FC236}">
                  <a16:creationId xmlns:a16="http://schemas.microsoft.com/office/drawing/2014/main" id="{7142D461-9159-4CDB-A575-1967012D08ED}"/>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0" name="Дуга 889">
              <a:extLst>
                <a:ext uri="{FF2B5EF4-FFF2-40B4-BE49-F238E27FC236}">
                  <a16:creationId xmlns:a16="http://schemas.microsoft.com/office/drawing/2014/main" id="{1C6ECD83-4DCF-42E2-ACEA-6ECE5E441FA3}"/>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1" name="Прямоугольник 890">
              <a:extLst>
                <a:ext uri="{FF2B5EF4-FFF2-40B4-BE49-F238E27FC236}">
                  <a16:creationId xmlns:a16="http://schemas.microsoft.com/office/drawing/2014/main" id="{C3AE9699-471E-475F-B95B-B4DAEB6A50CC}"/>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2" name="Прямоугольник 891">
              <a:extLst>
                <a:ext uri="{FF2B5EF4-FFF2-40B4-BE49-F238E27FC236}">
                  <a16:creationId xmlns:a16="http://schemas.microsoft.com/office/drawing/2014/main" id="{53307535-10A5-4D33-A130-F7A468F85B43}"/>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93" name="Прямая соединительная линия 892">
              <a:extLst>
                <a:ext uri="{FF2B5EF4-FFF2-40B4-BE49-F238E27FC236}">
                  <a16:creationId xmlns:a16="http://schemas.microsoft.com/office/drawing/2014/main" id="{035B483B-DBCC-40D7-9EE2-16824ABD61C7}"/>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4" name="Прямая соединительная линия 893">
              <a:extLst>
                <a:ext uri="{FF2B5EF4-FFF2-40B4-BE49-F238E27FC236}">
                  <a16:creationId xmlns:a16="http://schemas.microsoft.com/office/drawing/2014/main" id="{0FEFFB8B-2430-4536-A7E2-01DA9EF6E18C}"/>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5" name="Прямая соединительная линия 894">
              <a:extLst>
                <a:ext uri="{FF2B5EF4-FFF2-40B4-BE49-F238E27FC236}">
                  <a16:creationId xmlns:a16="http://schemas.microsoft.com/office/drawing/2014/main" id="{DCE1F00C-DCD3-4764-911D-825D1B81075D}"/>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1D78A38B-1950-482D-8523-E01139BFA76A}"/>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4F9A6FE2-1826-4101-86C6-298C1EF3EB58}"/>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76BCF544-F80B-400B-80C7-68500C7BC1FD}"/>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4EDED1D6-5C1B-4C80-AA39-D718EB8FEFE3}"/>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71BF6772-A180-4A78-9B76-CC1F61B180AE}"/>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2" name="Дуга 901">
              <a:extLst>
                <a:ext uri="{FF2B5EF4-FFF2-40B4-BE49-F238E27FC236}">
                  <a16:creationId xmlns:a16="http://schemas.microsoft.com/office/drawing/2014/main" id="{08CBA6EB-2DB6-490A-B307-8DA128B17C91}"/>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3" name="Дуга 902">
              <a:extLst>
                <a:ext uri="{FF2B5EF4-FFF2-40B4-BE49-F238E27FC236}">
                  <a16:creationId xmlns:a16="http://schemas.microsoft.com/office/drawing/2014/main" id="{88660EED-E6B7-4850-AD42-4A980A0D8E6C}"/>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4" name="Прямоугольник 903">
              <a:extLst>
                <a:ext uri="{FF2B5EF4-FFF2-40B4-BE49-F238E27FC236}">
                  <a16:creationId xmlns:a16="http://schemas.microsoft.com/office/drawing/2014/main" id="{2D7323F0-A2C3-4D80-B138-C8B85FF69032}"/>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5" name="Прямоугольник 904">
              <a:extLst>
                <a:ext uri="{FF2B5EF4-FFF2-40B4-BE49-F238E27FC236}">
                  <a16:creationId xmlns:a16="http://schemas.microsoft.com/office/drawing/2014/main" id="{93D4B3C4-6DD5-4A20-8FBD-38C44C0C995C}"/>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07" name="Прямая соединительная линия 906">
              <a:extLst>
                <a:ext uri="{FF2B5EF4-FFF2-40B4-BE49-F238E27FC236}">
                  <a16:creationId xmlns:a16="http://schemas.microsoft.com/office/drawing/2014/main" id="{ADEB0024-F0BB-4F36-A1B6-0334FE0B960C}"/>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DBB7CE04-86CC-4A00-9169-96492B28F615}"/>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F080E382-A89D-4464-9CA0-ED6362EECFFC}"/>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7CE5D819-A65A-4205-8A3C-D400508CD4AA}"/>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1A32C828-ECE7-4DE1-B310-C6F06EF60D12}"/>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2CB933CF-4A30-4CE7-B471-41283B98EEA6}"/>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9F2D0F78-CF4C-462F-AC4D-54D8C982AE49}"/>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16D78416-8E20-4DCE-AC88-0DED602505E1}"/>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6" name="Дуга 915">
              <a:extLst>
                <a:ext uri="{FF2B5EF4-FFF2-40B4-BE49-F238E27FC236}">
                  <a16:creationId xmlns:a16="http://schemas.microsoft.com/office/drawing/2014/main" id="{22C72082-32A1-4E2C-B7D0-7E14C69FCEE3}"/>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7" name="Дуга 916">
              <a:extLst>
                <a:ext uri="{FF2B5EF4-FFF2-40B4-BE49-F238E27FC236}">
                  <a16:creationId xmlns:a16="http://schemas.microsoft.com/office/drawing/2014/main" id="{8ED263DD-8478-4FCB-A411-BF031FAE9433}"/>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8" name="Прямоугольник 917">
              <a:extLst>
                <a:ext uri="{FF2B5EF4-FFF2-40B4-BE49-F238E27FC236}">
                  <a16:creationId xmlns:a16="http://schemas.microsoft.com/office/drawing/2014/main" id="{7B789F36-EA2B-44A6-9928-1ACE051AB83B}"/>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9" name="Прямоугольник 918">
              <a:extLst>
                <a:ext uri="{FF2B5EF4-FFF2-40B4-BE49-F238E27FC236}">
                  <a16:creationId xmlns:a16="http://schemas.microsoft.com/office/drawing/2014/main" id="{C4F5AA69-2A57-4645-9BA3-D0CEC5743B60}"/>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20" name="Прямая соединительная линия 919">
              <a:extLst>
                <a:ext uri="{FF2B5EF4-FFF2-40B4-BE49-F238E27FC236}">
                  <a16:creationId xmlns:a16="http://schemas.microsoft.com/office/drawing/2014/main" id="{35C6828A-8756-4828-B258-B5D67FB2979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A437A0EF-AD87-43F8-BC3E-FCE580222A47}"/>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119C42AE-2413-4EA4-ACCB-F994F9305ECE}"/>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C9A3B2AB-9933-4B4D-9C2C-3CAA18C4D696}"/>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8ECAC44E-F0D6-4B4B-AFBF-8CD892A73B48}"/>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DF9C1093-C77D-4E13-BFE4-70C233A61ACD}"/>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30CDD63-CDC0-47FC-8060-91C70FD567FC}"/>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7" name="Прямая соединительная линия 926">
              <a:extLst>
                <a:ext uri="{FF2B5EF4-FFF2-40B4-BE49-F238E27FC236}">
                  <a16:creationId xmlns:a16="http://schemas.microsoft.com/office/drawing/2014/main" id="{091471A8-7AB0-48C5-A431-6CEA10918507}"/>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9" name="Дуга 928">
              <a:extLst>
                <a:ext uri="{FF2B5EF4-FFF2-40B4-BE49-F238E27FC236}">
                  <a16:creationId xmlns:a16="http://schemas.microsoft.com/office/drawing/2014/main" id="{481E5902-52D6-4DCF-B57E-3A4623F6A005}"/>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0" name="Дуга 929">
              <a:extLst>
                <a:ext uri="{FF2B5EF4-FFF2-40B4-BE49-F238E27FC236}">
                  <a16:creationId xmlns:a16="http://schemas.microsoft.com/office/drawing/2014/main" id="{49B6A8BC-C512-4FE7-A682-4D12DC353A7A}"/>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31" name="Прямоугольник 930">
              <a:extLst>
                <a:ext uri="{FF2B5EF4-FFF2-40B4-BE49-F238E27FC236}">
                  <a16:creationId xmlns:a16="http://schemas.microsoft.com/office/drawing/2014/main" id="{9257F059-23FB-48F6-BFB6-C8ACDD1CB8D4}"/>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2" name="Прямоугольник 931">
              <a:extLst>
                <a:ext uri="{FF2B5EF4-FFF2-40B4-BE49-F238E27FC236}">
                  <a16:creationId xmlns:a16="http://schemas.microsoft.com/office/drawing/2014/main" id="{FF0B4D10-F3E1-49AC-8841-2A7370D93A78}"/>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34" name="Прямая соединительная линия 933">
              <a:extLst>
                <a:ext uri="{FF2B5EF4-FFF2-40B4-BE49-F238E27FC236}">
                  <a16:creationId xmlns:a16="http://schemas.microsoft.com/office/drawing/2014/main" id="{BE140125-73CF-4183-B2A8-E0587CB72FE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10665EDC-4C4F-4A58-9615-46D71FB1F28A}"/>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4E65BC76-3406-4A9F-BA1C-94F17EA23A3F}"/>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EF9D5EF0-4389-4846-888F-8DEE5DD78721}"/>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097A3558-5814-42E7-9170-64CA8DB96C3B}"/>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9" name="Прямая соединительная линия 938">
              <a:extLst>
                <a:ext uri="{FF2B5EF4-FFF2-40B4-BE49-F238E27FC236}">
                  <a16:creationId xmlns:a16="http://schemas.microsoft.com/office/drawing/2014/main" id="{98C11FFF-DA05-458E-B28D-DBEF0492DCF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0" name="Прямая соединительная линия 939">
              <a:extLst>
                <a:ext uri="{FF2B5EF4-FFF2-40B4-BE49-F238E27FC236}">
                  <a16:creationId xmlns:a16="http://schemas.microsoft.com/office/drawing/2014/main" id="{48AE9577-0EDE-451B-A078-0912EBCD526C}"/>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1" name="Прямая соединительная линия 940">
              <a:extLst>
                <a:ext uri="{FF2B5EF4-FFF2-40B4-BE49-F238E27FC236}">
                  <a16:creationId xmlns:a16="http://schemas.microsoft.com/office/drawing/2014/main" id="{03206D97-39C9-41FC-BFB9-752F04A3BED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43" name="Дуга 942">
              <a:extLst>
                <a:ext uri="{FF2B5EF4-FFF2-40B4-BE49-F238E27FC236}">
                  <a16:creationId xmlns:a16="http://schemas.microsoft.com/office/drawing/2014/main" id="{D0188E93-4206-44CF-ABF0-52E6663ADAB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4" name="Дуга 943">
              <a:extLst>
                <a:ext uri="{FF2B5EF4-FFF2-40B4-BE49-F238E27FC236}">
                  <a16:creationId xmlns:a16="http://schemas.microsoft.com/office/drawing/2014/main" id="{0124532E-802C-45ED-A834-914A2BD780EE}"/>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5" name="Прямоугольник 944">
              <a:extLst>
                <a:ext uri="{FF2B5EF4-FFF2-40B4-BE49-F238E27FC236}">
                  <a16:creationId xmlns:a16="http://schemas.microsoft.com/office/drawing/2014/main" id="{BAC2F842-548D-459A-853A-56022D9DE97B}"/>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6" name="Прямоугольник 945">
              <a:extLst>
                <a:ext uri="{FF2B5EF4-FFF2-40B4-BE49-F238E27FC236}">
                  <a16:creationId xmlns:a16="http://schemas.microsoft.com/office/drawing/2014/main" id="{2EBEDD63-8BA5-4EC6-8435-E66675E1C453}"/>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47" name="Прямая соединительная линия 946">
              <a:extLst>
                <a:ext uri="{FF2B5EF4-FFF2-40B4-BE49-F238E27FC236}">
                  <a16:creationId xmlns:a16="http://schemas.microsoft.com/office/drawing/2014/main" id="{826B7969-31B0-4757-ABF3-17CCE8CECBA8}"/>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18174A11-9978-4E6E-AAD8-6E09FA800D7E}"/>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E3DFFED5-129D-4593-BBAF-3AE7367A7E8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EB5E4945-31AD-4987-BC3D-564C0AE0079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1" name="Прямая соединительная линия 950">
              <a:extLst>
                <a:ext uri="{FF2B5EF4-FFF2-40B4-BE49-F238E27FC236}">
                  <a16:creationId xmlns:a16="http://schemas.microsoft.com/office/drawing/2014/main" id="{E1F4B799-5BAC-495E-985C-86D56F31DABE}"/>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2" name="Прямая соединительная линия 951">
              <a:extLst>
                <a:ext uri="{FF2B5EF4-FFF2-40B4-BE49-F238E27FC236}">
                  <a16:creationId xmlns:a16="http://schemas.microsoft.com/office/drawing/2014/main" id="{E131A6D5-957E-4511-ABBF-855E60421F9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3" name="Прямая соединительная линия 952">
              <a:extLst>
                <a:ext uri="{FF2B5EF4-FFF2-40B4-BE49-F238E27FC236}">
                  <a16:creationId xmlns:a16="http://schemas.microsoft.com/office/drawing/2014/main" id="{C08FDD6A-6265-4D47-8224-56C6FE734A9B}"/>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4" name="Прямая соединительная линия 953">
              <a:extLst>
                <a:ext uri="{FF2B5EF4-FFF2-40B4-BE49-F238E27FC236}">
                  <a16:creationId xmlns:a16="http://schemas.microsoft.com/office/drawing/2014/main" id="{36C65F5D-BDD5-477D-9CCD-4DFE2389E7FF}"/>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6" name="Дуга 955">
              <a:extLst>
                <a:ext uri="{FF2B5EF4-FFF2-40B4-BE49-F238E27FC236}">
                  <a16:creationId xmlns:a16="http://schemas.microsoft.com/office/drawing/2014/main" id="{BC8B56E7-E917-4C9C-8BF1-B6AA04516F8B}"/>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7" name="Дуга 956">
              <a:extLst>
                <a:ext uri="{FF2B5EF4-FFF2-40B4-BE49-F238E27FC236}">
                  <a16:creationId xmlns:a16="http://schemas.microsoft.com/office/drawing/2014/main" id="{A2123599-6E4D-491D-B74A-DF362E83C597}"/>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8" name="Прямоугольник 957">
              <a:extLst>
                <a:ext uri="{FF2B5EF4-FFF2-40B4-BE49-F238E27FC236}">
                  <a16:creationId xmlns:a16="http://schemas.microsoft.com/office/drawing/2014/main" id="{51A02AAD-C1D3-4A6D-A0D2-4EC9C21F1750}"/>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9" name="Прямоугольник 958">
              <a:extLst>
                <a:ext uri="{FF2B5EF4-FFF2-40B4-BE49-F238E27FC236}">
                  <a16:creationId xmlns:a16="http://schemas.microsoft.com/office/drawing/2014/main" id="{89907414-CEA4-4B95-A331-6430F10C64F9}"/>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61" name="Прямая соединительная линия 960">
              <a:extLst>
                <a:ext uri="{FF2B5EF4-FFF2-40B4-BE49-F238E27FC236}">
                  <a16:creationId xmlns:a16="http://schemas.microsoft.com/office/drawing/2014/main" id="{17B58ED9-FE5F-4052-A9BE-CC1D34D5F3E7}"/>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145724B2-318D-4B1C-A223-51CFD63E2D5D}"/>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3" name="Прямая соединительная линия 962">
              <a:extLst>
                <a:ext uri="{FF2B5EF4-FFF2-40B4-BE49-F238E27FC236}">
                  <a16:creationId xmlns:a16="http://schemas.microsoft.com/office/drawing/2014/main" id="{12E9242A-4345-4917-90C7-A2C929AF4B6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4" name="Прямая соединительная линия 963">
              <a:extLst>
                <a:ext uri="{FF2B5EF4-FFF2-40B4-BE49-F238E27FC236}">
                  <a16:creationId xmlns:a16="http://schemas.microsoft.com/office/drawing/2014/main" id="{960AAD25-4E92-43AF-8547-4F7F3F1CEF43}"/>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5" name="Прямая соединительная линия 964">
              <a:extLst>
                <a:ext uri="{FF2B5EF4-FFF2-40B4-BE49-F238E27FC236}">
                  <a16:creationId xmlns:a16="http://schemas.microsoft.com/office/drawing/2014/main" id="{12D8FF0E-3851-4F7D-A15E-DC7FB3BF3EC1}"/>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6" name="Прямая соединительная линия 965">
              <a:extLst>
                <a:ext uri="{FF2B5EF4-FFF2-40B4-BE49-F238E27FC236}">
                  <a16:creationId xmlns:a16="http://schemas.microsoft.com/office/drawing/2014/main" id="{12824FD8-7ED7-45C3-8A2C-3FE37167823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7" name="Прямая соединительная линия 966">
              <a:extLst>
                <a:ext uri="{FF2B5EF4-FFF2-40B4-BE49-F238E27FC236}">
                  <a16:creationId xmlns:a16="http://schemas.microsoft.com/office/drawing/2014/main" id="{6A644F41-7764-486A-8DDC-D8B4EC9CE586}"/>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A49D91C7-33C2-4590-89D9-F0E7E718D6C3}"/>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0" name="Дуга 969">
              <a:extLst>
                <a:ext uri="{FF2B5EF4-FFF2-40B4-BE49-F238E27FC236}">
                  <a16:creationId xmlns:a16="http://schemas.microsoft.com/office/drawing/2014/main" id="{60E385E7-DC99-4227-ACCB-3EBB77834F48}"/>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1" name="Дуга 970">
              <a:extLst>
                <a:ext uri="{FF2B5EF4-FFF2-40B4-BE49-F238E27FC236}">
                  <a16:creationId xmlns:a16="http://schemas.microsoft.com/office/drawing/2014/main" id="{4656B1BF-3C6C-4071-B13E-7EA5C393823C}"/>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2" name="Прямоугольник 971">
              <a:extLst>
                <a:ext uri="{FF2B5EF4-FFF2-40B4-BE49-F238E27FC236}">
                  <a16:creationId xmlns:a16="http://schemas.microsoft.com/office/drawing/2014/main" id="{76241E75-5A07-4250-8D7C-C63A1C7FCFC1}"/>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3" name="Прямоугольник 972">
              <a:extLst>
                <a:ext uri="{FF2B5EF4-FFF2-40B4-BE49-F238E27FC236}">
                  <a16:creationId xmlns:a16="http://schemas.microsoft.com/office/drawing/2014/main" id="{9EAE1E84-991A-481D-B335-C4E37CEEB731}"/>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74" name="Прямая соединительная линия 973">
              <a:extLst>
                <a:ext uri="{FF2B5EF4-FFF2-40B4-BE49-F238E27FC236}">
                  <a16:creationId xmlns:a16="http://schemas.microsoft.com/office/drawing/2014/main" id="{425AA4FF-CF9B-47F4-9E33-ABDC379DED3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5" name="Прямая соединительная линия 974">
              <a:extLst>
                <a:ext uri="{FF2B5EF4-FFF2-40B4-BE49-F238E27FC236}">
                  <a16:creationId xmlns:a16="http://schemas.microsoft.com/office/drawing/2014/main" id="{16F2C9C1-D5AA-47EC-9189-3F9AE35BBCDD}"/>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6" name="Прямая соединительная линия 975">
              <a:extLst>
                <a:ext uri="{FF2B5EF4-FFF2-40B4-BE49-F238E27FC236}">
                  <a16:creationId xmlns:a16="http://schemas.microsoft.com/office/drawing/2014/main" id="{4631910B-3FA5-40D1-999E-A344AEB98AAF}"/>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7" name="Прямая соединительная линия 976">
              <a:extLst>
                <a:ext uri="{FF2B5EF4-FFF2-40B4-BE49-F238E27FC236}">
                  <a16:creationId xmlns:a16="http://schemas.microsoft.com/office/drawing/2014/main" id="{3DB3D87E-EC97-4B43-BC08-2F377D6A3C90}"/>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8" name="Прямая соединительная линия 977">
              <a:extLst>
                <a:ext uri="{FF2B5EF4-FFF2-40B4-BE49-F238E27FC236}">
                  <a16:creationId xmlns:a16="http://schemas.microsoft.com/office/drawing/2014/main" id="{8F386E11-57B4-4D51-B7D6-F5E27E3A4D5D}"/>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9" name="Прямая соединительная линия 978">
              <a:extLst>
                <a:ext uri="{FF2B5EF4-FFF2-40B4-BE49-F238E27FC236}">
                  <a16:creationId xmlns:a16="http://schemas.microsoft.com/office/drawing/2014/main" id="{5698A6F9-8295-41E9-8D0B-7CC269747871}"/>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D16BBEF1-F844-4285-892F-1D254A655D6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9FCC1017-C4B5-46D5-80C6-45C505AA4048}"/>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3" name="Дуга 982">
              <a:extLst>
                <a:ext uri="{FF2B5EF4-FFF2-40B4-BE49-F238E27FC236}">
                  <a16:creationId xmlns:a16="http://schemas.microsoft.com/office/drawing/2014/main" id="{42C2BC3C-2586-4647-82F4-BB837C9A736D}"/>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4" name="Дуга 983">
              <a:extLst>
                <a:ext uri="{FF2B5EF4-FFF2-40B4-BE49-F238E27FC236}">
                  <a16:creationId xmlns:a16="http://schemas.microsoft.com/office/drawing/2014/main" id="{F719D414-79C2-4F4D-8CF1-C616BCB3CA76}"/>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5" name="Прямоугольник 984">
              <a:extLst>
                <a:ext uri="{FF2B5EF4-FFF2-40B4-BE49-F238E27FC236}">
                  <a16:creationId xmlns:a16="http://schemas.microsoft.com/office/drawing/2014/main" id="{AB871DD2-5DF6-4B90-AE1A-5CD274D2A345}"/>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6" name="Прямоугольник 985">
              <a:extLst>
                <a:ext uri="{FF2B5EF4-FFF2-40B4-BE49-F238E27FC236}">
                  <a16:creationId xmlns:a16="http://schemas.microsoft.com/office/drawing/2014/main" id="{43A7F810-4EA6-48A5-9E4A-D687A880A3D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88" name="Прямая соединительная линия 987">
              <a:extLst>
                <a:ext uri="{FF2B5EF4-FFF2-40B4-BE49-F238E27FC236}">
                  <a16:creationId xmlns:a16="http://schemas.microsoft.com/office/drawing/2014/main" id="{701C8C9C-8902-480E-A610-223C353B6D23}"/>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9" name="Прямая соединительная линия 988">
              <a:extLst>
                <a:ext uri="{FF2B5EF4-FFF2-40B4-BE49-F238E27FC236}">
                  <a16:creationId xmlns:a16="http://schemas.microsoft.com/office/drawing/2014/main" id="{ECE1F579-E22C-4405-898F-ADBC28FE21E8}"/>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0" name="Прямая соединительная линия 989">
              <a:extLst>
                <a:ext uri="{FF2B5EF4-FFF2-40B4-BE49-F238E27FC236}">
                  <a16:creationId xmlns:a16="http://schemas.microsoft.com/office/drawing/2014/main" id="{61B69F7B-F80B-4129-89E2-BF73749E09B8}"/>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1" name="Прямая соединительная линия 990">
              <a:extLst>
                <a:ext uri="{FF2B5EF4-FFF2-40B4-BE49-F238E27FC236}">
                  <a16:creationId xmlns:a16="http://schemas.microsoft.com/office/drawing/2014/main" id="{49A10B59-D1A0-4827-B0E6-CCAB95EB7802}"/>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3F848EC1-C86C-40E5-82A1-298A966D14F4}"/>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532B4C2C-933D-445A-B901-CA8C69360165}"/>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AE542B56-36F1-4A03-AC78-BC86DD7250B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CA2FB7C5-55D6-46FC-84E9-30DCED8881BD}"/>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7" name="Дуга 996">
              <a:extLst>
                <a:ext uri="{FF2B5EF4-FFF2-40B4-BE49-F238E27FC236}">
                  <a16:creationId xmlns:a16="http://schemas.microsoft.com/office/drawing/2014/main" id="{1E0259B5-0521-4C19-87BB-2686ADD84599}"/>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98" name="Дуга 997">
              <a:extLst>
                <a:ext uri="{FF2B5EF4-FFF2-40B4-BE49-F238E27FC236}">
                  <a16:creationId xmlns:a16="http://schemas.microsoft.com/office/drawing/2014/main" id="{083FB75D-0B3F-411C-AC1F-23857C658CA6}"/>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99" name="Прямоугольник 998">
              <a:extLst>
                <a:ext uri="{FF2B5EF4-FFF2-40B4-BE49-F238E27FC236}">
                  <a16:creationId xmlns:a16="http://schemas.microsoft.com/office/drawing/2014/main" id="{B7002832-13D0-423B-9203-10134818A445}"/>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00" name="Прямоугольник 999">
              <a:extLst>
                <a:ext uri="{FF2B5EF4-FFF2-40B4-BE49-F238E27FC236}">
                  <a16:creationId xmlns:a16="http://schemas.microsoft.com/office/drawing/2014/main" id="{9E0BC4E6-1D7A-4130-B7B4-70DD03FA72B7}"/>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01" name="Прямая соединительная линия 1000">
              <a:extLst>
                <a:ext uri="{FF2B5EF4-FFF2-40B4-BE49-F238E27FC236}">
                  <a16:creationId xmlns:a16="http://schemas.microsoft.com/office/drawing/2014/main" id="{C158FE01-E32E-46F6-8A42-6D3A6E03F7C2}"/>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2" name="Прямая соединительная линия 1001">
              <a:extLst>
                <a:ext uri="{FF2B5EF4-FFF2-40B4-BE49-F238E27FC236}">
                  <a16:creationId xmlns:a16="http://schemas.microsoft.com/office/drawing/2014/main" id="{6A9FDFA1-3A84-473B-B4FF-5E3C80369B8D}"/>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3" name="Прямая соединительная линия 1002">
              <a:extLst>
                <a:ext uri="{FF2B5EF4-FFF2-40B4-BE49-F238E27FC236}">
                  <a16:creationId xmlns:a16="http://schemas.microsoft.com/office/drawing/2014/main" id="{876BA90B-D6CA-414D-8B3B-8BB6CF9702D7}"/>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C0422BAE-792B-4374-9166-697ACFD669EF}"/>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BCE5FD94-82AC-474F-A973-AFF2962F96AC}"/>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C8C9613A-6585-499D-B161-345E093F8D5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1C335B03-86CA-406F-A67A-43B4154E17CF}"/>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E9D5C540-F4F5-418E-B2DA-9C15D280E4FF}"/>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0" name="Дуга 1009">
              <a:extLst>
                <a:ext uri="{FF2B5EF4-FFF2-40B4-BE49-F238E27FC236}">
                  <a16:creationId xmlns:a16="http://schemas.microsoft.com/office/drawing/2014/main" id="{721B2A4B-E971-4EB0-9038-68B1AF1ABF2C}"/>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1" name="Дуга 1010">
              <a:extLst>
                <a:ext uri="{FF2B5EF4-FFF2-40B4-BE49-F238E27FC236}">
                  <a16:creationId xmlns:a16="http://schemas.microsoft.com/office/drawing/2014/main" id="{52DBA514-7D81-4FE5-8D33-764453905F66}"/>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2" name="Прямоугольник 1011">
              <a:extLst>
                <a:ext uri="{FF2B5EF4-FFF2-40B4-BE49-F238E27FC236}">
                  <a16:creationId xmlns:a16="http://schemas.microsoft.com/office/drawing/2014/main" id="{25FC8031-E176-43E2-912B-BFD57326D514}"/>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3" name="Прямоугольник 1012">
              <a:extLst>
                <a:ext uri="{FF2B5EF4-FFF2-40B4-BE49-F238E27FC236}">
                  <a16:creationId xmlns:a16="http://schemas.microsoft.com/office/drawing/2014/main" id="{20F57CE7-9E08-4F89-ADEF-A386B0D6A767}"/>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15" name="Прямая соединительная линия 1014">
              <a:extLst>
                <a:ext uri="{FF2B5EF4-FFF2-40B4-BE49-F238E27FC236}">
                  <a16:creationId xmlns:a16="http://schemas.microsoft.com/office/drawing/2014/main" id="{52513AA2-F93F-4D90-B84D-CDA74D2C91EF}"/>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6" name="Прямая соединительная линия 1015">
              <a:extLst>
                <a:ext uri="{FF2B5EF4-FFF2-40B4-BE49-F238E27FC236}">
                  <a16:creationId xmlns:a16="http://schemas.microsoft.com/office/drawing/2014/main" id="{393E7FC8-F4D2-43F5-AB8B-DD43689891D3}"/>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2908073C-B174-4E50-8370-CD81C0A31C83}"/>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99B958CE-038B-4811-9FD2-6077D7797A52}"/>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71AF0D51-DE34-4B52-891F-85860CE1752E}"/>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48BC07FD-AD55-4536-AAC4-42A950E1CDCC}"/>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FC915313-80DA-460C-ADD3-FD29DB8B3884}"/>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7BC68F8D-1FBB-4A1E-A9F7-F3379D1D4345}"/>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0C855EA3-3537-44F2-9F8D-4CF1601A522B}"/>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5" name="Дуга 1024">
              <a:extLst>
                <a:ext uri="{FF2B5EF4-FFF2-40B4-BE49-F238E27FC236}">
                  <a16:creationId xmlns:a16="http://schemas.microsoft.com/office/drawing/2014/main" id="{FF4A663E-FC5D-4DED-AF80-5438B9EC61B1}"/>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2EF6DF29-1466-46B7-878C-F30B03EA1F89}"/>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7" name="Прямоугольник 1026">
              <a:extLst>
                <a:ext uri="{FF2B5EF4-FFF2-40B4-BE49-F238E27FC236}">
                  <a16:creationId xmlns:a16="http://schemas.microsoft.com/office/drawing/2014/main" id="{AB681A10-807F-4861-8E00-A7CE48D3D0DA}"/>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28" name="Прямая соединительная линия 1027">
              <a:extLst>
                <a:ext uri="{FF2B5EF4-FFF2-40B4-BE49-F238E27FC236}">
                  <a16:creationId xmlns:a16="http://schemas.microsoft.com/office/drawing/2014/main" id="{B05660D9-C049-48BD-A21E-001985D15CD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49800B6A-2805-403D-9027-343646284892}"/>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0FD7D272-2E4E-43FC-902F-9102E95A8BC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2F4B8B52-B1DB-4206-8B36-6838514918A5}"/>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19DFA01F-0FEE-43A1-AB17-17CF6E1DFF0C}"/>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C89F01DA-CDD1-4606-9EF7-8FF1A120C17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4BCE96B4-A908-41FE-96D1-A814569ED155}"/>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A96A8D92-E98E-4594-8FC2-755EAADAE8E7}"/>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7" name="Дуга 1036">
              <a:extLst>
                <a:ext uri="{FF2B5EF4-FFF2-40B4-BE49-F238E27FC236}">
                  <a16:creationId xmlns:a16="http://schemas.microsoft.com/office/drawing/2014/main" id="{2526D470-7F06-49C0-BC0D-0DABBEA05CE2}"/>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38" name="Дуга 1037">
              <a:extLst>
                <a:ext uri="{FF2B5EF4-FFF2-40B4-BE49-F238E27FC236}">
                  <a16:creationId xmlns:a16="http://schemas.microsoft.com/office/drawing/2014/main" id="{AEFA3689-BA95-4B3E-8224-ABA74657B7E9}"/>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9" name="Прямоугольник 1038">
              <a:extLst>
                <a:ext uri="{FF2B5EF4-FFF2-40B4-BE49-F238E27FC236}">
                  <a16:creationId xmlns:a16="http://schemas.microsoft.com/office/drawing/2014/main" id="{130F5352-416A-44BF-817D-AA117AC8860E}"/>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40" name="Прямоугольник 1039">
              <a:extLst>
                <a:ext uri="{FF2B5EF4-FFF2-40B4-BE49-F238E27FC236}">
                  <a16:creationId xmlns:a16="http://schemas.microsoft.com/office/drawing/2014/main" id="{0095C7C2-731E-4EC3-BB2A-64ADF6BA94B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42" name="Прямая соединительная линия 1041">
              <a:extLst>
                <a:ext uri="{FF2B5EF4-FFF2-40B4-BE49-F238E27FC236}">
                  <a16:creationId xmlns:a16="http://schemas.microsoft.com/office/drawing/2014/main" id="{C160EF3D-6DCA-4287-A11D-34539E8809FC}"/>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828FD644-1D8A-481A-A0C9-B373D1C99C7B}"/>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3F845EEA-1EC0-466B-8441-0F59C23CC428}"/>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CBEC8BCD-AEBE-492E-A714-355AC2CA8BDE}"/>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8E0CAAA7-31B4-4648-9F56-EC965528ACA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CFEBD9A2-5281-4552-8D8D-BD78CD10F550}"/>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8" name="Прямая соединительная линия 1047">
              <a:extLst>
                <a:ext uri="{FF2B5EF4-FFF2-40B4-BE49-F238E27FC236}">
                  <a16:creationId xmlns:a16="http://schemas.microsoft.com/office/drawing/2014/main" id="{586069F2-60B9-416C-9A4B-26254176C0BB}"/>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9" name="Прямая соединительная линия 1048">
              <a:extLst>
                <a:ext uri="{FF2B5EF4-FFF2-40B4-BE49-F238E27FC236}">
                  <a16:creationId xmlns:a16="http://schemas.microsoft.com/office/drawing/2014/main" id="{39D827EC-85A1-43B6-BAC4-5C5BAB849CE2}"/>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1" name="Дуга 1050">
              <a:extLst>
                <a:ext uri="{FF2B5EF4-FFF2-40B4-BE49-F238E27FC236}">
                  <a16:creationId xmlns:a16="http://schemas.microsoft.com/office/drawing/2014/main" id="{0F05AAEC-AE47-4D18-B7AD-4C78BD03FF6B}"/>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2" name="Дуга 1051">
              <a:extLst>
                <a:ext uri="{FF2B5EF4-FFF2-40B4-BE49-F238E27FC236}">
                  <a16:creationId xmlns:a16="http://schemas.microsoft.com/office/drawing/2014/main" id="{38612115-C34D-4936-AB9E-52F0B84DE36E}"/>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3" name="Прямоугольник 1052">
              <a:extLst>
                <a:ext uri="{FF2B5EF4-FFF2-40B4-BE49-F238E27FC236}">
                  <a16:creationId xmlns:a16="http://schemas.microsoft.com/office/drawing/2014/main" id="{C740A612-A5FE-464E-9AFD-F2132AB63A24}"/>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4" name="Прямоугольник 1053">
              <a:extLst>
                <a:ext uri="{FF2B5EF4-FFF2-40B4-BE49-F238E27FC236}">
                  <a16:creationId xmlns:a16="http://schemas.microsoft.com/office/drawing/2014/main" id="{D4841266-73EC-4548-822D-F48F2C868132}"/>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55" name="Прямая соединительная линия 1054">
              <a:extLst>
                <a:ext uri="{FF2B5EF4-FFF2-40B4-BE49-F238E27FC236}">
                  <a16:creationId xmlns:a16="http://schemas.microsoft.com/office/drawing/2014/main" id="{9E2383A6-6383-4C20-AE39-C594D243B79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BCE889D1-0E34-4029-92F9-14E019FFADDF}"/>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84A15C30-CF28-4F68-A956-C4D32EF1CB97}"/>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0E461B9F-7DE8-416C-BBFD-05FFD2869C06}"/>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9" name="Прямая соединительная линия 1058">
              <a:extLst>
                <a:ext uri="{FF2B5EF4-FFF2-40B4-BE49-F238E27FC236}">
                  <a16:creationId xmlns:a16="http://schemas.microsoft.com/office/drawing/2014/main" id="{ED175B32-DE61-48A4-9317-0B9E88239924}"/>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0" name="Прямая соединительная линия 1059">
              <a:extLst>
                <a:ext uri="{FF2B5EF4-FFF2-40B4-BE49-F238E27FC236}">
                  <a16:creationId xmlns:a16="http://schemas.microsoft.com/office/drawing/2014/main" id="{DB9AB3DB-C981-4432-9187-68BE2C940A4D}"/>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1" name="Прямая соединительная линия 1060">
              <a:extLst>
                <a:ext uri="{FF2B5EF4-FFF2-40B4-BE49-F238E27FC236}">
                  <a16:creationId xmlns:a16="http://schemas.microsoft.com/office/drawing/2014/main" id="{E29F0590-4FC7-4198-8F31-E49FDBCDE3CA}"/>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2" name="Прямая соединительная линия 1061">
              <a:extLst>
                <a:ext uri="{FF2B5EF4-FFF2-40B4-BE49-F238E27FC236}">
                  <a16:creationId xmlns:a16="http://schemas.microsoft.com/office/drawing/2014/main" id="{22EB7574-D4CC-40E1-AF00-7924FFFAF51F}"/>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64" name="Дуга 1063">
              <a:extLst>
                <a:ext uri="{FF2B5EF4-FFF2-40B4-BE49-F238E27FC236}">
                  <a16:creationId xmlns:a16="http://schemas.microsoft.com/office/drawing/2014/main" id="{7678538F-B142-4852-84D3-5C951803CAFD}"/>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5" name="Дуга 1064">
              <a:extLst>
                <a:ext uri="{FF2B5EF4-FFF2-40B4-BE49-F238E27FC236}">
                  <a16:creationId xmlns:a16="http://schemas.microsoft.com/office/drawing/2014/main" id="{E3884959-DD46-47AB-9597-A2D046383A2E}"/>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6" name="Прямоугольник 1065">
              <a:extLst>
                <a:ext uri="{FF2B5EF4-FFF2-40B4-BE49-F238E27FC236}">
                  <a16:creationId xmlns:a16="http://schemas.microsoft.com/office/drawing/2014/main" id="{39A8E0C5-470F-49C6-92AE-B72DA9B1C4AE}"/>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7" name="Прямоугольник 1066">
              <a:extLst>
                <a:ext uri="{FF2B5EF4-FFF2-40B4-BE49-F238E27FC236}">
                  <a16:creationId xmlns:a16="http://schemas.microsoft.com/office/drawing/2014/main" id="{7DC82C09-7073-410F-9BB7-3D135A7003C8}"/>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69" name="Прямая соединительная линия 1068">
              <a:extLst>
                <a:ext uri="{FF2B5EF4-FFF2-40B4-BE49-F238E27FC236}">
                  <a16:creationId xmlns:a16="http://schemas.microsoft.com/office/drawing/2014/main" id="{1EFFB9F4-029D-4887-9180-6953CA4DE85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0" name="Прямая соединительная линия 1069">
              <a:extLst>
                <a:ext uri="{FF2B5EF4-FFF2-40B4-BE49-F238E27FC236}">
                  <a16:creationId xmlns:a16="http://schemas.microsoft.com/office/drawing/2014/main" id="{97D603C1-73F4-4229-BC0D-5DDB7FE30DBF}"/>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1" name="Прямая соединительная линия 1070">
              <a:extLst>
                <a:ext uri="{FF2B5EF4-FFF2-40B4-BE49-F238E27FC236}">
                  <a16:creationId xmlns:a16="http://schemas.microsoft.com/office/drawing/2014/main" id="{5A585382-CC8F-45D2-8FD8-13A013EEE18C}"/>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2" name="Прямая соединительная линия 1071">
              <a:extLst>
                <a:ext uri="{FF2B5EF4-FFF2-40B4-BE49-F238E27FC236}">
                  <a16:creationId xmlns:a16="http://schemas.microsoft.com/office/drawing/2014/main" id="{A9E634A1-E717-4E50-BEBF-5929A0BAC2F3}"/>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3" name="Прямая соединительная линия 1072">
              <a:extLst>
                <a:ext uri="{FF2B5EF4-FFF2-40B4-BE49-F238E27FC236}">
                  <a16:creationId xmlns:a16="http://schemas.microsoft.com/office/drawing/2014/main" id="{951DABDD-0D23-4E72-93BD-730D4CE4D37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4" name="Прямая соединительная линия 1073">
              <a:extLst>
                <a:ext uri="{FF2B5EF4-FFF2-40B4-BE49-F238E27FC236}">
                  <a16:creationId xmlns:a16="http://schemas.microsoft.com/office/drawing/2014/main" id="{753DC531-B36E-463F-B2F0-7FE905C528D5}"/>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C009DE6F-2F11-4286-8E8F-3D9600D411DF}"/>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7DE94E7A-1031-49AC-A301-1B812F9AEB3C}"/>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8" name="Дуга 1077">
              <a:extLst>
                <a:ext uri="{FF2B5EF4-FFF2-40B4-BE49-F238E27FC236}">
                  <a16:creationId xmlns:a16="http://schemas.microsoft.com/office/drawing/2014/main" id="{A19AE2ED-B3E9-4E3A-87F3-28B75B6156CE}"/>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79" name="Дуга 1078">
              <a:extLst>
                <a:ext uri="{FF2B5EF4-FFF2-40B4-BE49-F238E27FC236}">
                  <a16:creationId xmlns:a16="http://schemas.microsoft.com/office/drawing/2014/main" id="{24C0D218-4675-436A-9753-68012F12F5D0}"/>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0" name="Прямоугольник 1079">
              <a:extLst>
                <a:ext uri="{FF2B5EF4-FFF2-40B4-BE49-F238E27FC236}">
                  <a16:creationId xmlns:a16="http://schemas.microsoft.com/office/drawing/2014/main" id="{10DECF22-4CC0-4BBA-B68B-28785FAA0BAC}"/>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81" name="Прямоугольник 1080">
              <a:extLst>
                <a:ext uri="{FF2B5EF4-FFF2-40B4-BE49-F238E27FC236}">
                  <a16:creationId xmlns:a16="http://schemas.microsoft.com/office/drawing/2014/main" id="{97EA03A2-6024-437D-A983-20BBBCDCCB1B}"/>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82" name="Прямая соединительная линия 1081">
              <a:extLst>
                <a:ext uri="{FF2B5EF4-FFF2-40B4-BE49-F238E27FC236}">
                  <a16:creationId xmlns:a16="http://schemas.microsoft.com/office/drawing/2014/main" id="{E301AD24-774C-4EB8-A40B-78B68679A588}"/>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3" name="Прямая соединительная линия 1082">
              <a:extLst>
                <a:ext uri="{FF2B5EF4-FFF2-40B4-BE49-F238E27FC236}">
                  <a16:creationId xmlns:a16="http://schemas.microsoft.com/office/drawing/2014/main" id="{2CE0DF2D-72F1-4D80-B188-602115A95388}"/>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4" name="Прямая соединительная линия 1083">
              <a:extLst>
                <a:ext uri="{FF2B5EF4-FFF2-40B4-BE49-F238E27FC236}">
                  <a16:creationId xmlns:a16="http://schemas.microsoft.com/office/drawing/2014/main" id="{8C661165-E676-4B1E-BBDB-CEEE1A6869F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5" name="Прямая соединительная линия 1084">
              <a:extLst>
                <a:ext uri="{FF2B5EF4-FFF2-40B4-BE49-F238E27FC236}">
                  <a16:creationId xmlns:a16="http://schemas.microsoft.com/office/drawing/2014/main" id="{081556EF-05DB-4267-99BA-B7C25B86C3E6}"/>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6" name="Прямая соединительная линия 1085">
              <a:extLst>
                <a:ext uri="{FF2B5EF4-FFF2-40B4-BE49-F238E27FC236}">
                  <a16:creationId xmlns:a16="http://schemas.microsoft.com/office/drawing/2014/main" id="{1A21C1A7-866B-438A-91F3-C8F43EB788AC}"/>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7" name="Прямая соединительная линия 1086">
              <a:extLst>
                <a:ext uri="{FF2B5EF4-FFF2-40B4-BE49-F238E27FC236}">
                  <a16:creationId xmlns:a16="http://schemas.microsoft.com/office/drawing/2014/main" id="{F3D3101C-D82B-480B-98F8-6782A96E6CDF}"/>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CCE7A564-739F-4AFA-A283-B9A132675006}"/>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D66B4D5B-1235-4939-BEBE-0348ABA8A48A}"/>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1" name="Дуга 1090">
              <a:extLst>
                <a:ext uri="{FF2B5EF4-FFF2-40B4-BE49-F238E27FC236}">
                  <a16:creationId xmlns:a16="http://schemas.microsoft.com/office/drawing/2014/main" id="{6359A46F-6103-44BC-ADBA-875FA61D33E3}"/>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2" name="Дуга 1091">
              <a:extLst>
                <a:ext uri="{FF2B5EF4-FFF2-40B4-BE49-F238E27FC236}">
                  <a16:creationId xmlns:a16="http://schemas.microsoft.com/office/drawing/2014/main" id="{BB12EFA9-0081-47D0-A10F-7CA56313A610}"/>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3" name="Прямоугольник 1092">
              <a:extLst>
                <a:ext uri="{FF2B5EF4-FFF2-40B4-BE49-F238E27FC236}">
                  <a16:creationId xmlns:a16="http://schemas.microsoft.com/office/drawing/2014/main" id="{EE32004C-1DFF-4924-8359-73470C3FFBD1}"/>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4" name="Прямоугольник 1093">
              <a:extLst>
                <a:ext uri="{FF2B5EF4-FFF2-40B4-BE49-F238E27FC236}">
                  <a16:creationId xmlns:a16="http://schemas.microsoft.com/office/drawing/2014/main" id="{67E01F56-CB6F-4324-AD14-6FABAE7D8BF1}"/>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96" name="Прямая соединительная линия 1095">
              <a:extLst>
                <a:ext uri="{FF2B5EF4-FFF2-40B4-BE49-F238E27FC236}">
                  <a16:creationId xmlns:a16="http://schemas.microsoft.com/office/drawing/2014/main" id="{2730264A-8516-4E38-B8BE-261808B9CD07}"/>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7" name="Прямая соединительная линия 1096">
              <a:extLst>
                <a:ext uri="{FF2B5EF4-FFF2-40B4-BE49-F238E27FC236}">
                  <a16:creationId xmlns:a16="http://schemas.microsoft.com/office/drawing/2014/main" id="{A5C1571A-C32F-4739-8BB9-BDA08666057C}"/>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8" name="Прямая соединительная линия 1097">
              <a:extLst>
                <a:ext uri="{FF2B5EF4-FFF2-40B4-BE49-F238E27FC236}">
                  <a16:creationId xmlns:a16="http://schemas.microsoft.com/office/drawing/2014/main" id="{625F5729-734B-41AF-82AA-F513316BAA48}"/>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329965CA-FDF4-48AD-807D-ADF9657051D4}"/>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38434B98-8D15-45B5-94C9-6B9CCFB8E44F}"/>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D6986507-8ABB-4088-B99D-8D9D87305111}"/>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DBFCE4F5-E22A-456B-90CD-8BC2245A51D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7C1680E4-D132-4BCA-AA11-C2589CD018C4}"/>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5" name="Дуга 1104">
              <a:extLst>
                <a:ext uri="{FF2B5EF4-FFF2-40B4-BE49-F238E27FC236}">
                  <a16:creationId xmlns:a16="http://schemas.microsoft.com/office/drawing/2014/main" id="{9DAE1D80-8C56-48D6-9D17-9235C9F938CC}"/>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6" name="Дуга 1105">
              <a:extLst>
                <a:ext uri="{FF2B5EF4-FFF2-40B4-BE49-F238E27FC236}">
                  <a16:creationId xmlns:a16="http://schemas.microsoft.com/office/drawing/2014/main" id="{ED3C9204-87C8-4001-8C3C-0A5D327DDA8F}"/>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7" name="Прямоугольник 1106">
              <a:extLst>
                <a:ext uri="{FF2B5EF4-FFF2-40B4-BE49-F238E27FC236}">
                  <a16:creationId xmlns:a16="http://schemas.microsoft.com/office/drawing/2014/main" id="{232E532D-4C15-47D3-9C03-7B1CEAA71B6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8" name="Прямоугольник 1107">
              <a:extLst>
                <a:ext uri="{FF2B5EF4-FFF2-40B4-BE49-F238E27FC236}">
                  <a16:creationId xmlns:a16="http://schemas.microsoft.com/office/drawing/2014/main" id="{B5115C24-62CE-4C4F-9FFD-D2B245A26C6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09" name="Прямая соединительная линия 1108">
              <a:extLst>
                <a:ext uri="{FF2B5EF4-FFF2-40B4-BE49-F238E27FC236}">
                  <a16:creationId xmlns:a16="http://schemas.microsoft.com/office/drawing/2014/main" id="{42A79F9B-5C4F-458B-87A7-A35A912B3D82}"/>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0" name="Прямая соединительная линия 1109">
              <a:extLst>
                <a:ext uri="{FF2B5EF4-FFF2-40B4-BE49-F238E27FC236}">
                  <a16:creationId xmlns:a16="http://schemas.microsoft.com/office/drawing/2014/main" id="{A25DE408-1C8C-41D3-BC54-BEDF20BC6078}"/>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1" name="Прямая соединительная линия 1110">
              <a:extLst>
                <a:ext uri="{FF2B5EF4-FFF2-40B4-BE49-F238E27FC236}">
                  <a16:creationId xmlns:a16="http://schemas.microsoft.com/office/drawing/2014/main" id="{06A7EC77-F93F-49F7-9727-6C6F8E3AA419}"/>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2" name="Прямая соединительная линия 1111">
              <a:extLst>
                <a:ext uri="{FF2B5EF4-FFF2-40B4-BE49-F238E27FC236}">
                  <a16:creationId xmlns:a16="http://schemas.microsoft.com/office/drawing/2014/main" id="{E44BD2F8-B9AE-46B3-8D47-11657B683F89}"/>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3" name="Прямая соединительная линия 1112">
              <a:extLst>
                <a:ext uri="{FF2B5EF4-FFF2-40B4-BE49-F238E27FC236}">
                  <a16:creationId xmlns:a16="http://schemas.microsoft.com/office/drawing/2014/main" id="{88069BE1-21E3-4E04-9968-73F61EBA2D9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4" name="Прямая соединительная линия 1113">
              <a:extLst>
                <a:ext uri="{FF2B5EF4-FFF2-40B4-BE49-F238E27FC236}">
                  <a16:creationId xmlns:a16="http://schemas.microsoft.com/office/drawing/2014/main" id="{A3860806-8A1C-4BF8-882F-0927AFDBC84A}"/>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5" name="Прямая соединительная линия 1114">
              <a:extLst>
                <a:ext uri="{FF2B5EF4-FFF2-40B4-BE49-F238E27FC236}">
                  <a16:creationId xmlns:a16="http://schemas.microsoft.com/office/drawing/2014/main" id="{E0139788-1EA6-4D70-B5A1-848B5459215B}"/>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6" name="Прямая соединительная линия 1115">
              <a:extLst>
                <a:ext uri="{FF2B5EF4-FFF2-40B4-BE49-F238E27FC236}">
                  <a16:creationId xmlns:a16="http://schemas.microsoft.com/office/drawing/2014/main" id="{E6BEF7AC-6EE2-4FA7-A616-7F7605ADF7AE}"/>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18" name="Дуга 1117">
              <a:extLst>
                <a:ext uri="{FF2B5EF4-FFF2-40B4-BE49-F238E27FC236}">
                  <a16:creationId xmlns:a16="http://schemas.microsoft.com/office/drawing/2014/main" id="{AF2DFD03-648F-4A3F-BB01-D343D5485F95}"/>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19" name="Дуга 1118">
              <a:extLst>
                <a:ext uri="{FF2B5EF4-FFF2-40B4-BE49-F238E27FC236}">
                  <a16:creationId xmlns:a16="http://schemas.microsoft.com/office/drawing/2014/main" id="{52897952-BE34-4EA7-B257-9B1444DF87EA}"/>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20" name="Прямоугольник 1119">
              <a:extLst>
                <a:ext uri="{FF2B5EF4-FFF2-40B4-BE49-F238E27FC236}">
                  <a16:creationId xmlns:a16="http://schemas.microsoft.com/office/drawing/2014/main" id="{ABBE34C5-F82C-4D8D-83FA-0C321C1C7AB7}"/>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21" name="Прямоугольник 1120">
              <a:extLst>
                <a:ext uri="{FF2B5EF4-FFF2-40B4-BE49-F238E27FC236}">
                  <a16:creationId xmlns:a16="http://schemas.microsoft.com/office/drawing/2014/main" id="{DBAD3CFB-6845-4B22-AD84-B120344C4C37}"/>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23" name="Прямая соединительная линия 1122">
              <a:extLst>
                <a:ext uri="{FF2B5EF4-FFF2-40B4-BE49-F238E27FC236}">
                  <a16:creationId xmlns:a16="http://schemas.microsoft.com/office/drawing/2014/main" id="{EB261DCA-9BEE-4C67-95DA-792193668668}"/>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4" name="Прямая соединительная линия 1123">
              <a:extLst>
                <a:ext uri="{FF2B5EF4-FFF2-40B4-BE49-F238E27FC236}">
                  <a16:creationId xmlns:a16="http://schemas.microsoft.com/office/drawing/2014/main" id="{E945A5BB-160D-4AA1-B4C3-D308FECE27FE}"/>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5" name="Прямая соединительная линия 1124">
              <a:extLst>
                <a:ext uri="{FF2B5EF4-FFF2-40B4-BE49-F238E27FC236}">
                  <a16:creationId xmlns:a16="http://schemas.microsoft.com/office/drawing/2014/main" id="{AC5A1EE3-6282-4FC2-A3BE-11837EF64BC4}"/>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6" name="Прямая соединительная линия 1125">
              <a:extLst>
                <a:ext uri="{FF2B5EF4-FFF2-40B4-BE49-F238E27FC236}">
                  <a16:creationId xmlns:a16="http://schemas.microsoft.com/office/drawing/2014/main" id="{44819778-3014-4114-B512-9F0D78421C9C}"/>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7" name="Прямая соединительная линия 1126">
              <a:extLst>
                <a:ext uri="{FF2B5EF4-FFF2-40B4-BE49-F238E27FC236}">
                  <a16:creationId xmlns:a16="http://schemas.microsoft.com/office/drawing/2014/main" id="{F5DFA730-9A13-4303-91B6-79028D7C0499}"/>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8" name="Прямая соединительная линия 1127">
              <a:extLst>
                <a:ext uri="{FF2B5EF4-FFF2-40B4-BE49-F238E27FC236}">
                  <a16:creationId xmlns:a16="http://schemas.microsoft.com/office/drawing/2014/main" id="{B310C8AC-AC0A-4130-AE6A-740D77433465}"/>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9" name="Прямая соединительная линия 1128">
              <a:extLst>
                <a:ext uri="{FF2B5EF4-FFF2-40B4-BE49-F238E27FC236}">
                  <a16:creationId xmlns:a16="http://schemas.microsoft.com/office/drawing/2014/main" id="{D38D3E5A-ECD3-41B1-B1B6-5E54A110F0BC}"/>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0" name="Прямая соединительная линия 1129">
              <a:extLst>
                <a:ext uri="{FF2B5EF4-FFF2-40B4-BE49-F238E27FC236}">
                  <a16:creationId xmlns:a16="http://schemas.microsoft.com/office/drawing/2014/main" id="{D316EA79-B59F-4F69-BB84-2E055EF41710}"/>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32" name="Дуга 1131">
              <a:extLst>
                <a:ext uri="{FF2B5EF4-FFF2-40B4-BE49-F238E27FC236}">
                  <a16:creationId xmlns:a16="http://schemas.microsoft.com/office/drawing/2014/main" id="{16A8F1E7-3467-4E53-B455-19B1DF45142D}"/>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3" name="Дуга 1132">
              <a:extLst>
                <a:ext uri="{FF2B5EF4-FFF2-40B4-BE49-F238E27FC236}">
                  <a16:creationId xmlns:a16="http://schemas.microsoft.com/office/drawing/2014/main" id="{13913FED-27C7-4717-90D6-6BDE8E98F9BC}"/>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34" name="Прямоугольник 1133">
              <a:extLst>
                <a:ext uri="{FF2B5EF4-FFF2-40B4-BE49-F238E27FC236}">
                  <a16:creationId xmlns:a16="http://schemas.microsoft.com/office/drawing/2014/main" id="{DEF7DD8A-6AF2-494A-B0D3-F72C81783C53}"/>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5" name="Прямоугольник 1134">
              <a:extLst>
                <a:ext uri="{FF2B5EF4-FFF2-40B4-BE49-F238E27FC236}">
                  <a16:creationId xmlns:a16="http://schemas.microsoft.com/office/drawing/2014/main" id="{E4BCE8D1-31BF-4E1C-AAE5-91697F40F54D}"/>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36" name="Прямая соединительная линия 1135">
              <a:extLst>
                <a:ext uri="{FF2B5EF4-FFF2-40B4-BE49-F238E27FC236}">
                  <a16:creationId xmlns:a16="http://schemas.microsoft.com/office/drawing/2014/main" id="{07264670-C3BD-416D-9257-0BB08CB9FB8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184DE296-11A0-4BEA-A44B-E8B45A301C4B}"/>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9A1A10FF-1955-4795-9471-5540A126677F}"/>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2C8D8FBF-F9D5-49E9-A60C-DCB130B59865}"/>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9E26F79A-247C-463F-886A-E79F5CBFFFD6}"/>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1" name="Прямая соединительная линия 1140">
              <a:extLst>
                <a:ext uri="{FF2B5EF4-FFF2-40B4-BE49-F238E27FC236}">
                  <a16:creationId xmlns:a16="http://schemas.microsoft.com/office/drawing/2014/main" id="{8FADE0E1-0A38-448C-B5F0-7911A2D3C07D}"/>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2" name="Прямая соединительная линия 1141">
              <a:extLst>
                <a:ext uri="{FF2B5EF4-FFF2-40B4-BE49-F238E27FC236}">
                  <a16:creationId xmlns:a16="http://schemas.microsoft.com/office/drawing/2014/main" id="{2DC7B894-4998-4C04-9C89-F870C00D3555}"/>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3" name="Прямая соединительная линия 1142">
              <a:extLst>
                <a:ext uri="{FF2B5EF4-FFF2-40B4-BE49-F238E27FC236}">
                  <a16:creationId xmlns:a16="http://schemas.microsoft.com/office/drawing/2014/main" id="{D3F867B6-F010-4228-A502-4F816B3071E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5" name="Дуга 1144">
              <a:extLst>
                <a:ext uri="{FF2B5EF4-FFF2-40B4-BE49-F238E27FC236}">
                  <a16:creationId xmlns:a16="http://schemas.microsoft.com/office/drawing/2014/main" id="{73157588-6636-48BA-AAF0-9718E5853655}"/>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6" name="Дуга 1145">
              <a:extLst>
                <a:ext uri="{FF2B5EF4-FFF2-40B4-BE49-F238E27FC236}">
                  <a16:creationId xmlns:a16="http://schemas.microsoft.com/office/drawing/2014/main" id="{2EE77BD7-9982-42C5-953A-344224C51676}"/>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7" name="Прямоугольник 1146">
              <a:extLst>
                <a:ext uri="{FF2B5EF4-FFF2-40B4-BE49-F238E27FC236}">
                  <a16:creationId xmlns:a16="http://schemas.microsoft.com/office/drawing/2014/main" id="{BA4F5571-485A-4365-9724-23A26D291455}"/>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8" name="Прямоугольник 1147">
              <a:extLst>
                <a:ext uri="{FF2B5EF4-FFF2-40B4-BE49-F238E27FC236}">
                  <a16:creationId xmlns:a16="http://schemas.microsoft.com/office/drawing/2014/main" id="{0AEADA11-D015-461A-89F2-CD1FBFD6E32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50" name="Прямая соединительная линия 1149">
              <a:extLst>
                <a:ext uri="{FF2B5EF4-FFF2-40B4-BE49-F238E27FC236}">
                  <a16:creationId xmlns:a16="http://schemas.microsoft.com/office/drawing/2014/main" id="{19E9244C-861B-4125-9906-5D038EEDDB9A}"/>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C11E3E9A-80CA-4BB9-8FCF-2DAA81EF45ED}"/>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366EBEFE-46E9-4103-B97C-0B7DCADCEA21}"/>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3" name="Прямая соединительная линия 1152">
              <a:extLst>
                <a:ext uri="{FF2B5EF4-FFF2-40B4-BE49-F238E27FC236}">
                  <a16:creationId xmlns:a16="http://schemas.microsoft.com/office/drawing/2014/main" id="{1CD20549-F32B-4C76-971E-98C3D5EC782A}"/>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4" name="Прямая соединительная линия 1153">
              <a:extLst>
                <a:ext uri="{FF2B5EF4-FFF2-40B4-BE49-F238E27FC236}">
                  <a16:creationId xmlns:a16="http://schemas.microsoft.com/office/drawing/2014/main" id="{141EA868-12AE-4A64-AB5D-2CFEF6DE20F4}"/>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5" name="Прямая соединительная линия 1154">
              <a:extLst>
                <a:ext uri="{FF2B5EF4-FFF2-40B4-BE49-F238E27FC236}">
                  <a16:creationId xmlns:a16="http://schemas.microsoft.com/office/drawing/2014/main" id="{F3A34461-BF3E-469E-99DE-9AD3D1E5E304}"/>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6" name="Прямая соединительная линия 1155">
              <a:extLst>
                <a:ext uri="{FF2B5EF4-FFF2-40B4-BE49-F238E27FC236}">
                  <a16:creationId xmlns:a16="http://schemas.microsoft.com/office/drawing/2014/main" id="{3E4E48E2-3003-411E-98D8-D0601B3C3B3C}"/>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7" name="Прямая соединительная линия 1156">
              <a:extLst>
                <a:ext uri="{FF2B5EF4-FFF2-40B4-BE49-F238E27FC236}">
                  <a16:creationId xmlns:a16="http://schemas.microsoft.com/office/drawing/2014/main" id="{0F3D240D-C38D-480C-ABFA-BEC6EC4E7F51}"/>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9" name="Дуга 1158">
              <a:extLst>
                <a:ext uri="{FF2B5EF4-FFF2-40B4-BE49-F238E27FC236}">
                  <a16:creationId xmlns:a16="http://schemas.microsoft.com/office/drawing/2014/main" id="{62EFC43C-D1E3-430C-B656-023B463C0B72}"/>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0" name="Дуга 1159">
              <a:extLst>
                <a:ext uri="{FF2B5EF4-FFF2-40B4-BE49-F238E27FC236}">
                  <a16:creationId xmlns:a16="http://schemas.microsoft.com/office/drawing/2014/main" id="{9570079E-0A82-4792-9E32-F3788B953F45}"/>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1" name="Прямоугольник 1160">
              <a:extLst>
                <a:ext uri="{FF2B5EF4-FFF2-40B4-BE49-F238E27FC236}">
                  <a16:creationId xmlns:a16="http://schemas.microsoft.com/office/drawing/2014/main" id="{E1388D21-F9A0-451F-B9C9-06F04F7FBFA1}"/>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2" name="Прямоугольник 1161">
              <a:extLst>
                <a:ext uri="{FF2B5EF4-FFF2-40B4-BE49-F238E27FC236}">
                  <a16:creationId xmlns:a16="http://schemas.microsoft.com/office/drawing/2014/main" id="{8FEC39F3-E355-45AD-B691-39FD998C1420}"/>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63" name="Прямая соединительная линия 1162">
              <a:extLst>
                <a:ext uri="{FF2B5EF4-FFF2-40B4-BE49-F238E27FC236}">
                  <a16:creationId xmlns:a16="http://schemas.microsoft.com/office/drawing/2014/main" id="{3C9E3FF6-3C53-4F8D-8488-819B6E017437}"/>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425DFF5E-C4C6-497A-B61A-EF7003619A68}"/>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5" name="Прямая соединительная линия 1164">
              <a:extLst>
                <a:ext uri="{FF2B5EF4-FFF2-40B4-BE49-F238E27FC236}">
                  <a16:creationId xmlns:a16="http://schemas.microsoft.com/office/drawing/2014/main" id="{2266DF9D-5D04-4D93-9962-7438EB7ACAA7}"/>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6" name="Прямая соединительная линия 1165">
              <a:extLst>
                <a:ext uri="{FF2B5EF4-FFF2-40B4-BE49-F238E27FC236}">
                  <a16:creationId xmlns:a16="http://schemas.microsoft.com/office/drawing/2014/main" id="{3DFBA581-6545-4A38-92E6-67DD58EA73F0}"/>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7" name="Прямая соединительная линия 1166">
              <a:extLst>
                <a:ext uri="{FF2B5EF4-FFF2-40B4-BE49-F238E27FC236}">
                  <a16:creationId xmlns:a16="http://schemas.microsoft.com/office/drawing/2014/main" id="{68122D7F-594B-440C-BA09-FF2F998437D2}"/>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8" name="Прямая соединительная линия 1167">
              <a:extLst>
                <a:ext uri="{FF2B5EF4-FFF2-40B4-BE49-F238E27FC236}">
                  <a16:creationId xmlns:a16="http://schemas.microsoft.com/office/drawing/2014/main" id="{56C70E0E-1C9F-4658-BD0E-0A22C2FED148}"/>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9" name="Прямая соединительная линия 1168">
              <a:extLst>
                <a:ext uri="{FF2B5EF4-FFF2-40B4-BE49-F238E27FC236}">
                  <a16:creationId xmlns:a16="http://schemas.microsoft.com/office/drawing/2014/main" id="{608BC9F8-8118-4A74-A53E-048666680CF1}"/>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0EAE2D0B-A6AD-4C07-995E-D0A48668F2BE}"/>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2" name="Дуга 1171">
              <a:extLst>
                <a:ext uri="{FF2B5EF4-FFF2-40B4-BE49-F238E27FC236}">
                  <a16:creationId xmlns:a16="http://schemas.microsoft.com/office/drawing/2014/main" id="{1CE2E5DA-E6FE-4E91-AD75-ABA98238C3DB}"/>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3" name="Дуга 1172">
              <a:extLst>
                <a:ext uri="{FF2B5EF4-FFF2-40B4-BE49-F238E27FC236}">
                  <a16:creationId xmlns:a16="http://schemas.microsoft.com/office/drawing/2014/main" id="{62FA1883-D9A3-42F6-AD5D-69951DA3FCB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4" name="Прямоугольник 1173">
              <a:extLst>
                <a:ext uri="{FF2B5EF4-FFF2-40B4-BE49-F238E27FC236}">
                  <a16:creationId xmlns:a16="http://schemas.microsoft.com/office/drawing/2014/main" id="{9D1712BE-036E-41D9-8F85-1B88FAD65430}"/>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5" name="Прямоугольник 1174">
              <a:extLst>
                <a:ext uri="{FF2B5EF4-FFF2-40B4-BE49-F238E27FC236}">
                  <a16:creationId xmlns:a16="http://schemas.microsoft.com/office/drawing/2014/main" id="{81BFCDBD-C936-43A7-AFE8-006AD30255A8}"/>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77" name="Прямая соединительная линия 1176">
              <a:extLst>
                <a:ext uri="{FF2B5EF4-FFF2-40B4-BE49-F238E27FC236}">
                  <a16:creationId xmlns:a16="http://schemas.microsoft.com/office/drawing/2014/main" id="{0AE31627-8AAA-408D-8912-89FC9FFDF806}"/>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8" name="Прямая соединительная линия 1177">
              <a:extLst>
                <a:ext uri="{FF2B5EF4-FFF2-40B4-BE49-F238E27FC236}">
                  <a16:creationId xmlns:a16="http://schemas.microsoft.com/office/drawing/2014/main" id="{0EB1BC62-567E-4F07-94A1-3440AB3E55B4}"/>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9" name="Прямая соединительная линия 1178">
              <a:extLst>
                <a:ext uri="{FF2B5EF4-FFF2-40B4-BE49-F238E27FC236}">
                  <a16:creationId xmlns:a16="http://schemas.microsoft.com/office/drawing/2014/main" id="{9EAD8EC8-EEFE-41C1-8517-6F735039051D}"/>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0" name="Прямая соединительная линия 1179">
              <a:extLst>
                <a:ext uri="{FF2B5EF4-FFF2-40B4-BE49-F238E27FC236}">
                  <a16:creationId xmlns:a16="http://schemas.microsoft.com/office/drawing/2014/main" id="{B460D478-279A-4273-B8E8-C8FD00CB60B5}"/>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1" name="Прямая соединительная линия 1180">
              <a:extLst>
                <a:ext uri="{FF2B5EF4-FFF2-40B4-BE49-F238E27FC236}">
                  <a16:creationId xmlns:a16="http://schemas.microsoft.com/office/drawing/2014/main" id="{40E145FF-7FF9-45E8-BE09-F0FFE2355A5A}"/>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C7BE06C5-B8F9-4E80-BC30-55597952C95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946A79A0-3390-4F6B-A0D0-B4ED6AE1F1CD}"/>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81FE52D0-B5FD-48AE-ABB9-9DC7FF13AB60}"/>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6" name="Дуга 1185">
              <a:extLst>
                <a:ext uri="{FF2B5EF4-FFF2-40B4-BE49-F238E27FC236}">
                  <a16:creationId xmlns:a16="http://schemas.microsoft.com/office/drawing/2014/main" id="{F3258D44-DBB9-4032-9274-66645DA29E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7" name="Дуга 1186">
              <a:extLst>
                <a:ext uri="{FF2B5EF4-FFF2-40B4-BE49-F238E27FC236}">
                  <a16:creationId xmlns:a16="http://schemas.microsoft.com/office/drawing/2014/main" id="{C845CDDE-3EE4-42BD-9046-E08289864280}"/>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88" name="Прямоугольник 1187">
              <a:extLst>
                <a:ext uri="{FF2B5EF4-FFF2-40B4-BE49-F238E27FC236}">
                  <a16:creationId xmlns:a16="http://schemas.microsoft.com/office/drawing/2014/main" id="{CAF479B1-985F-4DA1-9A78-01B47AA20A4E}"/>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9" name="Прямоугольник 1188">
              <a:extLst>
                <a:ext uri="{FF2B5EF4-FFF2-40B4-BE49-F238E27FC236}">
                  <a16:creationId xmlns:a16="http://schemas.microsoft.com/office/drawing/2014/main" id="{153D187D-5880-4EF5-B17F-75A1EEC0F1DC}"/>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90" name="Прямая соединительная линия 1189">
              <a:extLst>
                <a:ext uri="{FF2B5EF4-FFF2-40B4-BE49-F238E27FC236}">
                  <a16:creationId xmlns:a16="http://schemas.microsoft.com/office/drawing/2014/main" id="{BE213BC5-B4F6-40BE-B491-0A342F3F615A}"/>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1" name="Прямая соединительная линия 1190">
              <a:extLst>
                <a:ext uri="{FF2B5EF4-FFF2-40B4-BE49-F238E27FC236}">
                  <a16:creationId xmlns:a16="http://schemas.microsoft.com/office/drawing/2014/main" id="{2A355C10-8169-4D95-85DA-751B067FCBCF}"/>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2" name="Прямая соединительная линия 1191">
              <a:extLst>
                <a:ext uri="{FF2B5EF4-FFF2-40B4-BE49-F238E27FC236}">
                  <a16:creationId xmlns:a16="http://schemas.microsoft.com/office/drawing/2014/main" id="{B9019865-B7AF-46B1-B97B-79B21253B369}"/>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3" name="Прямая соединительная линия 1192">
              <a:extLst>
                <a:ext uri="{FF2B5EF4-FFF2-40B4-BE49-F238E27FC236}">
                  <a16:creationId xmlns:a16="http://schemas.microsoft.com/office/drawing/2014/main" id="{269B5D16-5992-4828-BA42-CA7FFB4448A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ED8AA5C-80DF-4F56-8011-03146336A119}"/>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94ABE785-93AF-4987-9B2E-19BC99EE42CF}"/>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11203734-D4A2-47EF-9D84-A3B8208A843E}"/>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F8EAC6F0-3E6F-477E-A0B2-8101A7547D27}"/>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99" name="Дуга 1198">
              <a:extLst>
                <a:ext uri="{FF2B5EF4-FFF2-40B4-BE49-F238E27FC236}">
                  <a16:creationId xmlns:a16="http://schemas.microsoft.com/office/drawing/2014/main" id="{2F5C7699-F93F-43EC-BADA-870ED774ABAB}"/>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0" name="Дуга 1199">
              <a:extLst>
                <a:ext uri="{FF2B5EF4-FFF2-40B4-BE49-F238E27FC236}">
                  <a16:creationId xmlns:a16="http://schemas.microsoft.com/office/drawing/2014/main" id="{92B87924-E013-4CA8-A466-3064E2017D5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1" name="Прямоугольник 1200">
              <a:extLst>
                <a:ext uri="{FF2B5EF4-FFF2-40B4-BE49-F238E27FC236}">
                  <a16:creationId xmlns:a16="http://schemas.microsoft.com/office/drawing/2014/main" id="{31C79814-C7DF-4DAB-AB0E-9D2D0841F0BA}"/>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2" name="Прямоугольник 1201">
              <a:extLst>
                <a:ext uri="{FF2B5EF4-FFF2-40B4-BE49-F238E27FC236}">
                  <a16:creationId xmlns:a16="http://schemas.microsoft.com/office/drawing/2014/main" id="{9486AC68-E5BA-426F-A003-4A3DF82115C8}"/>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04" name="Прямая соединительная линия 1203">
              <a:extLst>
                <a:ext uri="{FF2B5EF4-FFF2-40B4-BE49-F238E27FC236}">
                  <a16:creationId xmlns:a16="http://schemas.microsoft.com/office/drawing/2014/main" id="{E82A3D4F-0A44-4983-8238-04FC330370B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5" name="Прямая соединительная линия 1204">
              <a:extLst>
                <a:ext uri="{FF2B5EF4-FFF2-40B4-BE49-F238E27FC236}">
                  <a16:creationId xmlns:a16="http://schemas.microsoft.com/office/drawing/2014/main" id="{3B1BA989-D75A-46E6-BBC1-4A8F07877AA7}"/>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7034FC0A-DE07-40D4-852F-6A0FD1A5715D}"/>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D7A71192-846E-4515-AAE1-72BB7BAE6380}"/>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C924366E-16C4-41C7-8EAF-2E38CC0DA70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A2E596A7-CC66-488E-82C4-E0EC22E3428E}"/>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6047A350-1182-4CD1-9239-F50317B8FFF1}"/>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979A31B9-F92B-4C2B-ADB3-BA21AE8C4E01}"/>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B081CA05-1293-435F-803F-0B3EE08302EC}"/>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4" name="Дуга 1213">
              <a:extLst>
                <a:ext uri="{FF2B5EF4-FFF2-40B4-BE49-F238E27FC236}">
                  <a16:creationId xmlns:a16="http://schemas.microsoft.com/office/drawing/2014/main" id="{61A17729-9D8B-4FA1-ACCD-C745805FEF94}"/>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A0949F22-3989-49B9-BF5A-B5BD43F3316E}"/>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6" name="Прямоугольник 1215">
              <a:extLst>
                <a:ext uri="{FF2B5EF4-FFF2-40B4-BE49-F238E27FC236}">
                  <a16:creationId xmlns:a16="http://schemas.microsoft.com/office/drawing/2014/main" id="{A294C400-45D8-433C-A26C-5638003B0FDE}"/>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17" name="Прямая соединительная линия 1216">
              <a:extLst>
                <a:ext uri="{FF2B5EF4-FFF2-40B4-BE49-F238E27FC236}">
                  <a16:creationId xmlns:a16="http://schemas.microsoft.com/office/drawing/2014/main" id="{F21C9AAD-7C9A-483C-B4BA-3E24B1110ABB}"/>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3072C56E-B53E-4486-98F7-4C2005E61B37}"/>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427E808B-F03B-4D2F-B1FC-EFDEA34E3E0F}"/>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5D4CE0DD-6571-4A56-AA66-835816AFBEF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11B7B0EA-0684-4BD2-8A55-F819CF227D9D}"/>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828085E-34E4-4561-A2D4-E385C7560751}"/>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592B76A-3CC5-4108-AB09-132EB7FDF5E4}"/>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0004B9E1-74D2-46BF-B4F8-0F7119F4EA6C}"/>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6" name="Дуга 1225">
              <a:extLst>
                <a:ext uri="{FF2B5EF4-FFF2-40B4-BE49-F238E27FC236}">
                  <a16:creationId xmlns:a16="http://schemas.microsoft.com/office/drawing/2014/main" id="{A7EA0846-A143-4EA4-A8C9-3474BBE484E7}"/>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7" name="Дуга 1226">
              <a:extLst>
                <a:ext uri="{FF2B5EF4-FFF2-40B4-BE49-F238E27FC236}">
                  <a16:creationId xmlns:a16="http://schemas.microsoft.com/office/drawing/2014/main" id="{8812B405-024E-4DEA-A742-B865F591870B}"/>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8" name="Прямоугольник 1227">
              <a:extLst>
                <a:ext uri="{FF2B5EF4-FFF2-40B4-BE49-F238E27FC236}">
                  <a16:creationId xmlns:a16="http://schemas.microsoft.com/office/drawing/2014/main" id="{19CC4678-8A2A-4916-B0C5-C15F0829514B}"/>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9" name="Прямоугольник 1228">
              <a:extLst>
                <a:ext uri="{FF2B5EF4-FFF2-40B4-BE49-F238E27FC236}">
                  <a16:creationId xmlns:a16="http://schemas.microsoft.com/office/drawing/2014/main" id="{CBA77C1C-F518-4A0C-B9BA-A95D8DEDD38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31" name="Прямая соединительная линия 1230">
              <a:extLst>
                <a:ext uri="{FF2B5EF4-FFF2-40B4-BE49-F238E27FC236}">
                  <a16:creationId xmlns:a16="http://schemas.microsoft.com/office/drawing/2014/main" id="{D5A1BE08-CE4E-49E4-8588-46FD895DF81B}"/>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7140885B-64F1-4833-B180-363717C6402E}"/>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A3FAB20E-C2DB-4B00-981A-6F01253542F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D0015E47-FF09-49A3-86AF-8F56984C3449}"/>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E79D3411-BE79-40B6-BA72-3C3DFAE72156}"/>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C3148221-0AD7-43C1-B828-EEB339F29899}"/>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7" name="Прямая соединительная линия 1236">
              <a:extLst>
                <a:ext uri="{FF2B5EF4-FFF2-40B4-BE49-F238E27FC236}">
                  <a16:creationId xmlns:a16="http://schemas.microsoft.com/office/drawing/2014/main" id="{967E904A-450D-4FF7-946B-A3F89F4162F4}"/>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8" name="Прямая соединительная линия 1237">
              <a:extLst>
                <a:ext uri="{FF2B5EF4-FFF2-40B4-BE49-F238E27FC236}">
                  <a16:creationId xmlns:a16="http://schemas.microsoft.com/office/drawing/2014/main" id="{FDD9547E-D405-4271-B157-A38DA0F72925}"/>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0" name="Дуга 1239">
              <a:extLst>
                <a:ext uri="{FF2B5EF4-FFF2-40B4-BE49-F238E27FC236}">
                  <a16:creationId xmlns:a16="http://schemas.microsoft.com/office/drawing/2014/main" id="{2F0E99C2-C785-48DE-8BDF-756294627EB6}"/>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1" name="Дуга 1240">
              <a:extLst>
                <a:ext uri="{FF2B5EF4-FFF2-40B4-BE49-F238E27FC236}">
                  <a16:creationId xmlns:a16="http://schemas.microsoft.com/office/drawing/2014/main" id="{575060C9-4401-4E42-8C09-DF329CD90AAC}"/>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42" name="Прямоугольник 1241">
              <a:extLst>
                <a:ext uri="{FF2B5EF4-FFF2-40B4-BE49-F238E27FC236}">
                  <a16:creationId xmlns:a16="http://schemas.microsoft.com/office/drawing/2014/main" id="{106D1B47-EA30-4043-A7EF-4C36FAD4C2DB}"/>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3" name="Прямоугольник 1242">
              <a:extLst>
                <a:ext uri="{FF2B5EF4-FFF2-40B4-BE49-F238E27FC236}">
                  <a16:creationId xmlns:a16="http://schemas.microsoft.com/office/drawing/2014/main" id="{1EE59DCB-8478-48A5-B035-1F8EC3F7173A}"/>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44" name="Прямая соединительная линия 1243">
              <a:extLst>
                <a:ext uri="{FF2B5EF4-FFF2-40B4-BE49-F238E27FC236}">
                  <a16:creationId xmlns:a16="http://schemas.microsoft.com/office/drawing/2014/main" id="{C748AEA2-9457-4B6F-A9E0-D207F5382A4B}"/>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BE3C2333-3DAE-4A13-90AD-206C845EFF57}"/>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5393FB36-AEB3-45A1-A9A6-1E97C9324ECB}"/>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3797EF9C-67D9-4271-AF98-6F0527148E64}"/>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240FABEB-A330-4059-A3DB-1A07CCDB517C}"/>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9" name="Прямая соединительная линия 1248">
              <a:extLst>
                <a:ext uri="{FF2B5EF4-FFF2-40B4-BE49-F238E27FC236}">
                  <a16:creationId xmlns:a16="http://schemas.microsoft.com/office/drawing/2014/main" id="{0964560E-81A5-4AFB-8CCA-26760174CF7F}"/>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0" name="Прямая соединительная линия 1249">
              <a:extLst>
                <a:ext uri="{FF2B5EF4-FFF2-40B4-BE49-F238E27FC236}">
                  <a16:creationId xmlns:a16="http://schemas.microsoft.com/office/drawing/2014/main" id="{EB39452B-094E-45AF-BA72-47E3CFDF6F82}"/>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1" name="Прямая соединительная линия 1250">
              <a:extLst>
                <a:ext uri="{FF2B5EF4-FFF2-40B4-BE49-F238E27FC236}">
                  <a16:creationId xmlns:a16="http://schemas.microsoft.com/office/drawing/2014/main" id="{8117036B-8DD4-48DE-B051-570AB39C318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53" name="Дуга 1252">
              <a:extLst>
                <a:ext uri="{FF2B5EF4-FFF2-40B4-BE49-F238E27FC236}">
                  <a16:creationId xmlns:a16="http://schemas.microsoft.com/office/drawing/2014/main" id="{BB1BC4CE-031C-49B4-B387-EC4009B4C4C5}"/>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4" name="Дуга 1253">
              <a:extLst>
                <a:ext uri="{FF2B5EF4-FFF2-40B4-BE49-F238E27FC236}">
                  <a16:creationId xmlns:a16="http://schemas.microsoft.com/office/drawing/2014/main" id="{C113D021-3C55-4FC8-A570-09BBCB1E4EE6}"/>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5" name="Прямоугольник 1254">
              <a:extLst>
                <a:ext uri="{FF2B5EF4-FFF2-40B4-BE49-F238E27FC236}">
                  <a16:creationId xmlns:a16="http://schemas.microsoft.com/office/drawing/2014/main" id="{69C9BC25-5E3D-4E39-B29B-6522465E288C}"/>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6" name="Прямоугольник 1255">
              <a:extLst>
                <a:ext uri="{FF2B5EF4-FFF2-40B4-BE49-F238E27FC236}">
                  <a16:creationId xmlns:a16="http://schemas.microsoft.com/office/drawing/2014/main" id="{AD8EC36C-BA3B-4656-958E-20E25722421F}"/>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58" name="Прямая соединительная линия 1257">
              <a:extLst>
                <a:ext uri="{FF2B5EF4-FFF2-40B4-BE49-F238E27FC236}">
                  <a16:creationId xmlns:a16="http://schemas.microsoft.com/office/drawing/2014/main" id="{B0DF37E8-CDA7-41CE-A6F9-0F7F9A73A31F}"/>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24A4F4BC-8DE3-4AEB-BA95-3EA8E7313455}"/>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63E58815-ED8D-4031-B235-B37336AD4466}"/>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1" name="Прямая соединительная линия 1260">
              <a:extLst>
                <a:ext uri="{FF2B5EF4-FFF2-40B4-BE49-F238E27FC236}">
                  <a16:creationId xmlns:a16="http://schemas.microsoft.com/office/drawing/2014/main" id="{ABFF4213-FE70-470E-BB25-22D42FE7C41E}"/>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2" name="Прямая соединительная линия 1261">
              <a:extLst>
                <a:ext uri="{FF2B5EF4-FFF2-40B4-BE49-F238E27FC236}">
                  <a16:creationId xmlns:a16="http://schemas.microsoft.com/office/drawing/2014/main" id="{43C3AAEE-83BC-4B6C-83B2-C73E631FCF7B}"/>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3" name="Прямая соединительная линия 1262">
              <a:extLst>
                <a:ext uri="{FF2B5EF4-FFF2-40B4-BE49-F238E27FC236}">
                  <a16:creationId xmlns:a16="http://schemas.microsoft.com/office/drawing/2014/main" id="{F6A1DB7B-D1AA-49BF-9B82-C150F07AA605}"/>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4" name="Прямая соединительная линия 1263">
              <a:extLst>
                <a:ext uri="{FF2B5EF4-FFF2-40B4-BE49-F238E27FC236}">
                  <a16:creationId xmlns:a16="http://schemas.microsoft.com/office/drawing/2014/main" id="{D63886D5-75DB-489C-84CE-72AD78E0179C}"/>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5" name="Прямая соединительная линия 1264">
              <a:extLst>
                <a:ext uri="{FF2B5EF4-FFF2-40B4-BE49-F238E27FC236}">
                  <a16:creationId xmlns:a16="http://schemas.microsoft.com/office/drawing/2014/main" id="{59B74AB9-DB42-4024-9071-4149817C3788}"/>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7" name="Дуга 1266">
              <a:extLst>
                <a:ext uri="{FF2B5EF4-FFF2-40B4-BE49-F238E27FC236}">
                  <a16:creationId xmlns:a16="http://schemas.microsoft.com/office/drawing/2014/main" id="{61A62306-C50A-4AAE-B48A-5B084DB3569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68" name="Дуга 1267">
              <a:extLst>
                <a:ext uri="{FF2B5EF4-FFF2-40B4-BE49-F238E27FC236}">
                  <a16:creationId xmlns:a16="http://schemas.microsoft.com/office/drawing/2014/main" id="{CA573F5A-12E1-4609-91B6-C1EBC12F879C}"/>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9" name="Прямоугольник 1268">
              <a:extLst>
                <a:ext uri="{FF2B5EF4-FFF2-40B4-BE49-F238E27FC236}">
                  <a16:creationId xmlns:a16="http://schemas.microsoft.com/office/drawing/2014/main" id="{2312F164-5791-497E-A7E7-F669D16FB6B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70" name="Прямоугольник 1269">
              <a:extLst>
                <a:ext uri="{FF2B5EF4-FFF2-40B4-BE49-F238E27FC236}">
                  <a16:creationId xmlns:a16="http://schemas.microsoft.com/office/drawing/2014/main" id="{C79D5ECF-6BAD-41DD-BBC1-E1977A23EF68}"/>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71" name="Прямая соединительная линия 1270">
              <a:extLst>
                <a:ext uri="{FF2B5EF4-FFF2-40B4-BE49-F238E27FC236}">
                  <a16:creationId xmlns:a16="http://schemas.microsoft.com/office/drawing/2014/main" id="{3E72D281-D20E-4EA7-ADE5-8A356F0F0BA5}"/>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8299061B-0FD4-4C65-B620-076BA42EA6C1}"/>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3" name="Прямая соединительная линия 1272">
              <a:extLst>
                <a:ext uri="{FF2B5EF4-FFF2-40B4-BE49-F238E27FC236}">
                  <a16:creationId xmlns:a16="http://schemas.microsoft.com/office/drawing/2014/main" id="{4E48CBA4-0816-4E98-BEAD-79987BA60321}"/>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4" name="Прямая соединительная линия 1273">
              <a:extLst>
                <a:ext uri="{FF2B5EF4-FFF2-40B4-BE49-F238E27FC236}">
                  <a16:creationId xmlns:a16="http://schemas.microsoft.com/office/drawing/2014/main" id="{29A86419-25F1-4CAB-A195-5F0363F8F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5" name="Прямая соединительная линия 1274">
              <a:extLst>
                <a:ext uri="{FF2B5EF4-FFF2-40B4-BE49-F238E27FC236}">
                  <a16:creationId xmlns:a16="http://schemas.microsoft.com/office/drawing/2014/main" id="{03D72971-A953-4C7C-A8A1-D28A43B2C0C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6" name="Прямая соединительная линия 1275">
              <a:extLst>
                <a:ext uri="{FF2B5EF4-FFF2-40B4-BE49-F238E27FC236}">
                  <a16:creationId xmlns:a16="http://schemas.microsoft.com/office/drawing/2014/main" id="{F06842CC-31B3-43F1-9908-6FA1B86E96B6}"/>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7" name="Прямая соединительная линия 1276">
              <a:extLst>
                <a:ext uri="{FF2B5EF4-FFF2-40B4-BE49-F238E27FC236}">
                  <a16:creationId xmlns:a16="http://schemas.microsoft.com/office/drawing/2014/main" id="{61CC2099-2B25-4FE4-AD0A-BB3C4030F9F3}"/>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11A50E19-5C92-4A80-AD9E-BAE0E76E5BBE}"/>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0" name="Дуга 1279">
              <a:extLst>
                <a:ext uri="{FF2B5EF4-FFF2-40B4-BE49-F238E27FC236}">
                  <a16:creationId xmlns:a16="http://schemas.microsoft.com/office/drawing/2014/main" id="{82DA6325-54CD-478D-A9E4-8B729BCAB1EE}"/>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1" name="Дуга 1280">
              <a:extLst>
                <a:ext uri="{FF2B5EF4-FFF2-40B4-BE49-F238E27FC236}">
                  <a16:creationId xmlns:a16="http://schemas.microsoft.com/office/drawing/2014/main" id="{3C6D95D2-0B09-418E-9052-DFD32C79D2A0}"/>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2" name="Прямоугольник 1281">
              <a:extLst>
                <a:ext uri="{FF2B5EF4-FFF2-40B4-BE49-F238E27FC236}">
                  <a16:creationId xmlns:a16="http://schemas.microsoft.com/office/drawing/2014/main" id="{D1393A78-633B-4ABD-9439-82626E37C186}"/>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3" name="Прямоугольник 1282">
              <a:extLst>
                <a:ext uri="{FF2B5EF4-FFF2-40B4-BE49-F238E27FC236}">
                  <a16:creationId xmlns:a16="http://schemas.microsoft.com/office/drawing/2014/main" id="{57F876FD-CC85-4FE0-9CDA-B6C3BC24B55C}"/>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4" name="Прямоугольник 1283">
              <a:extLst>
                <a:ext uri="{FF2B5EF4-FFF2-40B4-BE49-F238E27FC236}">
                  <a16:creationId xmlns:a16="http://schemas.microsoft.com/office/drawing/2014/main" id="{7699C659-7AF3-45D8-BA2B-64BCBEC35D29}"/>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85" name="Прямая соединительная линия 1284">
              <a:extLst>
                <a:ext uri="{FF2B5EF4-FFF2-40B4-BE49-F238E27FC236}">
                  <a16:creationId xmlns:a16="http://schemas.microsoft.com/office/drawing/2014/main" id="{B33FA5C2-8F6A-4D8C-9357-B43897017B5F}"/>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6" name="Прямая соединительная линия 1285">
              <a:extLst>
                <a:ext uri="{FF2B5EF4-FFF2-40B4-BE49-F238E27FC236}">
                  <a16:creationId xmlns:a16="http://schemas.microsoft.com/office/drawing/2014/main" id="{D0B19039-ACE9-4726-8AB5-4367B371D973}"/>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7" name="Прямая соединительная линия 1286">
              <a:extLst>
                <a:ext uri="{FF2B5EF4-FFF2-40B4-BE49-F238E27FC236}">
                  <a16:creationId xmlns:a16="http://schemas.microsoft.com/office/drawing/2014/main" id="{EB57B0EF-ADC9-4985-83D8-35BEC0411650}"/>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8" name="Прямая соединительная линия 1287">
              <a:extLst>
                <a:ext uri="{FF2B5EF4-FFF2-40B4-BE49-F238E27FC236}">
                  <a16:creationId xmlns:a16="http://schemas.microsoft.com/office/drawing/2014/main" id="{F3605C82-9FB0-4483-869C-0C3C7B59CE6D}"/>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9" name="Прямая соединительная линия 1288">
              <a:extLst>
                <a:ext uri="{FF2B5EF4-FFF2-40B4-BE49-F238E27FC236}">
                  <a16:creationId xmlns:a16="http://schemas.microsoft.com/office/drawing/2014/main" id="{DB4B9F7D-F427-4A8B-A72C-28E9F9D275DF}"/>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5431EF62-E042-49C9-953F-A575636FA093}"/>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1A899D23-E192-48C3-92D8-94B181F8A872}"/>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CBD1F3C6-34EF-4F82-BF6E-130E5EF8CE12}"/>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4" name="Дуга 1293">
              <a:extLst>
                <a:ext uri="{FF2B5EF4-FFF2-40B4-BE49-F238E27FC236}">
                  <a16:creationId xmlns:a16="http://schemas.microsoft.com/office/drawing/2014/main" id="{E60E2618-1C26-4C13-8CCC-9B00154AAB69}"/>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5" name="Дуга 1294">
              <a:extLst>
                <a:ext uri="{FF2B5EF4-FFF2-40B4-BE49-F238E27FC236}">
                  <a16:creationId xmlns:a16="http://schemas.microsoft.com/office/drawing/2014/main" id="{719A0040-678C-4749-B7FD-B20318DA13AB}"/>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6" name="Прямоугольник 1295">
              <a:extLst>
                <a:ext uri="{FF2B5EF4-FFF2-40B4-BE49-F238E27FC236}">
                  <a16:creationId xmlns:a16="http://schemas.microsoft.com/office/drawing/2014/main" id="{AEC3329A-E517-4DDE-A6C9-E718DF755A72}"/>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7" name="Прямоугольник 1296">
              <a:extLst>
                <a:ext uri="{FF2B5EF4-FFF2-40B4-BE49-F238E27FC236}">
                  <a16:creationId xmlns:a16="http://schemas.microsoft.com/office/drawing/2014/main" id="{2957EC33-F928-4E06-9E04-9BAFC0307AA2}"/>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98" name="Прямая соединительная линия 1297">
              <a:extLst>
                <a:ext uri="{FF2B5EF4-FFF2-40B4-BE49-F238E27FC236}">
                  <a16:creationId xmlns:a16="http://schemas.microsoft.com/office/drawing/2014/main" id="{E9E02650-576D-49CB-A0CB-75EFDF41670D}"/>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9" name="Прямая соединительная линия 1298">
              <a:extLst>
                <a:ext uri="{FF2B5EF4-FFF2-40B4-BE49-F238E27FC236}">
                  <a16:creationId xmlns:a16="http://schemas.microsoft.com/office/drawing/2014/main" id="{95E041D6-BAFF-439D-963B-2246930A207F}"/>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0" name="Прямая соединительная линия 1299">
              <a:extLst>
                <a:ext uri="{FF2B5EF4-FFF2-40B4-BE49-F238E27FC236}">
                  <a16:creationId xmlns:a16="http://schemas.microsoft.com/office/drawing/2014/main" id="{13390F86-36D6-4A91-9DE8-AB2E4FE6B01F}"/>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1" name="Прямая соединительная линия 1300">
              <a:extLst>
                <a:ext uri="{FF2B5EF4-FFF2-40B4-BE49-F238E27FC236}">
                  <a16:creationId xmlns:a16="http://schemas.microsoft.com/office/drawing/2014/main" id="{61602ECC-C615-42A1-9C6A-66DA13F632A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D3076F60-ABCA-4B38-94BE-9F32DBE843EA}"/>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D9981602-6ED9-42B0-9F0F-A8A419EA659C}"/>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CB4E173-DB55-41CA-AE0E-F82A627324B3}"/>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DA1AC67-68E5-41B7-A79E-961973F3621B}"/>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7" name="Дуга 1306">
              <a:extLst>
                <a:ext uri="{FF2B5EF4-FFF2-40B4-BE49-F238E27FC236}">
                  <a16:creationId xmlns:a16="http://schemas.microsoft.com/office/drawing/2014/main" id="{9B209952-E32E-4487-B499-1AA787ACB9A3}"/>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08" name="Дуга 1307">
              <a:extLst>
                <a:ext uri="{FF2B5EF4-FFF2-40B4-BE49-F238E27FC236}">
                  <a16:creationId xmlns:a16="http://schemas.microsoft.com/office/drawing/2014/main" id="{61369B4F-675A-4031-B371-03AC0703E610}"/>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09" name="Прямоугольник 1308">
              <a:extLst>
                <a:ext uri="{FF2B5EF4-FFF2-40B4-BE49-F238E27FC236}">
                  <a16:creationId xmlns:a16="http://schemas.microsoft.com/office/drawing/2014/main" id="{EAB7544A-BF07-4221-8857-A6A0D16DFD6F}"/>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0" name="Прямоугольник 1309">
              <a:extLst>
                <a:ext uri="{FF2B5EF4-FFF2-40B4-BE49-F238E27FC236}">
                  <a16:creationId xmlns:a16="http://schemas.microsoft.com/office/drawing/2014/main" id="{2581EFDB-1872-4094-8402-6E893424AE89}"/>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1" name="Прямоугольник 1310">
              <a:extLst>
                <a:ext uri="{FF2B5EF4-FFF2-40B4-BE49-F238E27FC236}">
                  <a16:creationId xmlns:a16="http://schemas.microsoft.com/office/drawing/2014/main" id="{9DB8B3D9-0354-49CD-B1A8-BF2DDC84A523}"/>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12" name="Прямая соединительная линия 1311">
              <a:extLst>
                <a:ext uri="{FF2B5EF4-FFF2-40B4-BE49-F238E27FC236}">
                  <a16:creationId xmlns:a16="http://schemas.microsoft.com/office/drawing/2014/main" id="{36D610D9-C202-4F20-A0C1-983198C75DD1}"/>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3" name="Прямая соединительная линия 1312">
              <a:extLst>
                <a:ext uri="{FF2B5EF4-FFF2-40B4-BE49-F238E27FC236}">
                  <a16:creationId xmlns:a16="http://schemas.microsoft.com/office/drawing/2014/main" id="{67FE45E3-6BD8-4461-89B6-1CF844A607DF}"/>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736D9867-6249-4444-9C32-E05C1AF8879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25157652-F4FE-40E2-833E-32B1E6E9D116}"/>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6D52B609-12DC-450D-8650-7B1C90E6B07C}"/>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D3530C61-24BB-4A3B-BFEC-237DAE4622C4}"/>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538D93AC-EC8F-4FDB-8F32-013F6ABFAEB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3EE66C1F-0581-4060-A3E9-1525C37214DC}"/>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2" name="Дуга 1321">
              <a:extLst>
                <a:ext uri="{FF2B5EF4-FFF2-40B4-BE49-F238E27FC236}">
                  <a16:creationId xmlns:a16="http://schemas.microsoft.com/office/drawing/2014/main" id="{26B43489-C024-42F5-9F9F-48EA7C631714}"/>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F4C58998-EC89-45FE-AD20-A448C53F7D21}"/>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4" name="Прямоугольник 1323">
              <a:extLst>
                <a:ext uri="{FF2B5EF4-FFF2-40B4-BE49-F238E27FC236}">
                  <a16:creationId xmlns:a16="http://schemas.microsoft.com/office/drawing/2014/main" id="{D69A7A0C-AD33-462B-AC08-97B19924C74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25" name="Прямая соединительная линия 1324">
              <a:extLst>
                <a:ext uri="{FF2B5EF4-FFF2-40B4-BE49-F238E27FC236}">
                  <a16:creationId xmlns:a16="http://schemas.microsoft.com/office/drawing/2014/main" id="{04FD0EF7-A7E3-4B3E-B14A-C62999498C94}"/>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DAED2CB7-D680-4CEF-8FFF-B7335E930F37}"/>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D85B850A-0F22-450F-982D-21219E3CF647}"/>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C11428A-06B8-4B9D-AEE0-3830392EF836}"/>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D82C2242-1369-43EE-AE40-9FA4FF8ED51A}"/>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418E43CF-E8EB-4432-AFB3-B195B1E4688B}"/>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EEBC2020-206C-4110-A56C-CF3003F7FC61}"/>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4" name="Дуга 1333">
              <a:extLst>
                <a:ext uri="{FF2B5EF4-FFF2-40B4-BE49-F238E27FC236}">
                  <a16:creationId xmlns:a16="http://schemas.microsoft.com/office/drawing/2014/main" id="{5536F591-C55F-47E1-AF14-148280A63AE3}"/>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5" name="Дуга 1334">
              <a:extLst>
                <a:ext uri="{FF2B5EF4-FFF2-40B4-BE49-F238E27FC236}">
                  <a16:creationId xmlns:a16="http://schemas.microsoft.com/office/drawing/2014/main" id="{E08B6E2E-4E7D-4A43-B897-DBAB2BF0C6D8}"/>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6" name="Прямоугольник 1335">
              <a:extLst>
                <a:ext uri="{FF2B5EF4-FFF2-40B4-BE49-F238E27FC236}">
                  <a16:creationId xmlns:a16="http://schemas.microsoft.com/office/drawing/2014/main" id="{8F33B3F4-0944-4F54-9976-8B3BEAA32DA0}"/>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7" name="Прямоугольник 1336">
              <a:extLst>
                <a:ext uri="{FF2B5EF4-FFF2-40B4-BE49-F238E27FC236}">
                  <a16:creationId xmlns:a16="http://schemas.microsoft.com/office/drawing/2014/main" id="{11645243-929E-4F75-89EA-4028AF531F67}"/>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39" name="Прямая соединительная линия 1338">
              <a:extLst>
                <a:ext uri="{FF2B5EF4-FFF2-40B4-BE49-F238E27FC236}">
                  <a16:creationId xmlns:a16="http://schemas.microsoft.com/office/drawing/2014/main" id="{55B0D310-03E1-40FD-B5FE-EFEB85558B75}"/>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9BA29FAC-2FB6-4AB9-82A0-1287B9EC676F}"/>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E26118F1-CA09-45D8-A51E-D50D1A2FAFFC}"/>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0BACEB56-C863-49F2-90F0-53C96ECA65C2}"/>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F47D7E68-AC6B-466C-9E53-0B93EB0012A4}"/>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AFEF86FF-1EE9-431E-ABAC-82B5085D16A1}"/>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5" name="Прямая соединительная линия 1344">
              <a:extLst>
                <a:ext uri="{FF2B5EF4-FFF2-40B4-BE49-F238E27FC236}">
                  <a16:creationId xmlns:a16="http://schemas.microsoft.com/office/drawing/2014/main" id="{D85903BB-1821-4FDB-85BD-C264D293E085}"/>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8" name="Дуга 1347">
              <a:extLst>
                <a:ext uri="{FF2B5EF4-FFF2-40B4-BE49-F238E27FC236}">
                  <a16:creationId xmlns:a16="http://schemas.microsoft.com/office/drawing/2014/main" id="{9A6F9382-B1C2-4093-A06F-9ADE2DEF5479}"/>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49" name="Дуга 1348">
              <a:extLst>
                <a:ext uri="{FF2B5EF4-FFF2-40B4-BE49-F238E27FC236}">
                  <a16:creationId xmlns:a16="http://schemas.microsoft.com/office/drawing/2014/main" id="{1A9690EB-A3DA-4427-A30C-AFCCBE7DB39C}"/>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0" name="Прямоугольник 1349">
              <a:extLst>
                <a:ext uri="{FF2B5EF4-FFF2-40B4-BE49-F238E27FC236}">
                  <a16:creationId xmlns:a16="http://schemas.microsoft.com/office/drawing/2014/main" id="{2127D47A-F126-4B00-83F5-D7082E42597D}"/>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51" name="Прямоугольник 1350">
              <a:extLst>
                <a:ext uri="{FF2B5EF4-FFF2-40B4-BE49-F238E27FC236}">
                  <a16:creationId xmlns:a16="http://schemas.microsoft.com/office/drawing/2014/main" id="{9326735A-0F86-4945-9C62-0140643AEE98}"/>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52" name="Прямая соединительная линия 1351">
              <a:extLst>
                <a:ext uri="{FF2B5EF4-FFF2-40B4-BE49-F238E27FC236}">
                  <a16:creationId xmlns:a16="http://schemas.microsoft.com/office/drawing/2014/main" id="{9420269E-6585-46FD-B39F-E554BC70B2D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7EAF5841-95EF-44C2-9939-F277F5412CB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805600DA-7568-4501-9A18-32D57F572AF2}"/>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04C2A555-9F85-4389-9E32-66407BDF5C79}"/>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C596AEE4-49E7-4F35-844D-1762B79099E7}"/>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7" name="Прямая соединительная линия 1356">
              <a:extLst>
                <a:ext uri="{FF2B5EF4-FFF2-40B4-BE49-F238E27FC236}">
                  <a16:creationId xmlns:a16="http://schemas.microsoft.com/office/drawing/2014/main" id="{CA2023B7-ADBF-4A87-B172-AEA2F8BA706E}"/>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8" name="Прямая соединительная линия 1357">
              <a:extLst>
                <a:ext uri="{FF2B5EF4-FFF2-40B4-BE49-F238E27FC236}">
                  <a16:creationId xmlns:a16="http://schemas.microsoft.com/office/drawing/2014/main" id="{3C233B6E-A602-43D6-BF2F-0050E4FBFE48}"/>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9" name="Прямая соединительная линия 1358">
              <a:extLst>
                <a:ext uri="{FF2B5EF4-FFF2-40B4-BE49-F238E27FC236}">
                  <a16:creationId xmlns:a16="http://schemas.microsoft.com/office/drawing/2014/main" id="{B882864D-F0E2-43AF-B6C4-4F079C9A9957}"/>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1" name="Дуга 1360">
              <a:extLst>
                <a:ext uri="{FF2B5EF4-FFF2-40B4-BE49-F238E27FC236}">
                  <a16:creationId xmlns:a16="http://schemas.microsoft.com/office/drawing/2014/main" id="{C55A2DD1-A7A7-431F-B9E9-D447CBF5AFC0}"/>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62" name="Дуга 1361">
              <a:extLst>
                <a:ext uri="{FF2B5EF4-FFF2-40B4-BE49-F238E27FC236}">
                  <a16:creationId xmlns:a16="http://schemas.microsoft.com/office/drawing/2014/main" id="{26029608-B64D-45F7-AC76-7CAEFD98DCC3}"/>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63" name="Прямоугольник 1362">
              <a:extLst>
                <a:ext uri="{FF2B5EF4-FFF2-40B4-BE49-F238E27FC236}">
                  <a16:creationId xmlns:a16="http://schemas.microsoft.com/office/drawing/2014/main" id="{9649AE57-8D98-408F-843C-F2F808BC8417}"/>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6" name="Прямая соединительная линия 1365">
              <a:extLst>
                <a:ext uri="{FF2B5EF4-FFF2-40B4-BE49-F238E27FC236}">
                  <a16:creationId xmlns:a16="http://schemas.microsoft.com/office/drawing/2014/main" id="{31326D2E-68F7-4E00-AEC8-F6B40F165A6C}"/>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4" name="Прямоугольник 1363">
              <a:extLst>
                <a:ext uri="{FF2B5EF4-FFF2-40B4-BE49-F238E27FC236}">
                  <a16:creationId xmlns:a16="http://schemas.microsoft.com/office/drawing/2014/main" id="{575E20BB-1836-472B-9D69-0E1EC0491F6B}"/>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7" name="Прямая соединительная линия 1366">
              <a:extLst>
                <a:ext uri="{FF2B5EF4-FFF2-40B4-BE49-F238E27FC236}">
                  <a16:creationId xmlns:a16="http://schemas.microsoft.com/office/drawing/2014/main" id="{20A2B5E9-7F99-4766-8768-154B47F1E44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676E3486-4CC0-44E6-9A56-EAF1174B2D33}"/>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9" name="Прямая соединительная линия 1368">
              <a:extLst>
                <a:ext uri="{FF2B5EF4-FFF2-40B4-BE49-F238E27FC236}">
                  <a16:creationId xmlns:a16="http://schemas.microsoft.com/office/drawing/2014/main" id="{BC4055A0-DE7C-464C-ABFB-59B5A59477EF}"/>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0" name="Прямая соединительная линия 1369">
              <a:extLst>
                <a:ext uri="{FF2B5EF4-FFF2-40B4-BE49-F238E27FC236}">
                  <a16:creationId xmlns:a16="http://schemas.microsoft.com/office/drawing/2014/main" id="{4188AAB7-E353-4905-A0CA-994C8ACD1D18}"/>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1" name="Прямая соединительная линия 1370">
              <a:extLst>
                <a:ext uri="{FF2B5EF4-FFF2-40B4-BE49-F238E27FC236}">
                  <a16:creationId xmlns:a16="http://schemas.microsoft.com/office/drawing/2014/main" id="{86D9F64F-1589-4993-AE56-F69FD6DD3F7F}"/>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2" name="Прямая соединительная линия 1371">
              <a:extLst>
                <a:ext uri="{FF2B5EF4-FFF2-40B4-BE49-F238E27FC236}">
                  <a16:creationId xmlns:a16="http://schemas.microsoft.com/office/drawing/2014/main" id="{C90D1BD9-8036-4F42-A151-E13363658AA0}"/>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3" name="Прямая соединительная линия 1372">
              <a:extLst>
                <a:ext uri="{FF2B5EF4-FFF2-40B4-BE49-F238E27FC236}">
                  <a16:creationId xmlns:a16="http://schemas.microsoft.com/office/drawing/2014/main" id="{65D3F2FE-AD72-49E8-9DF9-11137EF7CE7B}"/>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75" name="Дуга 1374">
              <a:extLst>
                <a:ext uri="{FF2B5EF4-FFF2-40B4-BE49-F238E27FC236}">
                  <a16:creationId xmlns:a16="http://schemas.microsoft.com/office/drawing/2014/main" id="{B46BC5BE-9C12-4F75-813B-EAD0C771466F}"/>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6" name="Дуга 1375">
              <a:extLst>
                <a:ext uri="{FF2B5EF4-FFF2-40B4-BE49-F238E27FC236}">
                  <a16:creationId xmlns:a16="http://schemas.microsoft.com/office/drawing/2014/main" id="{16534917-1DF9-40AE-8384-4983D65C4422}"/>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7" name="Прямоугольник 1376">
              <a:extLst>
                <a:ext uri="{FF2B5EF4-FFF2-40B4-BE49-F238E27FC236}">
                  <a16:creationId xmlns:a16="http://schemas.microsoft.com/office/drawing/2014/main" id="{41A3573A-3813-4773-B110-CBEABA7C2045}"/>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8" name="Прямоугольник 1377">
              <a:extLst>
                <a:ext uri="{FF2B5EF4-FFF2-40B4-BE49-F238E27FC236}">
                  <a16:creationId xmlns:a16="http://schemas.microsoft.com/office/drawing/2014/main" id="{6E1AAB25-02E7-47D3-A359-F3CBF2709A89}"/>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79" name="Прямая соединительная линия 1378">
              <a:extLst>
                <a:ext uri="{FF2B5EF4-FFF2-40B4-BE49-F238E27FC236}">
                  <a16:creationId xmlns:a16="http://schemas.microsoft.com/office/drawing/2014/main" id="{3BB6333D-DF4E-4B0D-983A-444A074B80E0}"/>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F2EFBB0D-54BC-493A-84E9-286B2F92353A}"/>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1" name="Прямая соединительная линия 1380">
              <a:extLst>
                <a:ext uri="{FF2B5EF4-FFF2-40B4-BE49-F238E27FC236}">
                  <a16:creationId xmlns:a16="http://schemas.microsoft.com/office/drawing/2014/main" id="{4C4D6A86-4194-4117-B49A-71C0DD3C5AC6}"/>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2" name="Прямая соединительная линия 1381">
              <a:extLst>
                <a:ext uri="{FF2B5EF4-FFF2-40B4-BE49-F238E27FC236}">
                  <a16:creationId xmlns:a16="http://schemas.microsoft.com/office/drawing/2014/main" id="{2C2181AA-39B2-461C-86BD-DA1A8411526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3" name="Прямая соединительная линия 1382">
              <a:extLst>
                <a:ext uri="{FF2B5EF4-FFF2-40B4-BE49-F238E27FC236}">
                  <a16:creationId xmlns:a16="http://schemas.microsoft.com/office/drawing/2014/main" id="{F240BDFF-1648-4ACA-AE39-2B2243C4F3A8}"/>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4" name="Прямая соединительная линия 1383">
              <a:extLst>
                <a:ext uri="{FF2B5EF4-FFF2-40B4-BE49-F238E27FC236}">
                  <a16:creationId xmlns:a16="http://schemas.microsoft.com/office/drawing/2014/main" id="{81A0BE05-4419-4288-8951-62AD1331B79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5" name="Прямая соединительная линия 1384">
              <a:extLst>
                <a:ext uri="{FF2B5EF4-FFF2-40B4-BE49-F238E27FC236}">
                  <a16:creationId xmlns:a16="http://schemas.microsoft.com/office/drawing/2014/main" id="{4A761F4E-92FB-4A1C-9021-498B2044176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531A8B14-11F7-484D-BA06-020741ABDC9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8" name="Дуга 1387">
              <a:extLst>
                <a:ext uri="{FF2B5EF4-FFF2-40B4-BE49-F238E27FC236}">
                  <a16:creationId xmlns:a16="http://schemas.microsoft.com/office/drawing/2014/main" id="{B84AC68B-FD24-4C45-BEBA-FEF2DB411EDE}"/>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89" name="Дуга 1388">
              <a:extLst>
                <a:ext uri="{FF2B5EF4-FFF2-40B4-BE49-F238E27FC236}">
                  <a16:creationId xmlns:a16="http://schemas.microsoft.com/office/drawing/2014/main" id="{EAA4DB91-23E4-401D-BF43-B84FD93AE995}"/>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0" name="Прямоугольник 1389">
              <a:extLst>
                <a:ext uri="{FF2B5EF4-FFF2-40B4-BE49-F238E27FC236}">
                  <a16:creationId xmlns:a16="http://schemas.microsoft.com/office/drawing/2014/main" id="{BF82AE09-F934-4292-9067-E6BE39EEE13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grpSp>
      <p:sp>
        <p:nvSpPr>
          <p:cNvPr id="724" name="Прямоугольник 723">
            <a:extLst>
              <a:ext uri="{FF2B5EF4-FFF2-40B4-BE49-F238E27FC236}">
                <a16:creationId xmlns:a16="http://schemas.microsoft.com/office/drawing/2014/main" id="{D9C58086-81BA-416B-85A0-16F3FE28D00C}"/>
              </a:ext>
            </a:extLst>
          </p:cNvPr>
          <p:cNvSpPr/>
          <p:nvPr/>
        </p:nvSpPr>
        <p:spPr>
          <a:xfrm>
            <a:off x="344742" y="264883"/>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548" name="Прямоугольник 30">
            <a:extLst>
              <a:ext uri="{FF2B5EF4-FFF2-40B4-BE49-F238E27FC236}">
                <a16:creationId xmlns:a16="http://schemas.microsoft.com/office/drawing/2014/main" id="{C72C5454-F5B9-458D-A79A-9D1293D48417}"/>
              </a:ext>
            </a:extLst>
          </p:cNvPr>
          <p:cNvSpPr/>
          <p:nvPr/>
        </p:nvSpPr>
        <p:spPr>
          <a:xfrm>
            <a:off x="1494080" y="4408703"/>
            <a:ext cx="2983835" cy="1357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lnSpc>
                <a:spcPts val="4000"/>
              </a:lnSpc>
              <a:defRPr/>
            </a:pPr>
            <a:r>
              <a:rPr lang="uk-UA" sz="2800" b="1" dirty="0">
                <a:solidFill>
                  <a:schemeClr val="bg1"/>
                </a:solidFill>
                <a:latin typeface="Times New Roman" pitchFamily="18" charset="0"/>
                <a:cs typeface="Times New Roman" pitchFamily="18" charset="0"/>
              </a:rPr>
              <a:t>НАЦІОНАЛЬНА</a:t>
            </a:r>
            <a:r>
              <a:rPr lang="uk-UA" sz="2800" dirty="0">
                <a:solidFill>
                  <a:schemeClr val="bg1"/>
                </a:solidFill>
                <a:latin typeface="Times New Roman" pitchFamily="18" charset="0"/>
                <a:cs typeface="Times New Roman" pitchFamily="18" charset="0"/>
              </a:rPr>
              <a:t> </a:t>
            </a:r>
            <a:r>
              <a:rPr lang="uk-UA" sz="2800" b="1" dirty="0">
                <a:solidFill>
                  <a:schemeClr val="bg1"/>
                </a:solidFill>
                <a:latin typeface="Times New Roman" pitchFamily="18" charset="0"/>
                <a:cs typeface="Times New Roman" pitchFamily="18" charset="0"/>
              </a:rPr>
              <a:t>ПОЛІЦІЯ</a:t>
            </a:r>
          </a:p>
        </p:txBody>
      </p:sp>
      <p:grpSp>
        <p:nvGrpSpPr>
          <p:cNvPr id="549" name="Группа 548">
            <a:extLst>
              <a:ext uri="{FF2B5EF4-FFF2-40B4-BE49-F238E27FC236}">
                <a16:creationId xmlns:a16="http://schemas.microsoft.com/office/drawing/2014/main" id="{822E66D0-CB48-4B52-BB20-FD7501F44765}"/>
              </a:ext>
            </a:extLst>
          </p:cNvPr>
          <p:cNvGrpSpPr>
            <a:grpSpLocks noChangeAspect="1"/>
          </p:cNvGrpSpPr>
          <p:nvPr/>
        </p:nvGrpSpPr>
        <p:grpSpPr>
          <a:xfrm>
            <a:off x="1364058" y="1252546"/>
            <a:ext cx="3243879" cy="3243870"/>
            <a:chOff x="340610" y="1859127"/>
            <a:chExt cx="549181" cy="549180"/>
          </a:xfrm>
        </p:grpSpPr>
        <p:sp>
          <p:nvSpPr>
            <p:cNvPr id="550" name="Полилиния: фигура 549">
              <a:extLst>
                <a:ext uri="{FF2B5EF4-FFF2-40B4-BE49-F238E27FC236}">
                  <a16:creationId xmlns:a16="http://schemas.microsoft.com/office/drawing/2014/main" id="{1B158499-056B-479E-B1F3-CC54F2EDC388}"/>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1" name="Полилиния: фигура 550">
              <a:extLst>
                <a:ext uri="{FF2B5EF4-FFF2-40B4-BE49-F238E27FC236}">
                  <a16:creationId xmlns:a16="http://schemas.microsoft.com/office/drawing/2014/main" id="{B15F31E0-4A3B-4224-9C9A-202D3AEDE007}"/>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2" name="Полилиния: фигура 551">
              <a:extLst>
                <a:ext uri="{FF2B5EF4-FFF2-40B4-BE49-F238E27FC236}">
                  <a16:creationId xmlns:a16="http://schemas.microsoft.com/office/drawing/2014/main" id="{1B1F5C80-733F-4E3A-8168-A295ADE1A83A}"/>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3" name="Полилиния: фигура 552">
              <a:extLst>
                <a:ext uri="{FF2B5EF4-FFF2-40B4-BE49-F238E27FC236}">
                  <a16:creationId xmlns:a16="http://schemas.microsoft.com/office/drawing/2014/main" id="{3284FDB8-474F-4A60-97D7-802D43CC668C}"/>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4" name="Полилиния: фигура 553">
              <a:extLst>
                <a:ext uri="{FF2B5EF4-FFF2-40B4-BE49-F238E27FC236}">
                  <a16:creationId xmlns:a16="http://schemas.microsoft.com/office/drawing/2014/main" id="{94E26580-4003-4A9A-923F-ACE69A3B5C54}"/>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5" name="Полилиния: фигура 554">
              <a:extLst>
                <a:ext uri="{FF2B5EF4-FFF2-40B4-BE49-F238E27FC236}">
                  <a16:creationId xmlns:a16="http://schemas.microsoft.com/office/drawing/2014/main" id="{1318687C-7966-45F1-B971-C4622A2A53F9}"/>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6" name="Полилиния: фигура 555">
              <a:extLst>
                <a:ext uri="{FF2B5EF4-FFF2-40B4-BE49-F238E27FC236}">
                  <a16:creationId xmlns:a16="http://schemas.microsoft.com/office/drawing/2014/main" id="{9904A820-E4C5-4D57-8F6B-2172A04DF503}"/>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7" name="Полилиния: фигура 556">
              <a:extLst>
                <a:ext uri="{FF2B5EF4-FFF2-40B4-BE49-F238E27FC236}">
                  <a16:creationId xmlns:a16="http://schemas.microsoft.com/office/drawing/2014/main" id="{68F493A2-C42B-4194-B5AC-8D8BD3ABB76C}"/>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8" name="Полилиния: фигура 557">
              <a:extLst>
                <a:ext uri="{FF2B5EF4-FFF2-40B4-BE49-F238E27FC236}">
                  <a16:creationId xmlns:a16="http://schemas.microsoft.com/office/drawing/2014/main" id="{A9516826-A9C1-47CB-8519-1889F48B44A3}"/>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9" name="Полилиния: фигура 558">
              <a:extLst>
                <a:ext uri="{FF2B5EF4-FFF2-40B4-BE49-F238E27FC236}">
                  <a16:creationId xmlns:a16="http://schemas.microsoft.com/office/drawing/2014/main" id="{3E05AE86-EDAC-4C31-94E9-6C9BBFAFBD07}"/>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0" name="Полилиния: фигура 559">
              <a:extLst>
                <a:ext uri="{FF2B5EF4-FFF2-40B4-BE49-F238E27FC236}">
                  <a16:creationId xmlns:a16="http://schemas.microsoft.com/office/drawing/2014/main" id="{196B6884-1BEE-41C3-9019-7180F91AF576}"/>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1" name="Полилиния: фигура 560">
              <a:extLst>
                <a:ext uri="{FF2B5EF4-FFF2-40B4-BE49-F238E27FC236}">
                  <a16:creationId xmlns:a16="http://schemas.microsoft.com/office/drawing/2014/main" id="{0FEA4212-E2D8-4734-B20C-8B78E606C588}"/>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2" name="Полилиния: фигура 561">
              <a:extLst>
                <a:ext uri="{FF2B5EF4-FFF2-40B4-BE49-F238E27FC236}">
                  <a16:creationId xmlns:a16="http://schemas.microsoft.com/office/drawing/2014/main" id="{8F214D62-885F-4C29-AAA3-676A8C481575}"/>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3" name="Полилиния: фигура 562">
              <a:extLst>
                <a:ext uri="{FF2B5EF4-FFF2-40B4-BE49-F238E27FC236}">
                  <a16:creationId xmlns:a16="http://schemas.microsoft.com/office/drawing/2014/main" id="{2D656F40-04A6-4DFC-B152-4F774B5D0A83}"/>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4" name="Полилиния: фигура 563">
              <a:extLst>
                <a:ext uri="{FF2B5EF4-FFF2-40B4-BE49-F238E27FC236}">
                  <a16:creationId xmlns:a16="http://schemas.microsoft.com/office/drawing/2014/main" id="{E90287AE-EFCF-41AA-A3E4-45914AAC2FEB}"/>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5" name="Полилиния: фигура 564">
              <a:extLst>
                <a:ext uri="{FF2B5EF4-FFF2-40B4-BE49-F238E27FC236}">
                  <a16:creationId xmlns:a16="http://schemas.microsoft.com/office/drawing/2014/main" id="{9301895D-39C3-49D6-8A02-81FE4DE38DF0}"/>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6" name="Полилиния: фигура 565">
              <a:extLst>
                <a:ext uri="{FF2B5EF4-FFF2-40B4-BE49-F238E27FC236}">
                  <a16:creationId xmlns:a16="http://schemas.microsoft.com/office/drawing/2014/main" id="{BF73B608-B87D-465B-879B-7892CC264FCA}"/>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7" name="Полилиния: фигура 566">
              <a:extLst>
                <a:ext uri="{FF2B5EF4-FFF2-40B4-BE49-F238E27FC236}">
                  <a16:creationId xmlns:a16="http://schemas.microsoft.com/office/drawing/2014/main" id="{8C595420-DEDF-4524-AF50-7C021ED1D407}"/>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8" name="Полилиния: фигура 567">
              <a:extLst>
                <a:ext uri="{FF2B5EF4-FFF2-40B4-BE49-F238E27FC236}">
                  <a16:creationId xmlns:a16="http://schemas.microsoft.com/office/drawing/2014/main" id="{1424F28E-24E9-4676-81C4-4FB1950AB450}"/>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9" name="Полилиния: фигура 568">
              <a:extLst>
                <a:ext uri="{FF2B5EF4-FFF2-40B4-BE49-F238E27FC236}">
                  <a16:creationId xmlns:a16="http://schemas.microsoft.com/office/drawing/2014/main" id="{6B460F31-CDA6-4567-B6A4-475998E008A7}"/>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0" name="Полилиния: фигура 569">
              <a:extLst>
                <a:ext uri="{FF2B5EF4-FFF2-40B4-BE49-F238E27FC236}">
                  <a16:creationId xmlns:a16="http://schemas.microsoft.com/office/drawing/2014/main" id="{1A87AB16-2EEB-423B-81CD-19CDF5C1C1FE}"/>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1" name="Полилиния: фигура 570">
              <a:extLst>
                <a:ext uri="{FF2B5EF4-FFF2-40B4-BE49-F238E27FC236}">
                  <a16:creationId xmlns:a16="http://schemas.microsoft.com/office/drawing/2014/main" id="{668DE54F-0FC8-48F6-BEFF-397814A9E5D3}"/>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2" name="Полилиния: фигура 571">
              <a:extLst>
                <a:ext uri="{FF2B5EF4-FFF2-40B4-BE49-F238E27FC236}">
                  <a16:creationId xmlns:a16="http://schemas.microsoft.com/office/drawing/2014/main" id="{A2896ECA-42F4-466A-8EB4-7424E4E08411}"/>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3" name="Полилиния: фигура 572">
              <a:extLst>
                <a:ext uri="{FF2B5EF4-FFF2-40B4-BE49-F238E27FC236}">
                  <a16:creationId xmlns:a16="http://schemas.microsoft.com/office/drawing/2014/main" id="{4104D789-417F-479B-AB21-3A0D65B7E663}"/>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4" name="Полилиния: фигура 573">
              <a:extLst>
                <a:ext uri="{FF2B5EF4-FFF2-40B4-BE49-F238E27FC236}">
                  <a16:creationId xmlns:a16="http://schemas.microsoft.com/office/drawing/2014/main" id="{C9AE52C0-2E33-4174-8CC8-F011C82FDE3C}"/>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5" name="Полилиния: фигура 574">
              <a:extLst>
                <a:ext uri="{FF2B5EF4-FFF2-40B4-BE49-F238E27FC236}">
                  <a16:creationId xmlns:a16="http://schemas.microsoft.com/office/drawing/2014/main" id="{8F9E66E7-B7ED-4E5B-A260-684A840A2CB6}"/>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6" name="Полилиния: фигура 575">
              <a:extLst>
                <a:ext uri="{FF2B5EF4-FFF2-40B4-BE49-F238E27FC236}">
                  <a16:creationId xmlns:a16="http://schemas.microsoft.com/office/drawing/2014/main" id="{93711012-AEED-4C74-9DC3-5E452E1C5373}"/>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7" name="Полилиния: фигура 576">
              <a:extLst>
                <a:ext uri="{FF2B5EF4-FFF2-40B4-BE49-F238E27FC236}">
                  <a16:creationId xmlns:a16="http://schemas.microsoft.com/office/drawing/2014/main" id="{3AC78806-0F80-4941-BEA4-CEE23920BE70}"/>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8" name="Полилиния: фигура 577">
              <a:extLst>
                <a:ext uri="{FF2B5EF4-FFF2-40B4-BE49-F238E27FC236}">
                  <a16:creationId xmlns:a16="http://schemas.microsoft.com/office/drawing/2014/main" id="{560E8E7F-12B1-4567-81AE-709A63CF3A05}"/>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9" name="Полилиния: фигура 578">
              <a:extLst>
                <a:ext uri="{FF2B5EF4-FFF2-40B4-BE49-F238E27FC236}">
                  <a16:creationId xmlns:a16="http://schemas.microsoft.com/office/drawing/2014/main" id="{C562CE65-2657-4044-B01C-08770884BE2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0" name="Полилиния: фигура 579">
              <a:extLst>
                <a:ext uri="{FF2B5EF4-FFF2-40B4-BE49-F238E27FC236}">
                  <a16:creationId xmlns:a16="http://schemas.microsoft.com/office/drawing/2014/main" id="{14E34060-6B7A-4383-9BEE-0EFB8DED8DD8}"/>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1" name="Полилиния: фигура 580">
              <a:extLst>
                <a:ext uri="{FF2B5EF4-FFF2-40B4-BE49-F238E27FC236}">
                  <a16:creationId xmlns:a16="http://schemas.microsoft.com/office/drawing/2014/main" id="{F4660EB2-F9BA-47B0-8C0C-6ED63F2F61B5}"/>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2" name="Полилиния: фигура 581">
              <a:extLst>
                <a:ext uri="{FF2B5EF4-FFF2-40B4-BE49-F238E27FC236}">
                  <a16:creationId xmlns:a16="http://schemas.microsoft.com/office/drawing/2014/main" id="{A3996763-B777-49A1-85C0-F5F3A384FDE2}"/>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3" name="Полилиния: фигура 582">
              <a:extLst>
                <a:ext uri="{FF2B5EF4-FFF2-40B4-BE49-F238E27FC236}">
                  <a16:creationId xmlns:a16="http://schemas.microsoft.com/office/drawing/2014/main" id="{CA12BAF9-F79E-4F3B-95F9-535F039B3A67}"/>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4" name="Полилиния: фигура 583">
              <a:extLst>
                <a:ext uri="{FF2B5EF4-FFF2-40B4-BE49-F238E27FC236}">
                  <a16:creationId xmlns:a16="http://schemas.microsoft.com/office/drawing/2014/main" id="{9DD72B63-C534-47CC-8B54-C77E6E1F003F}"/>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5" name="Полилиния: фигура 584">
              <a:extLst>
                <a:ext uri="{FF2B5EF4-FFF2-40B4-BE49-F238E27FC236}">
                  <a16:creationId xmlns:a16="http://schemas.microsoft.com/office/drawing/2014/main" id="{BDF6AA99-76F5-4E10-A140-0CE55B67D740}"/>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6" name="Полилиния: фигура 585">
              <a:extLst>
                <a:ext uri="{FF2B5EF4-FFF2-40B4-BE49-F238E27FC236}">
                  <a16:creationId xmlns:a16="http://schemas.microsoft.com/office/drawing/2014/main" id="{0CACC97F-30DF-4074-BC19-6C2CE7309A9F}"/>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7" name="Полилиния: фигура 586">
              <a:extLst>
                <a:ext uri="{FF2B5EF4-FFF2-40B4-BE49-F238E27FC236}">
                  <a16:creationId xmlns:a16="http://schemas.microsoft.com/office/drawing/2014/main" id="{990168E4-80B7-4756-962D-4814DF6464FD}"/>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8" name="Полилиния: фигура 587">
              <a:extLst>
                <a:ext uri="{FF2B5EF4-FFF2-40B4-BE49-F238E27FC236}">
                  <a16:creationId xmlns:a16="http://schemas.microsoft.com/office/drawing/2014/main" id="{A1EEF7AA-71C8-4B9B-AF22-10E1AF1F3ED0}"/>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9" name="Полилиния: фигура 588">
              <a:extLst>
                <a:ext uri="{FF2B5EF4-FFF2-40B4-BE49-F238E27FC236}">
                  <a16:creationId xmlns:a16="http://schemas.microsoft.com/office/drawing/2014/main" id="{1FDDEE75-7045-4FBE-95A3-4A42CBA1659E}"/>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0" name="Полилиния: фигура 589">
              <a:extLst>
                <a:ext uri="{FF2B5EF4-FFF2-40B4-BE49-F238E27FC236}">
                  <a16:creationId xmlns:a16="http://schemas.microsoft.com/office/drawing/2014/main" id="{8F0490B7-2AAA-4968-AE54-5690EE628798}"/>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1" name="Полилиния: фигура 590">
              <a:extLst>
                <a:ext uri="{FF2B5EF4-FFF2-40B4-BE49-F238E27FC236}">
                  <a16:creationId xmlns:a16="http://schemas.microsoft.com/office/drawing/2014/main" id="{2B57809C-3163-4142-815C-96B676FCEE64}"/>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2" name="Полилиния: фигура 591">
              <a:extLst>
                <a:ext uri="{FF2B5EF4-FFF2-40B4-BE49-F238E27FC236}">
                  <a16:creationId xmlns:a16="http://schemas.microsoft.com/office/drawing/2014/main" id="{584D2425-1E98-4896-B66C-80ACBF83EB16}"/>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3" name="Полилиния: фигура 592">
              <a:extLst>
                <a:ext uri="{FF2B5EF4-FFF2-40B4-BE49-F238E27FC236}">
                  <a16:creationId xmlns:a16="http://schemas.microsoft.com/office/drawing/2014/main" id="{24B569E1-78F5-43FE-A1B9-8E37D46EFF0F}"/>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4" name="Полилиния: фигура 593">
              <a:extLst>
                <a:ext uri="{FF2B5EF4-FFF2-40B4-BE49-F238E27FC236}">
                  <a16:creationId xmlns:a16="http://schemas.microsoft.com/office/drawing/2014/main" id="{1093E4C4-3E87-447E-B3E3-94E4428F73A6}"/>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5" name="Полилиния: фигура 594">
              <a:extLst>
                <a:ext uri="{FF2B5EF4-FFF2-40B4-BE49-F238E27FC236}">
                  <a16:creationId xmlns:a16="http://schemas.microsoft.com/office/drawing/2014/main" id="{8DAED579-C88D-4D0F-AAED-BF0AB18A13B8}"/>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6" name="Полилиния: фигура 595">
              <a:extLst>
                <a:ext uri="{FF2B5EF4-FFF2-40B4-BE49-F238E27FC236}">
                  <a16:creationId xmlns:a16="http://schemas.microsoft.com/office/drawing/2014/main" id="{F7127A34-CA90-4479-806C-DCEACB4A307A}"/>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7" name="Полилиния: фигура 596">
              <a:extLst>
                <a:ext uri="{FF2B5EF4-FFF2-40B4-BE49-F238E27FC236}">
                  <a16:creationId xmlns:a16="http://schemas.microsoft.com/office/drawing/2014/main" id="{292A6E1F-69B5-42E3-9065-CA5703BE87E9}"/>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8" name="Полилиния: фигура 597">
              <a:extLst>
                <a:ext uri="{FF2B5EF4-FFF2-40B4-BE49-F238E27FC236}">
                  <a16:creationId xmlns:a16="http://schemas.microsoft.com/office/drawing/2014/main" id="{F8F95A5A-34B4-4E7F-90DC-2ECE64E5B553}"/>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9" name="Полилиния: фигура 598">
              <a:extLst>
                <a:ext uri="{FF2B5EF4-FFF2-40B4-BE49-F238E27FC236}">
                  <a16:creationId xmlns:a16="http://schemas.microsoft.com/office/drawing/2014/main" id="{A55265DE-1166-4C77-A356-D2AB3FE0EF70}"/>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0" name="Полилиния: фигура 599">
              <a:extLst>
                <a:ext uri="{FF2B5EF4-FFF2-40B4-BE49-F238E27FC236}">
                  <a16:creationId xmlns:a16="http://schemas.microsoft.com/office/drawing/2014/main" id="{09A677D5-B842-4CC8-8B47-9F54302E978E}"/>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1" name="Полилиния: фигура 600">
              <a:extLst>
                <a:ext uri="{FF2B5EF4-FFF2-40B4-BE49-F238E27FC236}">
                  <a16:creationId xmlns:a16="http://schemas.microsoft.com/office/drawing/2014/main" id="{C9FB2AAA-99B5-44A0-BB3F-98B9007B11CB}"/>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2" name="Полилиния: фигура 601">
              <a:extLst>
                <a:ext uri="{FF2B5EF4-FFF2-40B4-BE49-F238E27FC236}">
                  <a16:creationId xmlns:a16="http://schemas.microsoft.com/office/drawing/2014/main" id="{61C6EF9A-058C-4EC5-A2D0-385F33E50D45}"/>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3" name="Полилиния: фигура 602">
              <a:extLst>
                <a:ext uri="{FF2B5EF4-FFF2-40B4-BE49-F238E27FC236}">
                  <a16:creationId xmlns:a16="http://schemas.microsoft.com/office/drawing/2014/main" id="{46C2ABAC-21FA-43DB-9435-401175294E22}"/>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4" name="Полилиния: фигура 603">
              <a:extLst>
                <a:ext uri="{FF2B5EF4-FFF2-40B4-BE49-F238E27FC236}">
                  <a16:creationId xmlns:a16="http://schemas.microsoft.com/office/drawing/2014/main" id="{7F413625-DBCA-46C4-8B2C-B832E614A959}"/>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5" name="Полилиния: фигура 604">
              <a:extLst>
                <a:ext uri="{FF2B5EF4-FFF2-40B4-BE49-F238E27FC236}">
                  <a16:creationId xmlns:a16="http://schemas.microsoft.com/office/drawing/2014/main" id="{2622E45E-0EAE-413E-9115-293FC7FE1148}"/>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6" name="Полилиния: фигура 605">
              <a:extLst>
                <a:ext uri="{FF2B5EF4-FFF2-40B4-BE49-F238E27FC236}">
                  <a16:creationId xmlns:a16="http://schemas.microsoft.com/office/drawing/2014/main" id="{3EEC7269-CDF4-4469-A34F-2A6375DF5887}"/>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7" name="Полилиния: фигура 606">
              <a:extLst>
                <a:ext uri="{FF2B5EF4-FFF2-40B4-BE49-F238E27FC236}">
                  <a16:creationId xmlns:a16="http://schemas.microsoft.com/office/drawing/2014/main" id="{C65A6180-8AB6-48A7-81BB-415D8171080F}"/>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8" name="Полилиния: фигура 607">
              <a:extLst>
                <a:ext uri="{FF2B5EF4-FFF2-40B4-BE49-F238E27FC236}">
                  <a16:creationId xmlns:a16="http://schemas.microsoft.com/office/drawing/2014/main" id="{94438A2A-520B-47C9-ABF9-AE7A5863079D}"/>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9" name="Полилиния: фигура 608">
              <a:extLst>
                <a:ext uri="{FF2B5EF4-FFF2-40B4-BE49-F238E27FC236}">
                  <a16:creationId xmlns:a16="http://schemas.microsoft.com/office/drawing/2014/main" id="{A136F46E-E666-4F0B-9CEF-0006D8C1AD34}"/>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8" name="Полилиния: фигура 687">
              <a:extLst>
                <a:ext uri="{FF2B5EF4-FFF2-40B4-BE49-F238E27FC236}">
                  <a16:creationId xmlns:a16="http://schemas.microsoft.com/office/drawing/2014/main" id="{83F61FAE-C9D8-4F68-8A41-76B84FF18E28}"/>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9" name="Полилиния: фигура 688">
              <a:extLst>
                <a:ext uri="{FF2B5EF4-FFF2-40B4-BE49-F238E27FC236}">
                  <a16:creationId xmlns:a16="http://schemas.microsoft.com/office/drawing/2014/main" id="{80353F2D-2A3A-49FD-B400-5348B38CAE85}"/>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0" name="Полилиния: фигура 689">
              <a:extLst>
                <a:ext uri="{FF2B5EF4-FFF2-40B4-BE49-F238E27FC236}">
                  <a16:creationId xmlns:a16="http://schemas.microsoft.com/office/drawing/2014/main" id="{5CB55B57-9B87-447F-8F5E-A5FFC2AC8F50}"/>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1" name="Полилиния: фигура 690">
              <a:extLst>
                <a:ext uri="{FF2B5EF4-FFF2-40B4-BE49-F238E27FC236}">
                  <a16:creationId xmlns:a16="http://schemas.microsoft.com/office/drawing/2014/main" id="{E28E8F53-D1B6-4267-B662-8DDDEF89BABF}"/>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2" name="Полилиния: фигура 691">
              <a:extLst>
                <a:ext uri="{FF2B5EF4-FFF2-40B4-BE49-F238E27FC236}">
                  <a16:creationId xmlns:a16="http://schemas.microsoft.com/office/drawing/2014/main" id="{CBCB3EEE-17BE-4972-94B8-4BE5825F7587}"/>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3" name="Полилиния: фигура 692">
              <a:extLst>
                <a:ext uri="{FF2B5EF4-FFF2-40B4-BE49-F238E27FC236}">
                  <a16:creationId xmlns:a16="http://schemas.microsoft.com/office/drawing/2014/main" id="{CF5195F6-053C-482F-96F4-097AB6F8D4D7}"/>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4" name="Полилиния: фигура 693">
              <a:extLst>
                <a:ext uri="{FF2B5EF4-FFF2-40B4-BE49-F238E27FC236}">
                  <a16:creationId xmlns:a16="http://schemas.microsoft.com/office/drawing/2014/main" id="{FDC71E19-03B5-47B1-9DC4-1C2905DC2884}"/>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5" name="Полилиния: фигура 694">
              <a:extLst>
                <a:ext uri="{FF2B5EF4-FFF2-40B4-BE49-F238E27FC236}">
                  <a16:creationId xmlns:a16="http://schemas.microsoft.com/office/drawing/2014/main" id="{98E176EA-971C-4EC7-BAA5-C12AA2E15816}"/>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6" name="Полилиния: фигура 695">
              <a:extLst>
                <a:ext uri="{FF2B5EF4-FFF2-40B4-BE49-F238E27FC236}">
                  <a16:creationId xmlns:a16="http://schemas.microsoft.com/office/drawing/2014/main" id="{DCFD9E0E-FE39-47C2-BC5E-10A8576B319B}"/>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7" name="Полилиния: фигура 696">
              <a:extLst>
                <a:ext uri="{FF2B5EF4-FFF2-40B4-BE49-F238E27FC236}">
                  <a16:creationId xmlns:a16="http://schemas.microsoft.com/office/drawing/2014/main" id="{6480518C-37E5-4E30-A3EB-47D285B436DA}"/>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8" name="Полилиния: фигура 697">
              <a:extLst>
                <a:ext uri="{FF2B5EF4-FFF2-40B4-BE49-F238E27FC236}">
                  <a16:creationId xmlns:a16="http://schemas.microsoft.com/office/drawing/2014/main" id="{00B674D2-9600-4D42-A3F6-F47B994FF452}"/>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9" name="Полилиния: фигура 698">
              <a:extLst>
                <a:ext uri="{FF2B5EF4-FFF2-40B4-BE49-F238E27FC236}">
                  <a16:creationId xmlns:a16="http://schemas.microsoft.com/office/drawing/2014/main" id="{E391982A-DA8B-4FED-AA5A-D5EDA57F98F9}"/>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0" name="Полилиния: фигура 699">
              <a:extLst>
                <a:ext uri="{FF2B5EF4-FFF2-40B4-BE49-F238E27FC236}">
                  <a16:creationId xmlns:a16="http://schemas.microsoft.com/office/drawing/2014/main" id="{C63E612B-DB83-476A-8AD6-2CABB67B4A24}"/>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1" name="Полилиния: фигура 700">
              <a:extLst>
                <a:ext uri="{FF2B5EF4-FFF2-40B4-BE49-F238E27FC236}">
                  <a16:creationId xmlns:a16="http://schemas.microsoft.com/office/drawing/2014/main" id="{FB5CBE76-A70B-4973-9D20-C4863DCE686C}"/>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2" name="Полилиния: фигура 701">
              <a:extLst>
                <a:ext uri="{FF2B5EF4-FFF2-40B4-BE49-F238E27FC236}">
                  <a16:creationId xmlns:a16="http://schemas.microsoft.com/office/drawing/2014/main" id="{F0C3E764-0835-4C3B-BC04-6E017A030EC6}"/>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3" name="Полилиния: фигура 702">
              <a:extLst>
                <a:ext uri="{FF2B5EF4-FFF2-40B4-BE49-F238E27FC236}">
                  <a16:creationId xmlns:a16="http://schemas.microsoft.com/office/drawing/2014/main" id="{B805AFDF-69B3-4DD9-A7B5-3FDCB6398109}"/>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grpSp>
      <p:sp>
        <p:nvSpPr>
          <p:cNvPr id="704" name="TextBox 703">
            <a:extLst>
              <a:ext uri="{FF2B5EF4-FFF2-40B4-BE49-F238E27FC236}">
                <a16:creationId xmlns:a16="http://schemas.microsoft.com/office/drawing/2014/main" id="{29C85348-A3B8-4118-A22D-2A95408EB875}"/>
              </a:ext>
            </a:extLst>
          </p:cNvPr>
          <p:cNvSpPr txBox="1"/>
          <p:nvPr/>
        </p:nvSpPr>
        <p:spPr>
          <a:xfrm>
            <a:off x="5135336" y="1848508"/>
            <a:ext cx="6147773" cy="4278094"/>
          </a:xfrm>
          <a:prstGeom prst="rect">
            <a:avLst/>
          </a:prstGeom>
          <a:noFill/>
        </p:spPr>
        <p:txBody>
          <a:bodyPr wrap="square" rtlCol="0">
            <a:spAutoFit/>
          </a:bodyPr>
          <a:lstStyle/>
          <a:p>
            <a:pPr lvl="0" algn="ctr"/>
            <a:r>
              <a:rPr lang="uk-UA" sz="3400" dirty="0">
                <a:solidFill>
                  <a:prstClr val="white"/>
                </a:solidFill>
                <a:latin typeface="Times New Roman" panose="02020603050405020304" pitchFamily="18" charset="0"/>
                <a:cs typeface="Times New Roman" panose="02020603050405020304" pitchFamily="18" charset="0"/>
              </a:rPr>
              <a:t>ЗВІТ </a:t>
            </a:r>
          </a:p>
          <a:p>
            <a:pPr lvl="0" algn="ctr"/>
            <a:r>
              <a:rPr lang="uk-UA" sz="3400" dirty="0">
                <a:solidFill>
                  <a:prstClr val="white"/>
                </a:solidFill>
                <a:latin typeface="Times New Roman" panose="02020603050405020304" pitchFamily="18" charset="0"/>
                <a:cs typeface="Times New Roman" panose="02020603050405020304" pitchFamily="18" charset="0"/>
              </a:rPr>
              <a:t>Начальника Первомайського районного відділу поліції ГУНП в Миколаївській області</a:t>
            </a:r>
          </a:p>
          <a:p>
            <a:pPr algn="ctr"/>
            <a:r>
              <a:rPr lang="uk-UA" sz="3400" dirty="0">
                <a:solidFill>
                  <a:prstClr val="white"/>
                </a:solidFill>
                <a:latin typeface="Times New Roman" panose="02020603050405020304" pitchFamily="18" charset="0"/>
                <a:cs typeface="Times New Roman" panose="02020603050405020304" pitchFamily="18" charset="0"/>
              </a:rPr>
              <a:t>ПЕРЕД НАСЕЛЕННЯМ</a:t>
            </a:r>
          </a:p>
          <a:p>
            <a:pPr algn="ctr"/>
            <a:r>
              <a:rPr lang="uk-UA" sz="3400" dirty="0">
                <a:solidFill>
                  <a:prstClr val="white"/>
                </a:solidFill>
                <a:latin typeface="Times New Roman" panose="02020603050405020304" pitchFamily="18" charset="0"/>
                <a:cs typeface="Times New Roman" panose="02020603050405020304" pitchFamily="18" charset="0"/>
              </a:rPr>
              <a:t>за 2025 рік</a:t>
            </a:r>
          </a:p>
          <a:p>
            <a:pPr lvl="0" algn="ctr"/>
            <a:endParaRPr lang="uk-UA" sz="3400" dirty="0">
              <a:solidFill>
                <a:prstClr val="white"/>
              </a:solidFill>
              <a:latin typeface="Times New Roman" panose="02020603050405020304" pitchFamily="18" charset="0"/>
              <a:cs typeface="Times New Roman" panose="02020603050405020304" pitchFamily="18" charset="0"/>
            </a:endParaRPr>
          </a:p>
          <a:p>
            <a:pPr algn="ctr"/>
            <a:endParaRPr lang="x-none" sz="3400" dirty="0">
              <a:solidFill>
                <a:schemeClr val="bg1"/>
              </a:solidFill>
              <a:latin typeface="Proxima Nova Lt" panose="02000506030000020004" pitchFamily="2" charset="0"/>
            </a:endParaRPr>
          </a:p>
        </p:txBody>
      </p:sp>
    </p:spTree>
    <p:extLst>
      <p:ext uri="{BB962C8B-B14F-4D97-AF65-F5344CB8AC3E}">
        <p14:creationId xmlns:p14="http://schemas.microsoft.com/office/powerpoint/2010/main" val="3206410817"/>
      </p:ext>
    </p:extLst>
  </p:cSld>
  <p:clrMapOvr>
    <a:masterClrMapping/>
  </p:clrMapOvr>
  <p:transition spd="slow">
    <p:push/>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8E541A66-7200-4E1F-85DB-DE40E430F65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03</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46CB9572-80E5-4DCB-9843-661CE548B00E}"/>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69C9E02-8F42-4044-B02A-94E85628D24A}"/>
              </a:ext>
            </a:extLst>
          </p:cNvPr>
          <p:cNvSpPr txBox="1"/>
          <p:nvPr/>
        </p:nvSpPr>
        <p:spPr>
          <a:xfrm>
            <a:off x="5556738" y="2300425"/>
            <a:ext cx="5762568" cy="1865126"/>
          </a:xfrm>
          <a:prstGeom prst="rect">
            <a:avLst/>
          </a:prstGeom>
          <a:noFill/>
        </p:spPr>
        <p:txBody>
          <a:bodyPr wrap="square" rtlCol="0">
            <a:spAutoFit/>
          </a:bodyPr>
          <a:lstStyle/>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r>
              <a:rPr lang="uk-UA" sz="3600" dirty="0">
                <a:solidFill>
                  <a:schemeClr val="bg1"/>
                </a:solidFill>
                <a:latin typeface="Times New Roman" pitchFamily="18" charset="0"/>
                <a:cs typeface="Times New Roman" pitchFamily="18" charset="0"/>
              </a:rPr>
              <a:t>РЕЗУЛЬТАТИ ОПЕРАТИВНО-СЛУЖБОВОЇ ДІЯЛЬНОСТІ</a:t>
            </a:r>
          </a:p>
        </p:txBody>
      </p:sp>
    </p:spTree>
    <p:extLst>
      <p:ext uri="{BB962C8B-B14F-4D97-AF65-F5344CB8AC3E}">
        <p14:creationId xmlns:p14="http://schemas.microsoft.com/office/powerpoint/2010/main" val="2408343820"/>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3673393" y="593248"/>
            <a:ext cx="4086235" cy="683264"/>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anose="02020603050405020304" pitchFamily="18" charset="0"/>
                <a:cs typeface="Times New Roman" pitchFamily="18" charset="0"/>
              </a:rPr>
              <a:t>Загальна характеристика безпекової ситуації</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629174" y="1706754"/>
            <a:ext cx="10511851" cy="3915507"/>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None/>
            </a:pPr>
            <a:r>
              <a:rPr lang="uk-UA" sz="1400" dirty="0">
                <a:latin typeface="Times New Roman" panose="02020603050405020304" pitchFamily="18" charset="0"/>
                <a:cs typeface="Times New Roman" pitchFamily="18" charset="0"/>
              </a:rPr>
              <a:t>     Протягом звітного періоду оперативний стан на території обслуговування залишався складним, але цілком керованим</a:t>
            </a:r>
            <a:r>
              <a:rPr lang="uk-UA" sz="1400" b="1" dirty="0">
                <a:latin typeface="Times New Roman" pitchFamily="18" charset="0"/>
                <a:cs typeface="Times New Roman" pitchFamily="18" charset="0"/>
              </a:rPr>
              <a:t>.</a:t>
            </a:r>
            <a:r>
              <a:rPr lang="uk-UA" sz="1400" dirty="0">
                <a:latin typeface="Times New Roman" pitchFamily="18" charset="0"/>
                <a:cs typeface="Times New Roman" pitchFamily="18" charset="0"/>
              </a:rPr>
              <a:t> Так, протягом 2025 року Первомайським РВП здійснено та реалізовано ряд результативних оперативно-розшукових заходів та проведено ефективну роботу по основним напрямкам діяльності це: розкриття тяжких та особливо тяжких кримінальних правопорушень, майнових злочинів у тому числі шахрайств.</a:t>
            </a:r>
          </a:p>
          <a:p>
            <a:pPr marL="0" indent="0" algn="just">
              <a:spcBef>
                <a:spcPts val="0"/>
              </a:spcBef>
              <a:buNone/>
            </a:pPr>
            <a:r>
              <a:rPr lang="uk-UA" sz="1400" dirty="0">
                <a:latin typeface="Times New Roman" pitchFamily="18" charset="0"/>
                <a:cs typeface="Times New Roman" pitchFamily="18" charset="0"/>
              </a:rPr>
              <a:t>     Реалізовано комплекс оперативних заходів, спрямованих на виявлення та документування осіб, причетних до незаконного обігу автоматичної та іншої вогнепальної зброї, а також до збуту зброї й боєприпасів, передусім військового зразка. Встановлено канали та джерела надходження необлікованої зброї, боєприпасів і вибухових речовин. Усього зареєстровано 20 фактів незаконного поводження зі зброєю, 19 особам повідомлено про підозру.</a:t>
            </a:r>
          </a:p>
          <a:p>
            <a:pPr marL="0" indent="0" algn="just">
              <a:spcBef>
                <a:spcPts val="0"/>
              </a:spcBef>
              <a:buNone/>
            </a:pPr>
            <a:r>
              <a:rPr lang="uk-UA" sz="1400" dirty="0">
                <a:latin typeface="Times New Roman" pitchFamily="18" charset="0"/>
                <a:cs typeface="Times New Roman" pitchFamily="18" charset="0"/>
              </a:rPr>
              <a:t>     Працівниками кримінальної поліції спільно з іншими службами ГУНП в області проведено масштабну роботу з виявлення та документування діяльності організованої злочинної групи, яка на території Миколаївської та Київської областей здійснювала незаконний обіг наркотичних засобів. У результаті проведених заходів затримано 8 осіб, причетних до збуту амфетаміну, канабісу та таблеток «екстазі».</a:t>
            </a:r>
          </a:p>
          <a:p>
            <a:pPr marL="0" indent="0" algn="just">
              <a:spcBef>
                <a:spcPts val="0"/>
              </a:spcBef>
              <a:buNone/>
            </a:pPr>
            <a:r>
              <a:rPr lang="en-US" sz="1400" dirty="0">
                <a:latin typeface="Times New Roman" panose="02020603050405020304" pitchFamily="18" charset="0"/>
                <a:cs typeface="Times New Roman" panose="02020603050405020304" pitchFamily="18" charset="0"/>
              </a:rPr>
              <a:t>     </a:t>
            </a:r>
            <a:r>
              <a:rPr lang="ru-RU" sz="1400" dirty="0">
                <a:latin typeface="Times New Roman" panose="02020603050405020304" pitchFamily="18" charset="0"/>
                <a:cs typeface="Times New Roman" panose="02020603050405020304" pitchFamily="18" charset="0"/>
              </a:rPr>
              <a:t>Всього на території обслуговування Первомайського РВП зареєстровано 135 фактів наркозлочинів, з яких у 118 </a:t>
            </a:r>
            <a:r>
              <a:rPr lang="uk-UA" sz="1400" noProof="1">
                <a:latin typeface="Times New Roman" panose="02020603050405020304" pitchFamily="18" charset="0"/>
                <a:cs typeface="Times New Roman" panose="02020603050405020304" pitchFamily="18" charset="0"/>
              </a:rPr>
              <a:t>випадках особам повідомлено про підозру. Із загальної кількості зареєстровано 53 факти збуту наркотичних засобів, у 44 випадках повідомлено про підозру. Також задокументовано 1 факт за ст. 317 КК України (утримання місць для незаконного вживання, виробництва </a:t>
            </a:r>
            <a:r>
              <a:rPr lang="ru-RU" sz="1400" dirty="0">
                <a:latin typeface="Times New Roman" panose="02020603050405020304" pitchFamily="18" charset="0"/>
                <a:cs typeface="Times New Roman" panose="02020603050405020304" pitchFamily="18" charset="0"/>
              </a:rPr>
              <a:t>чи виготовлення наркотичних засобів.</a:t>
            </a:r>
          </a:p>
          <a:p>
            <a:pPr marL="0" indent="0" algn="just">
              <a:spcBef>
                <a:spcPts val="0"/>
              </a:spcBef>
              <a:buNone/>
            </a:pPr>
            <a:r>
              <a:rPr lang="ru-RU" sz="1400" dirty="0">
                <a:latin typeface="Times New Roman" panose="02020603050405020304" pitchFamily="18" charset="0"/>
                <a:cs typeface="Times New Roman" panose="02020603050405020304" pitchFamily="18" charset="0"/>
              </a:rPr>
              <a:t>      Крім того, протягом 2025 року працівниками </a:t>
            </a:r>
            <a:r>
              <a:rPr lang="uk-UA" sz="1400" noProof="1">
                <a:latin typeface="Times New Roman" panose="02020603050405020304" pitchFamily="18" charset="0"/>
                <a:cs typeface="Times New Roman" panose="02020603050405020304" pitchFamily="18" charset="0"/>
              </a:rPr>
              <a:t>сектору превенції спільно із сектором кримінальної поліції, на підставі отриманої оперативної інформації, проведено комплекс результативних заходів, у результаті чого затримано організовану злочинну групу, яка на території Первомайського району займалася незаконною порубкою лісових насаджень. За вказаними фактами до ЄРДР</a:t>
            </a:r>
            <a:r>
              <a:rPr lang="ru-RU" sz="1400" dirty="0">
                <a:latin typeface="Times New Roman" panose="02020603050405020304" pitchFamily="18" charset="0"/>
                <a:cs typeface="Times New Roman" panose="02020603050405020304" pitchFamily="18" charset="0"/>
              </a:rPr>
              <a:t> внесено 28 кримінальних проваджень, у 18 з них особам повідомлено про підозру.</a:t>
            </a:r>
          </a:p>
          <a:p>
            <a:pPr marL="0" indent="0" algn="just">
              <a:spcBef>
                <a:spcPts val="0"/>
              </a:spcBef>
              <a:buNone/>
            </a:pPr>
            <a:endParaRPr lang="uk-UA" sz="1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25162130"/>
      </p:ext>
    </p:extLst>
  </p:cSld>
  <p:clrMapOvr>
    <a:masterClrMapping/>
  </p:clrMapOvr>
  <p:transition spd="slow">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65222"/>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66689" y="379253"/>
            <a:ext cx="8930973" cy="683264"/>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anose="02020603050405020304" pitchFamily="18" charset="0"/>
                <a:cs typeface="Times New Roman" pitchFamily="18" charset="0"/>
              </a:rPr>
              <a:t>Позитивні та негативні тенденції з реєстрації, розкриття та розслідування окремих кримінальних правопорушень. </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1617071" y="1046475"/>
            <a:ext cx="9594927" cy="537095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uk-UA" sz="1100" dirty="0">
                <a:latin typeface="Times New Roman" panose="02020603050405020304" pitchFamily="18" charset="0"/>
                <a:cs typeface="Times New Roman" panose="02020603050405020304" pitchFamily="18" charset="0"/>
              </a:rPr>
              <a:t>Незважаючи на суттєві дестабілізуючі чинники, на території обслуговування Первомайського РВП у цілому забезпечено стабільність криміногенної ситуації, не допущено її загострення та сплеск негативних явищ кримінального характеру у суспільстві.</a:t>
            </a:r>
          </a:p>
          <a:p>
            <a:pPr marL="0" indent="0">
              <a:buNone/>
            </a:pPr>
            <a:r>
              <a:rPr lang="uk-UA" sz="1100" dirty="0">
                <a:latin typeface="Times New Roman" panose="02020603050405020304" pitchFamily="18" charset="0"/>
                <a:cs typeface="Times New Roman" panose="02020603050405020304" pitchFamily="18" charset="0"/>
              </a:rPr>
              <a:t>Загалом з початку 2025 року на території обслуговування Первомайського РВП відбулося зменшення кількості реєстрацій кримінальних правопорушень </a:t>
            </a:r>
            <a:br>
              <a:rPr lang="uk-UA" sz="1100" dirty="0">
                <a:latin typeface="Times New Roman" panose="02020603050405020304" pitchFamily="18" charset="0"/>
                <a:cs typeface="Times New Roman" panose="02020603050405020304" pitchFamily="18" charset="0"/>
              </a:rPr>
            </a:br>
            <a:r>
              <a:rPr lang="uk-UA" sz="1100" dirty="0">
                <a:latin typeface="Times New Roman" panose="02020603050405020304" pitchFamily="18" charset="0"/>
                <a:cs typeface="Times New Roman" panose="02020603050405020304" pitchFamily="18" charset="0"/>
              </a:rPr>
              <a:t>на - 21,9% (з 1590 до 1242). </a:t>
            </a:r>
          </a:p>
        </p:txBody>
      </p:sp>
      <p:graphicFrame>
        <p:nvGraphicFramePr>
          <p:cNvPr id="544" name="Диаграмма 543"/>
          <p:cNvGraphicFramePr/>
          <p:nvPr>
            <p:extLst>
              <p:ext uri="{D42A27DB-BD31-4B8C-83A1-F6EECF244321}">
                <p14:modId xmlns:p14="http://schemas.microsoft.com/office/powerpoint/2010/main" val="1245112298"/>
              </p:ext>
            </p:extLst>
          </p:nvPr>
        </p:nvGraphicFramePr>
        <p:xfrm>
          <a:off x="583283" y="1961852"/>
          <a:ext cx="2804686" cy="11799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45" name="Диаграмма 544"/>
          <p:cNvGraphicFramePr/>
          <p:nvPr>
            <p:extLst>
              <p:ext uri="{D42A27DB-BD31-4B8C-83A1-F6EECF244321}">
                <p14:modId xmlns:p14="http://schemas.microsoft.com/office/powerpoint/2010/main" val="2734897730"/>
              </p:ext>
            </p:extLst>
          </p:nvPr>
        </p:nvGraphicFramePr>
        <p:xfrm>
          <a:off x="3326483" y="1891516"/>
          <a:ext cx="2804687" cy="120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6" name="Диаграмма 545"/>
          <p:cNvGraphicFramePr/>
          <p:nvPr>
            <p:extLst>
              <p:ext uri="{D42A27DB-BD31-4B8C-83A1-F6EECF244321}">
                <p14:modId xmlns:p14="http://schemas.microsoft.com/office/powerpoint/2010/main" val="748518579"/>
              </p:ext>
            </p:extLst>
          </p:nvPr>
        </p:nvGraphicFramePr>
        <p:xfrm>
          <a:off x="5929006" y="1832899"/>
          <a:ext cx="2968809" cy="139094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7" name="Диаграмма 546"/>
          <p:cNvGraphicFramePr/>
          <p:nvPr>
            <p:extLst>
              <p:ext uri="{D42A27DB-BD31-4B8C-83A1-F6EECF244321}">
                <p14:modId xmlns:p14="http://schemas.microsoft.com/office/powerpoint/2010/main" val="2806070311"/>
              </p:ext>
            </p:extLst>
          </p:nvPr>
        </p:nvGraphicFramePr>
        <p:xfrm>
          <a:off x="8554975" y="1750836"/>
          <a:ext cx="2769517" cy="15667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48" name="Диаграмма 547"/>
          <p:cNvGraphicFramePr/>
          <p:nvPr>
            <p:extLst>
              <p:ext uri="{D42A27DB-BD31-4B8C-83A1-F6EECF244321}">
                <p14:modId xmlns:p14="http://schemas.microsoft.com/office/powerpoint/2010/main" val="3716952060"/>
              </p:ext>
            </p:extLst>
          </p:nvPr>
        </p:nvGraphicFramePr>
        <p:xfrm>
          <a:off x="641900" y="2981759"/>
          <a:ext cx="2640562" cy="150817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49" name="Диаграмма 548"/>
          <p:cNvGraphicFramePr/>
          <p:nvPr>
            <p:extLst>
              <p:ext uri="{D42A27DB-BD31-4B8C-83A1-F6EECF244321}">
                <p14:modId xmlns:p14="http://schemas.microsoft.com/office/powerpoint/2010/main" val="2014032101"/>
              </p:ext>
            </p:extLst>
          </p:nvPr>
        </p:nvGraphicFramePr>
        <p:xfrm>
          <a:off x="3314762" y="2993484"/>
          <a:ext cx="2511608" cy="139094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0" name="Диаграмма 549"/>
          <p:cNvGraphicFramePr/>
          <p:nvPr>
            <p:extLst>
              <p:ext uri="{D42A27DB-BD31-4B8C-83A1-F6EECF244321}">
                <p14:modId xmlns:p14="http://schemas.microsoft.com/office/powerpoint/2010/main" val="3796466288"/>
              </p:ext>
            </p:extLst>
          </p:nvPr>
        </p:nvGraphicFramePr>
        <p:xfrm>
          <a:off x="5940731" y="3005207"/>
          <a:ext cx="2511608" cy="139094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51" name="Диаграмма 550"/>
          <p:cNvGraphicFramePr/>
          <p:nvPr>
            <p:extLst>
              <p:ext uri="{D42A27DB-BD31-4B8C-83A1-F6EECF244321}">
                <p14:modId xmlns:p14="http://schemas.microsoft.com/office/powerpoint/2010/main" val="679146751"/>
              </p:ext>
            </p:extLst>
          </p:nvPr>
        </p:nvGraphicFramePr>
        <p:xfrm>
          <a:off x="8672207" y="2958315"/>
          <a:ext cx="2511608" cy="139094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52" name="Диаграмма 551"/>
          <p:cNvGraphicFramePr/>
          <p:nvPr>
            <p:extLst>
              <p:ext uri="{D42A27DB-BD31-4B8C-83A1-F6EECF244321}">
                <p14:modId xmlns:p14="http://schemas.microsoft.com/office/powerpoint/2010/main" val="2657285283"/>
              </p:ext>
            </p:extLst>
          </p:nvPr>
        </p:nvGraphicFramePr>
        <p:xfrm>
          <a:off x="583284" y="4341636"/>
          <a:ext cx="2769517" cy="156679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53" name="Диаграмма 552"/>
          <p:cNvGraphicFramePr/>
          <p:nvPr>
            <p:extLst>
              <p:ext uri="{D42A27DB-BD31-4B8C-83A1-F6EECF244321}">
                <p14:modId xmlns:p14="http://schemas.microsoft.com/office/powerpoint/2010/main" val="1782738649"/>
              </p:ext>
            </p:extLst>
          </p:nvPr>
        </p:nvGraphicFramePr>
        <p:xfrm>
          <a:off x="3267869" y="4376805"/>
          <a:ext cx="2769517" cy="1402671"/>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54" name="Диаграмма 553"/>
          <p:cNvGraphicFramePr/>
          <p:nvPr>
            <p:extLst>
              <p:ext uri="{D42A27DB-BD31-4B8C-83A1-F6EECF244321}">
                <p14:modId xmlns:p14="http://schemas.microsoft.com/office/powerpoint/2010/main" val="4225842734"/>
              </p:ext>
            </p:extLst>
          </p:nvPr>
        </p:nvGraphicFramePr>
        <p:xfrm>
          <a:off x="5823501" y="4224406"/>
          <a:ext cx="2769517" cy="1402671"/>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55" name="Диаграмма 554"/>
          <p:cNvGraphicFramePr/>
          <p:nvPr>
            <p:extLst>
              <p:ext uri="{D42A27DB-BD31-4B8C-83A1-F6EECF244321}">
                <p14:modId xmlns:p14="http://schemas.microsoft.com/office/powerpoint/2010/main" val="2838887161"/>
              </p:ext>
            </p:extLst>
          </p:nvPr>
        </p:nvGraphicFramePr>
        <p:xfrm>
          <a:off x="8519809" y="4247852"/>
          <a:ext cx="2769517" cy="1402671"/>
        </p:xfrm>
        <a:graphic>
          <a:graphicData uri="http://schemas.openxmlformats.org/drawingml/2006/chart">
            <c:chart xmlns:c="http://schemas.openxmlformats.org/drawingml/2006/chart" xmlns:r="http://schemas.openxmlformats.org/officeDocument/2006/relationships" r:id="rId13"/>
          </a:graphicData>
        </a:graphic>
      </p:graphicFrame>
    </p:spTree>
    <p:extLst>
      <p:ext uri="{BB962C8B-B14F-4D97-AF65-F5344CB8AC3E}">
        <p14:creationId xmlns:p14="http://schemas.microsoft.com/office/powerpoint/2010/main" val="2294033562"/>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183161"/>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457759" y="470646"/>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539263" y="272752"/>
            <a:ext cx="10719630" cy="581152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None/>
            </a:pPr>
            <a:r>
              <a:rPr lang="uk-UA" sz="1600" b="1" dirty="0">
                <a:solidFill>
                  <a:srgbClr val="0C183B"/>
                </a:solidFill>
                <a:latin typeface="Times New Roman" panose="02020603050405020304" pitchFamily="18" charset="0"/>
                <a:cs typeface="Times New Roman" panose="02020603050405020304" pitchFamily="18" charset="0"/>
              </a:rPr>
              <a:t>         В загальній структурі злочинності домінуючу частину займають майнові злочини  (крадіжки та шахрайства)</a:t>
            </a:r>
            <a:endParaRPr lang="en-US" sz="1600" b="1" dirty="0">
              <a:solidFill>
                <a:srgbClr val="0C183B"/>
              </a:solidFill>
              <a:latin typeface="Times New Roman" panose="02020603050405020304" pitchFamily="18" charset="0"/>
              <a:cs typeface="Times New Roman" panose="02020603050405020304" pitchFamily="18" charset="0"/>
            </a:endParaRPr>
          </a:p>
        </p:txBody>
      </p:sp>
      <p:graphicFrame>
        <p:nvGraphicFramePr>
          <p:cNvPr id="556" name="Диаграмма 555"/>
          <p:cNvGraphicFramePr/>
          <p:nvPr>
            <p:extLst>
              <p:ext uri="{D42A27DB-BD31-4B8C-83A1-F6EECF244321}">
                <p14:modId xmlns:p14="http://schemas.microsoft.com/office/powerpoint/2010/main" val="3089379182"/>
              </p:ext>
            </p:extLst>
          </p:nvPr>
        </p:nvGraphicFramePr>
        <p:xfrm>
          <a:off x="712265" y="1055077"/>
          <a:ext cx="3015674" cy="2825262"/>
        </p:xfrm>
        <a:graphic>
          <a:graphicData uri="http://schemas.openxmlformats.org/drawingml/2006/chart">
            <c:chart xmlns:c="http://schemas.openxmlformats.org/drawingml/2006/chart" xmlns:r="http://schemas.openxmlformats.org/officeDocument/2006/relationships" r:id="rId2"/>
          </a:graphicData>
        </a:graphic>
      </p:graphicFrame>
      <p:sp>
        <p:nvSpPr>
          <p:cNvPr id="557" name="TextBox 556"/>
          <p:cNvSpPr txBox="1"/>
          <p:nvPr/>
        </p:nvSpPr>
        <p:spPr>
          <a:xfrm>
            <a:off x="3575539" y="1535121"/>
            <a:ext cx="1919250" cy="1477328"/>
          </a:xfrm>
          <a:prstGeom prst="rect">
            <a:avLst/>
          </a:prstGeom>
          <a:noFill/>
        </p:spPr>
        <p:txBody>
          <a:bodyPr wrap="square" rtlCol="0">
            <a:spAutoFit/>
          </a:bodyPr>
          <a:lstStyle/>
          <a:p>
            <a:r>
              <a:rPr lang="uk-UA" b="1" dirty="0">
                <a:solidFill>
                  <a:srgbClr val="0C183B"/>
                </a:solidFill>
                <a:latin typeface="Times New Roman" pitchFamily="18" charset="0"/>
                <a:cs typeface="Times New Roman" pitchFamily="18" charset="0"/>
              </a:rPr>
              <a:t>Найбільш поширені способи шахрайств:</a:t>
            </a:r>
          </a:p>
          <a:p>
            <a:endParaRPr lang="ru-RU" b="1" dirty="0">
              <a:solidFill>
                <a:srgbClr val="0C183B"/>
              </a:solidFill>
              <a:latin typeface="Times New Roman" pitchFamily="18" charset="0"/>
              <a:cs typeface="Times New Roman" pitchFamily="18" charset="0"/>
            </a:endParaRPr>
          </a:p>
        </p:txBody>
      </p:sp>
      <p:sp>
        <p:nvSpPr>
          <p:cNvPr id="558" name="object 46"/>
          <p:cNvSpPr txBox="1">
            <a:spLocks noChangeArrowheads="1"/>
          </p:cNvSpPr>
          <p:nvPr/>
        </p:nvSpPr>
        <p:spPr bwMode="auto">
          <a:xfrm>
            <a:off x="6576645" y="656494"/>
            <a:ext cx="4931889" cy="2438488"/>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1" hangingPunct="1">
              <a:spcBef>
                <a:spcPts val="138"/>
              </a:spcBef>
            </a:pPr>
            <a:r>
              <a:rPr lang="uk-UA" altLang="en-US" sz="1400" b="1" noProof="1">
                <a:latin typeface="Times New Roman" panose="02020603050405020304" pitchFamily="18" charset="0"/>
                <a:cs typeface="Times New Roman" pitchFamily="18" charset="0"/>
              </a:rPr>
              <a:t>-     схема</a:t>
            </a:r>
            <a:r>
              <a:rPr lang="uk-UA" altLang="en-US" sz="1400" b="1" dirty="0">
                <a:latin typeface="Times New Roman" pitchFamily="18" charset="0"/>
                <a:cs typeface="Times New Roman" pitchFamily="18" charset="0"/>
              </a:rPr>
              <a:t> обману «Ваш родич потрапив у біду;</a:t>
            </a:r>
          </a:p>
          <a:p>
            <a:pPr marL="298450" indent="-285750" algn="just" eaLnBrk="1" hangingPunct="1">
              <a:spcBef>
                <a:spcPts val="138"/>
              </a:spcBef>
              <a:buFontTx/>
              <a:buChar char="-"/>
            </a:pPr>
            <a:r>
              <a:rPr lang="uk-UA" altLang="en-US" sz="1400" b="1" dirty="0">
                <a:latin typeface="Times New Roman" pitchFamily="18" charset="0"/>
                <a:cs typeface="Times New Roman" pitchFamily="18" charset="0"/>
              </a:rPr>
              <a:t>продаж неіснуючих товарів через інтернет за умов попередньої оплати;</a:t>
            </a:r>
          </a:p>
          <a:p>
            <a:pPr marL="298450" indent="-285750" algn="just" eaLnBrk="1" hangingPunct="1">
              <a:spcBef>
                <a:spcPts val="138"/>
              </a:spcBef>
              <a:buFontTx/>
              <a:buChar char="-"/>
            </a:pPr>
            <a:r>
              <a:rPr lang="uk-UA" altLang="en-US" sz="1400" b="1" dirty="0">
                <a:latin typeface="Times New Roman" pitchFamily="18" charset="0"/>
                <a:cs typeface="Times New Roman" pitchFamily="18" charset="0"/>
              </a:rPr>
              <a:t>телефонні дзвінки під виглядом працівників банківських установ для отримання </a:t>
            </a:r>
            <a:r>
              <a:rPr lang="uk-UA" altLang="en-US" sz="1400" b="1" noProof="1">
                <a:latin typeface="Times New Roman" pitchFamily="18" charset="0"/>
                <a:cs typeface="Times New Roman" pitchFamily="18" charset="0"/>
              </a:rPr>
              <a:t>конфеденційних</a:t>
            </a:r>
            <a:r>
              <a:rPr lang="uk-UA" altLang="en-US" sz="1400" b="1" dirty="0">
                <a:latin typeface="Times New Roman" pitchFamily="18" charset="0"/>
                <a:cs typeface="Times New Roman" pitchFamily="18" charset="0"/>
              </a:rPr>
              <a:t> даних карток;</a:t>
            </a:r>
          </a:p>
          <a:p>
            <a:pPr marL="298450" indent="-285750" algn="just" eaLnBrk="1" hangingPunct="1">
              <a:spcBef>
                <a:spcPts val="138"/>
              </a:spcBef>
              <a:buFontTx/>
              <a:buChar char="-"/>
            </a:pPr>
            <a:r>
              <a:rPr lang="uk-UA" altLang="en-US" sz="1400" b="1" dirty="0">
                <a:latin typeface="Times New Roman" pitchFamily="18" charset="0"/>
                <a:cs typeface="Times New Roman" pitchFamily="18" charset="0"/>
              </a:rPr>
              <a:t>збір коштів начебто  для допомоги військовим чи переселенцям;</a:t>
            </a:r>
          </a:p>
          <a:p>
            <a:pPr marL="298450" indent="-285750" algn="just" eaLnBrk="1" hangingPunct="1">
              <a:spcBef>
                <a:spcPts val="138"/>
              </a:spcBef>
              <a:buFontTx/>
              <a:buChar char="-"/>
            </a:pPr>
            <a:r>
              <a:rPr lang="uk-UA" altLang="en-US" sz="1400" b="1" dirty="0">
                <a:latin typeface="Times New Roman" pitchFamily="18" charset="0"/>
                <a:cs typeface="Times New Roman" pitchFamily="18" charset="0"/>
              </a:rPr>
              <a:t>отримання доступу до житла незнайомими особами під приводом обміну грошей, продажу медичного обладнання, виплати матеріальної допомоги.</a:t>
            </a:r>
          </a:p>
        </p:txBody>
      </p:sp>
      <p:pic>
        <p:nvPicPr>
          <p:cNvPr id="4" name="Picture 2" descr="Пропонують посилити захист: як українцям, які збирають донати на ..."/>
          <p:cNvPicPr>
            <a:picLocks noChangeAspect="1" noChangeArrowheads="1"/>
          </p:cNvPicPr>
          <p:nvPr/>
        </p:nvPicPr>
        <p:blipFill>
          <a:blip r:embed="rId3"/>
          <a:srcRect/>
          <a:stretch>
            <a:fillRect/>
          </a:stretch>
        </p:blipFill>
        <p:spPr bwMode="auto">
          <a:xfrm>
            <a:off x="832337" y="3714555"/>
            <a:ext cx="4501663" cy="2743074"/>
          </a:xfrm>
          <a:prstGeom prst="rect">
            <a:avLst/>
          </a:prstGeom>
          <a:noFill/>
        </p:spPr>
      </p:pic>
      <p:sp>
        <p:nvSpPr>
          <p:cNvPr id="559" name="Стрелка вправо 558"/>
          <p:cNvSpPr/>
          <p:nvPr/>
        </p:nvSpPr>
        <p:spPr>
          <a:xfrm>
            <a:off x="5427785" y="4290646"/>
            <a:ext cx="978408" cy="484632"/>
          </a:xfrm>
          <a:prstGeom prst="right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latin typeface="Times New Roman" panose="02020603050405020304" pitchFamily="18" charset="0"/>
              <a:cs typeface="Times New Roman" panose="02020603050405020304" pitchFamily="18" charset="0"/>
            </a:endParaRPr>
          </a:p>
        </p:txBody>
      </p:sp>
      <p:sp>
        <p:nvSpPr>
          <p:cNvPr id="560" name="Стрелка вправо 559"/>
          <p:cNvSpPr/>
          <p:nvPr/>
        </p:nvSpPr>
        <p:spPr>
          <a:xfrm>
            <a:off x="5210257" y="1668171"/>
            <a:ext cx="1166091" cy="849819"/>
          </a:xfrm>
          <a:prstGeom prst="rightArrow">
            <a:avLst/>
          </a:prstGeom>
          <a:solidFill>
            <a:schemeClr val="accent1">
              <a:lumMod val="75000"/>
            </a:schemeClr>
          </a:solidFill>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accent1"/>
              </a:solidFill>
              <a:latin typeface="Times New Roman" panose="02020603050405020304" pitchFamily="18" charset="0"/>
              <a:cs typeface="Times New Roman" panose="02020603050405020304" pitchFamily="18" charset="0"/>
            </a:endParaRPr>
          </a:p>
        </p:txBody>
      </p:sp>
      <p:sp>
        <p:nvSpPr>
          <p:cNvPr id="561" name="object 46"/>
          <p:cNvSpPr txBox="1">
            <a:spLocks noChangeArrowheads="1"/>
          </p:cNvSpPr>
          <p:nvPr/>
        </p:nvSpPr>
        <p:spPr bwMode="auto">
          <a:xfrm>
            <a:off x="6603186" y="3714925"/>
            <a:ext cx="4883124" cy="2602636"/>
          </a:xfrm>
          <a:prstGeom prst="rect">
            <a:avLst/>
          </a:prstGeom>
          <a:solidFill>
            <a:schemeClr val="accent2"/>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298450" indent="-285750" algn="just">
              <a:buFontTx/>
              <a:buChar char="-"/>
            </a:pPr>
            <a:r>
              <a:rPr lang="uk-UA" sz="1400" dirty="0">
                <a:latin typeface="Times New Roman" pitchFamily="18" charset="0"/>
                <a:cs typeface="Times New Roman" pitchFamily="18" charset="0"/>
              </a:rPr>
              <a:t>не вказувати власні персональні дані на неперевірених сайтах</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lgn="just">
              <a:buFontTx/>
              <a:buChar char="-"/>
            </a:pPr>
            <a:r>
              <a:rPr lang="uk-UA" sz="1400" noProof="1">
                <a:latin typeface="Times New Roman" pitchFamily="18" charset="0"/>
                <a:cs typeface="Times New Roman" pitchFamily="18" charset="0"/>
              </a:rPr>
              <a:t>нікому</a:t>
            </a:r>
            <a:r>
              <a:rPr lang="uk-UA" sz="1400" dirty="0">
                <a:latin typeface="Times New Roman" pitchFamily="18" charset="0"/>
                <a:cs typeface="Times New Roman" pitchFamily="18" charset="0"/>
              </a:rPr>
              <a:t> не повідомляти термін дії банківської карти та </a:t>
            </a:r>
            <a:r>
              <a:rPr lang="en-US" sz="1400" dirty="0">
                <a:latin typeface="Times New Roman" pitchFamily="18" charset="0"/>
                <a:cs typeface="Times New Roman" pitchFamily="18" charset="0"/>
              </a:rPr>
              <a:t>CVV-</a:t>
            </a:r>
            <a:r>
              <a:rPr lang="uk-UA" sz="1400" dirty="0">
                <a:latin typeface="Times New Roman" pitchFamily="18" charset="0"/>
                <a:cs typeface="Times New Roman" pitchFamily="18" charset="0"/>
              </a:rPr>
              <a:t>код</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lgn="just">
              <a:buFontTx/>
              <a:buChar char="-"/>
            </a:pPr>
            <a:r>
              <a:rPr lang="uk-UA" sz="1400" noProof="1">
                <a:latin typeface="Times New Roman" pitchFamily="18" charset="0"/>
                <a:cs typeface="Times New Roman" pitchFamily="18" charset="0"/>
              </a:rPr>
              <a:t>перевіряти</a:t>
            </a:r>
            <a:r>
              <a:rPr lang="uk-UA" sz="1400" dirty="0">
                <a:latin typeface="Times New Roman" pitchFamily="18" charset="0"/>
                <a:cs typeface="Times New Roman" pitchFamily="18" charset="0"/>
              </a:rPr>
              <a:t> гіперпосилання та наповнення сайту на відповідність офіційним даним компаній</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lgn="just">
              <a:buFontTx/>
              <a:buChar char="-"/>
            </a:pPr>
            <a:r>
              <a:rPr lang="uk-UA" sz="1400" dirty="0">
                <a:latin typeface="Times New Roman" pitchFamily="18" charset="0"/>
                <a:cs typeface="Times New Roman" pitchFamily="18" charset="0"/>
              </a:rPr>
              <a:t>у разі отримання спірних листів чи повідомлень не здійснювати ніяких оплат до встановлення обставин ситуації, що виникла</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lgn="just">
              <a:buFontTx/>
              <a:buChar char="-"/>
            </a:pPr>
            <a:r>
              <a:rPr lang="uk-UA" sz="1400" noProof="1">
                <a:latin typeface="Times New Roman" pitchFamily="18" charset="0"/>
                <a:cs typeface="Times New Roman" pitchFamily="18" charset="0"/>
              </a:rPr>
              <a:t>не</a:t>
            </a:r>
            <a:r>
              <a:rPr lang="uk-UA" sz="1400" dirty="0">
                <a:latin typeface="Times New Roman" pitchFamily="18" charset="0"/>
                <a:cs typeface="Times New Roman" pitchFamily="18" charset="0"/>
              </a:rPr>
              <a:t> робити </a:t>
            </a:r>
            <a:r>
              <a:rPr lang="uk-UA" sz="1400" noProof="1">
                <a:latin typeface="Times New Roman" pitchFamily="18" charset="0"/>
                <a:cs typeface="Times New Roman" pitchFamily="18" charset="0"/>
              </a:rPr>
              <a:t>передоплат</a:t>
            </a:r>
            <a:r>
              <a:rPr lang="uk-UA" sz="1400" dirty="0">
                <a:latin typeface="Times New Roman" pitchFamily="18" charset="0"/>
                <a:cs typeface="Times New Roman" pitchFamily="18" charset="0"/>
              </a:rPr>
              <a:t> у неперевірених інтернет-магазинах</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lgn="just">
              <a:buFontTx/>
              <a:buChar char="-"/>
            </a:pPr>
            <a:r>
              <a:rPr lang="uk-UA" sz="1400" dirty="0">
                <a:latin typeface="Times New Roman" pitchFamily="18" charset="0"/>
                <a:cs typeface="Times New Roman" pitchFamily="18" charset="0"/>
              </a:rPr>
              <a:t>не користуватися неперевіреними оголошеннями щодо роботи, яка обіцяє швидкий заробіток за внесення завдатку.</a:t>
            </a:r>
          </a:p>
        </p:txBody>
      </p:sp>
      <p:sp>
        <p:nvSpPr>
          <p:cNvPr id="563" name="TextBox 562"/>
          <p:cNvSpPr txBox="1"/>
          <p:nvPr/>
        </p:nvSpPr>
        <p:spPr>
          <a:xfrm>
            <a:off x="1805354" y="3305305"/>
            <a:ext cx="3411416" cy="646331"/>
          </a:xfrm>
          <a:prstGeom prst="rect">
            <a:avLst/>
          </a:prstGeom>
          <a:noFill/>
        </p:spPr>
        <p:txBody>
          <a:bodyPr wrap="square" rtlCol="0">
            <a:spAutoFit/>
          </a:bodyPr>
          <a:lstStyle/>
          <a:p>
            <a:r>
              <a:rPr lang="uk-UA" b="1" dirty="0">
                <a:solidFill>
                  <a:srgbClr val="0C183B"/>
                </a:solidFill>
                <a:latin typeface="Times New Roman" pitchFamily="18" charset="0"/>
                <a:cs typeface="Times New Roman" pitchFamily="18" charset="0"/>
              </a:rPr>
              <a:t>Як не стати жертвою шахраїв?</a:t>
            </a:r>
          </a:p>
          <a:p>
            <a:endParaRPr lang="ru-RU" b="1" dirty="0">
              <a:solidFill>
                <a:srgbClr val="0C183B"/>
              </a:solidFill>
              <a:latin typeface="Times New Roman" pitchFamily="18" charset="0"/>
              <a:cs typeface="Times New Roman" pitchFamily="18" charset="0"/>
            </a:endParaRPr>
          </a:p>
        </p:txBody>
      </p:sp>
    </p:spTree>
    <p:extLst>
      <p:ext uri="{BB962C8B-B14F-4D97-AF65-F5344CB8AC3E}">
        <p14:creationId xmlns:p14="http://schemas.microsoft.com/office/powerpoint/2010/main" val="2294033562"/>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8721969" y="206827"/>
            <a:ext cx="2847828"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325615"/>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53745" y="442827"/>
            <a:ext cx="2343823" cy="387798"/>
          </a:xfrm>
          <a:prstGeom prst="rect">
            <a:avLst/>
          </a:prstGeom>
          <a:noFill/>
        </p:spPr>
        <p:txBody>
          <a:bodyPr wrap="square" rtlCol="0">
            <a:spAutoFit/>
          </a:bodyPr>
          <a:lstStyle/>
          <a:p>
            <a:pPr algn="ctr">
              <a:lnSpc>
                <a:spcPct val="80000"/>
              </a:lnSpc>
            </a:pPr>
            <a:r>
              <a:rPr lang="uk-UA" sz="2400" dirty="0">
                <a:solidFill>
                  <a:srgbClr val="0C183B"/>
                </a:solidFill>
                <a:latin typeface="Times New Roman" panose="02020603050405020304"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514676" y="1397733"/>
            <a:ext cx="1676609" cy="60939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МІСЦЕ СКОЄННЯ ЗЛОЧИНУ</a:t>
            </a:r>
            <a:endParaRPr lang="x-none" sz="1400" b="1" dirty="0">
              <a:solidFill>
                <a:srgbClr val="0C18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514359" y="1995194"/>
            <a:ext cx="2006772" cy="4339650"/>
          </a:xfrm>
          <a:prstGeom prst="rect">
            <a:avLst/>
          </a:prstGeom>
          <a:noFill/>
        </p:spPr>
        <p:txBody>
          <a:bodyPr wrap="square" rtlCol="0">
            <a:spAutoFit/>
          </a:bodyPr>
          <a:lstStyle/>
          <a:p>
            <a:r>
              <a:rPr lang="uk-UA" sz="1200" b="1" dirty="0">
                <a:latin typeface="Times New Roman" pitchFamily="18" charset="0"/>
                <a:cs typeface="Times New Roman" pitchFamily="18" charset="0"/>
              </a:rPr>
              <a:t>Первомайськ:</a:t>
            </a:r>
          </a:p>
          <a:p>
            <a:r>
              <a:rPr lang="uk-UA" sz="1200" b="1" dirty="0">
                <a:latin typeface="Times New Roman" pitchFamily="18" charset="0"/>
                <a:cs typeface="Times New Roman" pitchFamily="18" charset="0"/>
              </a:rPr>
              <a:t>Райони: Центр,  Фрегат, Коротченко,  Богопіль.</a:t>
            </a:r>
          </a:p>
          <a:p>
            <a:endParaRPr lang="uk-UA" sz="1200" b="1" dirty="0">
              <a:latin typeface="Times New Roman" pitchFamily="18" charset="0"/>
              <a:cs typeface="Times New Roman" pitchFamily="18" charset="0"/>
            </a:endParaRPr>
          </a:p>
          <a:p>
            <a:r>
              <a:rPr lang="uk-UA" sz="1200" b="1" dirty="0">
                <a:latin typeface="Times New Roman" pitchFamily="18" charset="0"/>
                <a:cs typeface="Times New Roman" pitchFamily="18" charset="0"/>
              </a:rPr>
              <a:t>Арбузинка:</a:t>
            </a:r>
          </a:p>
          <a:p>
            <a:r>
              <a:rPr lang="uk-UA" sz="1200" b="1" dirty="0">
                <a:latin typeface="Times New Roman" pitchFamily="18" charset="0"/>
                <a:cs typeface="Times New Roman" pitchFamily="18" charset="0"/>
              </a:rPr>
              <a:t>вул. Шевченко біля магазину “</a:t>
            </a:r>
            <a:r>
              <a:rPr lang="uk-UA" sz="1200" b="1" noProof="1">
                <a:latin typeface="Times New Roman" pitchFamily="18" charset="0"/>
                <a:cs typeface="Times New Roman" pitchFamily="18" charset="0"/>
              </a:rPr>
              <a:t>Аліса</a:t>
            </a:r>
            <a:r>
              <a:rPr lang="uk-UA" sz="1200" b="1" dirty="0">
                <a:latin typeface="Times New Roman" pitchFamily="18" charset="0"/>
                <a:cs typeface="Times New Roman" pitchFamily="18" charset="0"/>
              </a:rPr>
              <a:t>”, провулок Костянтинівський  стадіон “Колос”.</a:t>
            </a:r>
          </a:p>
          <a:p>
            <a:endParaRPr lang="uk-UA" sz="1200" b="1" dirty="0">
              <a:latin typeface="Times New Roman" pitchFamily="18" charset="0"/>
              <a:cs typeface="Times New Roman" pitchFamily="18" charset="0"/>
            </a:endParaRPr>
          </a:p>
          <a:p>
            <a:r>
              <a:rPr lang="uk-UA" sz="1200" b="1" dirty="0">
                <a:latin typeface="Times New Roman" pitchFamily="18" charset="0"/>
                <a:cs typeface="Times New Roman" pitchFamily="18" charset="0"/>
              </a:rPr>
              <a:t>Врадіївка:</a:t>
            </a:r>
          </a:p>
          <a:p>
            <a:r>
              <a:rPr lang="uk-UA" sz="1200" b="1" dirty="0">
                <a:latin typeface="Times New Roman" pitchFamily="18" charset="0"/>
                <a:cs typeface="Times New Roman" pitchFamily="18" charset="0"/>
              </a:rPr>
              <a:t>залізнична  станція, центральний ринок,  вулиця Героїв Врадіївщини.</a:t>
            </a:r>
          </a:p>
          <a:p>
            <a:endParaRPr lang="uk-UA" sz="1200" b="1" dirty="0">
              <a:latin typeface="Times New Roman" pitchFamily="18" charset="0"/>
              <a:cs typeface="Times New Roman" pitchFamily="18" charset="0"/>
            </a:endParaRPr>
          </a:p>
          <a:p>
            <a:r>
              <a:rPr lang="uk-UA" sz="1200" b="1" dirty="0">
                <a:latin typeface="Times New Roman" pitchFamily="18" charset="0"/>
                <a:cs typeface="Times New Roman" pitchFamily="18" charset="0"/>
              </a:rPr>
              <a:t>Криве Озеро:</a:t>
            </a:r>
          </a:p>
          <a:p>
            <a:r>
              <a:rPr lang="uk-UA" sz="1200" b="1" dirty="0">
                <a:latin typeface="Times New Roman" pitchFamily="18" charset="0"/>
                <a:cs typeface="Times New Roman" pitchFamily="18" charset="0"/>
              </a:rPr>
              <a:t>Центральний ринок, траса Київ – Одеса М-05</a:t>
            </a:r>
          </a:p>
          <a:p>
            <a:r>
              <a:rPr lang="uk-UA" sz="1200" b="1" dirty="0">
                <a:latin typeface="Times New Roman" pitchFamily="18" charset="0"/>
                <a:cs typeface="Times New Roman" pitchFamily="18" charset="0"/>
              </a:rPr>
              <a:t>Район  Сталевар.</a:t>
            </a:r>
          </a:p>
          <a:p>
            <a:endParaRPr lang="uk-UA" sz="1200" dirty="0">
              <a:solidFill>
                <a:schemeClr val="tx1">
                  <a:lumMod val="65000"/>
                  <a:lumOff val="35000"/>
                </a:schemeClr>
              </a:solidFill>
              <a:latin typeface="Times New Roman" pitchFamily="18" charset="0"/>
              <a:cs typeface="Times New Roman" pitchFamily="18" charset="0"/>
            </a:endParaRPr>
          </a:p>
          <a:p>
            <a:endParaRPr lang="uk-UA" sz="1200" dirty="0">
              <a:solidFill>
                <a:schemeClr val="tx1">
                  <a:lumMod val="65000"/>
                  <a:lumOff val="35000"/>
                </a:schemeClr>
              </a:solidFill>
              <a:latin typeface="Times New Roman" pitchFamily="18" charset="0"/>
              <a:cs typeface="Times New Roman" pitchFamily="18" charset="0"/>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747060" y="782874"/>
            <a:ext cx="2898610" cy="4685898"/>
          </a:xfrm>
          <a:prstGeom prst="rect">
            <a:avLst/>
          </a:prstGeom>
          <a:noFill/>
        </p:spPr>
        <p:txBody>
          <a:bodyPr wrap="square" rtlCol="0">
            <a:spAutoFit/>
          </a:bodyPr>
          <a:lstStyle/>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збільшити кількість патрулів у зазначених місцях у темний час доби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відновити освітлення в місцях, де найчастіше скоюють злочини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завернутись до місцевої влади з клопотанням про встановлення камер відеоспостереження в місцях, де найчастіше скоюють злочини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проводити роз’яснювальну роботу серед громадян, здійснювати виступи у ЗМІ за темами: «Як не стати об’єктом злочинного посягання», «Первинні дії потерпілого в разі скоєння стосовно нього злочину» тощо.</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755186" y="362336"/>
            <a:ext cx="3320042" cy="338554"/>
          </a:xfrm>
          <a:prstGeom prst="rect">
            <a:avLst/>
          </a:prstGeom>
          <a:noFill/>
        </p:spPr>
        <p:txBody>
          <a:bodyPr wrap="square" rtlCol="0">
            <a:spAutoFit/>
          </a:bodyPr>
          <a:lstStyle/>
          <a:p>
            <a:r>
              <a:rPr lang="uk-UA" sz="1600" b="1" dirty="0">
                <a:solidFill>
                  <a:schemeClr val="bg1"/>
                </a:solidFill>
                <a:latin typeface="Times New Roman" panose="02020603050405020304" pitchFamily="18" charset="0"/>
                <a:cs typeface="Times New Roman" pitchFamily="18" charset="0"/>
              </a:rPr>
              <a:t>Що треба зробити?</a:t>
            </a:r>
          </a:p>
        </p:txBody>
      </p:sp>
      <p:sp>
        <p:nvSpPr>
          <p:cNvPr id="550" name="TextBox 549">
            <a:extLst>
              <a:ext uri="{FF2B5EF4-FFF2-40B4-BE49-F238E27FC236}">
                <a16:creationId xmlns:a16="http://schemas.microsoft.com/office/drawing/2014/main" id="{AB534911-D4A9-4C92-87CF-B90FD7D6A885}"/>
              </a:ext>
            </a:extLst>
          </p:cNvPr>
          <p:cNvSpPr txBox="1"/>
          <p:nvPr/>
        </p:nvSpPr>
        <p:spPr>
          <a:xfrm>
            <a:off x="2451524" y="879442"/>
            <a:ext cx="2546809" cy="60939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ПРИКЛАДИ ЗЛОЧИНІВ І РЕЗУЛЬТАТИ РОБОТИ ПОЛІЦІЇ </a:t>
            </a:r>
            <a:endParaRPr lang="x-none" sz="1400" b="1" dirty="0">
              <a:solidFill>
                <a:srgbClr val="0C183B"/>
              </a:solidFill>
              <a:latin typeface="Times New Roman" pitchFamily="18" charset="0"/>
              <a:cs typeface="Times New Roman" pitchFamily="18" charset="0"/>
            </a:endParaRPr>
          </a:p>
        </p:txBody>
      </p:sp>
      <p:sp>
        <p:nvSpPr>
          <p:cNvPr id="551" name="TextBox 550">
            <a:extLst>
              <a:ext uri="{FF2B5EF4-FFF2-40B4-BE49-F238E27FC236}">
                <a16:creationId xmlns:a16="http://schemas.microsoft.com/office/drawing/2014/main" id="{D77A0274-A039-472B-AB9B-5ED285A9834A}"/>
              </a:ext>
            </a:extLst>
          </p:cNvPr>
          <p:cNvSpPr txBox="1"/>
          <p:nvPr/>
        </p:nvSpPr>
        <p:spPr>
          <a:xfrm>
            <a:off x="2368885" y="1453662"/>
            <a:ext cx="2871329" cy="5078313"/>
          </a:xfrm>
          <a:prstGeom prst="rect">
            <a:avLst/>
          </a:prstGeom>
          <a:noFill/>
        </p:spPr>
        <p:txBody>
          <a:bodyPr wrap="square" rtlCol="0">
            <a:spAutoFit/>
          </a:bodyPr>
          <a:lstStyle/>
          <a:p>
            <a:pPr algn="just"/>
            <a:r>
              <a:rPr lang="ru-RU" sz="1200" dirty="0">
                <a:latin typeface="Times New Roman" pitchFamily="18" charset="0"/>
                <a:cs typeface="Times New Roman" pitchFamily="18" charset="0"/>
              </a:rPr>
              <a:t>         17 </a:t>
            </a:r>
            <a:r>
              <a:rPr lang="uk-UA" sz="1200" dirty="0">
                <a:latin typeface="Times New Roman" pitchFamily="18" charset="0"/>
                <a:cs typeface="Times New Roman" pitchFamily="18" charset="0"/>
              </a:rPr>
              <a:t>січня</a:t>
            </a:r>
            <a:r>
              <a:rPr lang="ru-RU" sz="1200" dirty="0">
                <a:latin typeface="Times New Roman" pitchFamily="18" charset="0"/>
                <a:cs typeface="Times New Roman" pitchFamily="18" charset="0"/>
              </a:rPr>
              <a:t> до чергової частини Первомайського райвідділу поліції надійшло повідомлення від місцевої мешканки про те, що в квартирі її сусіда помер чоловік. Зі слів заявниці, до неї звернувся власник помешкання, який перебував у стані сп’яніння, та попросив сповістити поліцейських про подію.</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         У ході слідчо-оперативних заходів та за підтримки аналітиків управління кримінального аналізу обласного главку поліції правоохоронці з’ясували, що господар разом із двома приятелями 51 та 57 років вживали алкогольні напої. Згодом між чоловіками виникла сварка, під час </a:t>
            </a:r>
            <a:r>
              <a:rPr lang="uk-UA" sz="1200" dirty="0">
                <a:latin typeface="Times New Roman" pitchFamily="18" charset="0"/>
                <a:cs typeface="Times New Roman" pitchFamily="18" charset="0"/>
              </a:rPr>
              <a:t>якої</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молодший</a:t>
            </a:r>
            <a:r>
              <a:rPr lang="ru-RU" sz="1200" dirty="0">
                <a:latin typeface="Times New Roman" pitchFamily="18" charset="0"/>
                <a:cs typeface="Times New Roman" pitchFamily="18" charset="0"/>
              </a:rPr>
              <a:t> із товаришів завдав 57-річному </a:t>
            </a:r>
            <a:r>
              <a:rPr lang="uk-UA" sz="1200" dirty="0">
                <a:latin typeface="Times New Roman" pitchFamily="18" charset="0"/>
                <a:cs typeface="Times New Roman" pitchFamily="18" charset="0"/>
              </a:rPr>
              <a:t>чоловіку</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численних</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ударів</a:t>
            </a:r>
            <a:r>
              <a:rPr lang="ru-RU" sz="1200" dirty="0">
                <a:latin typeface="Times New Roman" pitchFamily="18" charset="0"/>
                <a:cs typeface="Times New Roman" pitchFamily="18" charset="0"/>
              </a:rPr>
              <a:t> по </a:t>
            </a:r>
            <a:r>
              <a:rPr lang="uk-UA" sz="1200" dirty="0">
                <a:latin typeface="Times New Roman" pitchFamily="18" charset="0"/>
                <a:cs typeface="Times New Roman" pitchFamily="18" charset="0"/>
              </a:rPr>
              <a:t>голові</a:t>
            </a:r>
            <a:r>
              <a:rPr lang="ru-RU" sz="1200" dirty="0">
                <a:latin typeface="Times New Roman" pitchFamily="18" charset="0"/>
                <a:cs typeface="Times New Roman" pitchFamily="18" charset="0"/>
              </a:rPr>
              <a:t> та </a:t>
            </a:r>
            <a:r>
              <a:rPr lang="uk-UA" sz="1200" dirty="0">
                <a:latin typeface="Times New Roman" pitchFamily="18" charset="0"/>
                <a:cs typeface="Times New Roman" pitchFamily="18" charset="0"/>
              </a:rPr>
              <a:t>тулубу</a:t>
            </a:r>
            <a:r>
              <a:rPr lang="ru-RU" sz="1200" dirty="0">
                <a:latin typeface="Times New Roman" pitchFamily="18" charset="0"/>
                <a:cs typeface="Times New Roman" pitchFamily="18" charset="0"/>
              </a:rPr>
              <a:t>.</a:t>
            </a:r>
            <a:br>
              <a:rPr lang="ru-RU" sz="1200" dirty="0">
                <a:latin typeface="Times New Roman" pitchFamily="18" charset="0"/>
                <a:cs typeface="Times New Roman" pitchFamily="18" charset="0"/>
              </a:rPr>
            </a:br>
            <a:r>
              <a:rPr lang="ru-RU" sz="1200" dirty="0">
                <a:latin typeface="Times New Roman" pitchFamily="18" charset="0"/>
                <a:cs typeface="Times New Roman" pitchFamily="18" charset="0"/>
              </a:rPr>
              <a:t>Від отриманих тілесних ушкоджень потерпілий помер.</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 Слідчі затримали 39-річного зловмисника в порядку ст. 208 Кримінального процесуального кодексу України.</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       За скоєне зловмиснику загрожує до 10 років </a:t>
            </a:r>
            <a:r>
              <a:rPr lang="uk-UA" sz="1200" dirty="0">
                <a:latin typeface="Times New Roman" pitchFamily="18" charset="0"/>
                <a:cs typeface="Times New Roman" pitchFamily="18" charset="0"/>
              </a:rPr>
              <a:t>позбавлення</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волі</a:t>
            </a:r>
            <a:r>
              <a:rPr lang="ru-RU" sz="1200" dirty="0">
                <a:latin typeface="Times New Roman" pitchFamily="18" charset="0"/>
                <a:cs typeface="Times New Roman" pitchFamily="18" charset="0"/>
              </a:rPr>
              <a:t>.</a:t>
            </a:r>
            <a:endParaRPr lang="uk-UA" sz="1200" dirty="0">
              <a:latin typeface="Times New Roman" pitchFamily="18" charset="0"/>
              <a:cs typeface="Times New Roman" pitchFamily="18" charset="0"/>
            </a:endParaRPr>
          </a:p>
          <a:p>
            <a:r>
              <a:rPr lang="ru-RU" sz="1200" dirty="0">
                <a:latin typeface="Times New Roman" panose="02020603050405020304" pitchFamily="18" charset="0"/>
                <a:cs typeface="Times New Roman" panose="02020603050405020304" pitchFamily="18" charset="0"/>
              </a:rPr>
              <a:t> </a:t>
            </a:r>
            <a:endParaRPr lang="uk-UA" sz="1200" dirty="0">
              <a:latin typeface="Times New Roman" panose="02020603050405020304" pitchFamily="18" charset="0"/>
              <a:cs typeface="Times New Roman" panose="02020603050405020304" pitchFamily="18" charset="0"/>
            </a:endParaRPr>
          </a:p>
        </p:txBody>
      </p:sp>
      <p:sp>
        <p:nvSpPr>
          <p:cNvPr id="553" name="TextBox 552">
            <a:extLst>
              <a:ext uri="{FF2B5EF4-FFF2-40B4-BE49-F238E27FC236}">
                <a16:creationId xmlns:a16="http://schemas.microsoft.com/office/drawing/2014/main" id="{8FD6CF10-C0FD-4ED3-BCC2-0E9F862AA1D3}"/>
              </a:ext>
            </a:extLst>
          </p:cNvPr>
          <p:cNvSpPr txBox="1"/>
          <p:nvPr/>
        </p:nvSpPr>
        <p:spPr>
          <a:xfrm>
            <a:off x="5322277" y="1202200"/>
            <a:ext cx="3317631" cy="5632311"/>
          </a:xfrm>
          <a:prstGeom prst="rect">
            <a:avLst/>
          </a:prstGeom>
          <a:noFill/>
        </p:spPr>
        <p:txBody>
          <a:bodyPr wrap="square" rtlCol="0">
            <a:spAutoFit/>
          </a:bodyPr>
          <a:lstStyle/>
          <a:p>
            <a:pPr algn="just"/>
            <a:r>
              <a:rPr lang="ru-RU" sz="1200" dirty="0">
                <a:latin typeface="Times New Roman" pitchFamily="18" charset="0"/>
                <a:cs typeface="Times New Roman" pitchFamily="18" charset="0"/>
              </a:rPr>
              <a:t>	Під час з’ясування стосунків 40-річний чоловік завдав удар ножем у живіт знайомому своєї сестри. Про інцидент у Синюхинобрідській громаді до </a:t>
            </a:r>
            <a:r>
              <a:rPr lang="uk-UA" sz="1200" dirty="0">
                <a:latin typeface="Times New Roman" pitchFamily="18" charset="0"/>
                <a:cs typeface="Times New Roman" pitchFamily="18" charset="0"/>
              </a:rPr>
              <a:t>поліції</a:t>
            </a:r>
            <a:r>
              <a:rPr lang="ru-RU" sz="1200" dirty="0">
                <a:latin typeface="Times New Roman" pitchFamily="18" charset="0"/>
                <a:cs typeface="Times New Roman" pitchFamily="18" charset="0"/>
              </a:rPr>
              <a:t> 30 грудня повідомила власниця будинку, у якої потерпілий винаймав кімнату та допомагав по господарству.</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На місце події прибули поліцейські слідчо-оперативної групи та медики. 20-річного чоловіка із ножовим пораненням живота госпіталізували. </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У ході проведення слідчих та оперативних заходів правоохоронці встановили, що того вечора потерпілий перебував на прибудинковій території та </a:t>
            </a:r>
            <a:r>
              <a:rPr lang="uk-UA" sz="1200" dirty="0">
                <a:latin typeface="Times New Roman" pitchFamily="18" charset="0"/>
                <a:cs typeface="Times New Roman" pitchFamily="18" charset="0"/>
              </a:rPr>
              <a:t>виконував</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господарські</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роботи</a:t>
            </a:r>
            <a:r>
              <a:rPr lang="ru-RU" sz="1200" dirty="0">
                <a:latin typeface="Times New Roman" pitchFamily="18" charset="0"/>
                <a:cs typeface="Times New Roman" pitchFamily="18" charset="0"/>
              </a:rPr>
              <a:t>.</a:t>
            </a:r>
            <a:br>
              <a:rPr lang="ru-RU" sz="1200" dirty="0">
                <a:latin typeface="Times New Roman" pitchFamily="18" charset="0"/>
                <a:cs typeface="Times New Roman" pitchFamily="18" charset="0"/>
              </a:rPr>
            </a:br>
            <a:r>
              <a:rPr lang="ru-RU" sz="1200" dirty="0">
                <a:latin typeface="Times New Roman" pitchFamily="18" charset="0"/>
                <a:cs typeface="Times New Roman" pitchFamily="18" charset="0"/>
              </a:rPr>
              <a:t>У цей час до нього підійшов брат власниці будинку, який також проживає за тією адресою. Перебуваючи у стані алкогольного сп’яніння, фігурант почав з’ясовувати стосунки із потерпілим та у ході словесного конфлікту дістав ніж та завдав молодикові удар у живіт.</a:t>
            </a:r>
            <a:endParaRPr lang="uk-UA" sz="1200" dirty="0">
              <a:latin typeface="Times New Roman" pitchFamily="18" charset="0"/>
              <a:cs typeface="Times New Roman" pitchFamily="18" charset="0"/>
            </a:endParaRPr>
          </a:p>
          <a:p>
            <a:pPr algn="just"/>
            <a:r>
              <a:rPr lang="ru-RU" sz="1200" dirty="0">
                <a:latin typeface="Times New Roman" pitchFamily="18" charset="0"/>
                <a:cs typeface="Times New Roman" pitchFamily="18" charset="0"/>
              </a:rPr>
              <a:t>Поліцейські затримали фігуранта у порядку </a:t>
            </a:r>
            <a:br>
              <a:rPr lang="ru-RU" sz="1200" dirty="0">
                <a:latin typeface="Times New Roman" pitchFamily="18" charset="0"/>
                <a:cs typeface="Times New Roman" pitchFamily="18" charset="0"/>
              </a:rPr>
            </a:br>
            <a:r>
              <a:rPr lang="ru-RU" sz="1200" dirty="0">
                <a:latin typeface="Times New Roman" pitchFamily="18" charset="0"/>
                <a:cs typeface="Times New Roman" pitchFamily="18" charset="0"/>
              </a:rPr>
              <a:t>ст. 208 Кримінального процесуального кодексу України. </a:t>
            </a:r>
            <a:r>
              <a:rPr lang="uk-UA" sz="1200" dirty="0">
                <a:latin typeface="Times New Roman" pitchFamily="18" charset="0"/>
                <a:cs typeface="Times New Roman" pitchFamily="18" charset="0"/>
              </a:rPr>
              <a:t>Знаряддя</a:t>
            </a:r>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злочину</a:t>
            </a:r>
            <a:r>
              <a:rPr lang="ru-RU" sz="1200" dirty="0">
                <a:latin typeface="Times New Roman" pitchFamily="18" charset="0"/>
                <a:cs typeface="Times New Roman" pitchFamily="18" charset="0"/>
              </a:rPr>
              <a:t> - </a:t>
            </a:r>
            <a:r>
              <a:rPr lang="uk-UA" sz="1200" dirty="0">
                <a:latin typeface="Times New Roman" pitchFamily="18" charset="0"/>
                <a:cs typeface="Times New Roman" pitchFamily="18" charset="0"/>
              </a:rPr>
              <a:t>ніж</a:t>
            </a:r>
            <a:r>
              <a:rPr lang="ru-RU" sz="1200" dirty="0">
                <a:latin typeface="Times New Roman" pitchFamily="18" charset="0"/>
                <a:cs typeface="Times New Roman" pitchFamily="18" charset="0"/>
              </a:rPr>
              <a:t>, правоохоронці вилучили та направили на експертне дослідження.</a:t>
            </a:r>
          </a:p>
          <a:p>
            <a:pPr algn="just"/>
            <a:r>
              <a:rPr lang="ru-RU" sz="1200" dirty="0">
                <a:latin typeface="Times New Roman" pitchFamily="18" charset="0"/>
                <a:cs typeface="Times New Roman" pitchFamily="18" charset="0"/>
              </a:rPr>
              <a:t>За скоєне зловмиснику загрожує до 8 років позбавлення волі.</a:t>
            </a:r>
            <a:endParaRPr lang="uk-UA" sz="1200" dirty="0">
              <a:latin typeface="Times New Roman" pitchFamily="18" charset="0"/>
              <a:cs typeface="Times New Roman" pitchFamily="18" charset="0"/>
            </a:endParaRPr>
          </a:p>
          <a:p>
            <a:r>
              <a:rPr lang="ru-RU" sz="1200" dirty="0">
                <a:latin typeface="Times New Roman" panose="02020603050405020304" pitchFamily="18" charset="0"/>
                <a:cs typeface="Times New Roman" panose="02020603050405020304" pitchFamily="18" charset="0"/>
              </a:rPr>
              <a:t> </a:t>
            </a:r>
            <a:endParaRPr lang="uk-UA" sz="1200" dirty="0">
              <a:latin typeface="Times New Roman" panose="02020603050405020304" pitchFamily="18" charset="0"/>
              <a:cs typeface="Times New Roman" panose="02020603050405020304" pitchFamily="18" charset="0"/>
            </a:endParaRPr>
          </a:p>
          <a:p>
            <a:endParaRPr lang="uk-UA" sz="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69990"/>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946" y="712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743273"/>
            <a:ext cx="2392055" cy="387798"/>
          </a:xfrm>
          <a:prstGeom prst="rect">
            <a:avLst/>
          </a:prstGeom>
          <a:noFill/>
        </p:spPr>
        <p:txBody>
          <a:bodyPr wrap="square" rtlCol="0">
            <a:spAutoFit/>
          </a:bodyPr>
          <a:lstStyle/>
          <a:p>
            <a:pPr algn="ctr">
              <a:lnSpc>
                <a:spcPct val="80000"/>
              </a:lnSpc>
            </a:pPr>
            <a:r>
              <a:rPr lang="uk-UA" sz="2400" dirty="0">
                <a:solidFill>
                  <a:srgbClr val="0C183B"/>
                </a:solidFill>
                <a:latin typeface="Times New Roman" panose="02020603050405020304"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4088748" y="1479327"/>
            <a:ext cx="2026509" cy="535531"/>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НЕЗАКОННА ТОРГІВЛЯ  АЛКОГОЛЕМ</a:t>
            </a:r>
            <a:r>
              <a:rPr lang="" sz="1200" b="1" dirty="0">
                <a:solidFill>
                  <a:srgbClr val="0C183B"/>
                </a:solidFill>
                <a:latin typeface="Times New Roman" pitchFamily="18" charset="0"/>
                <a:cs typeface="Times New Roman" pitchFamily="18" charset="0"/>
              </a:rPr>
              <a:t> </a:t>
            </a:r>
            <a:r>
              <a:rPr lang="uk-UA" sz="1200" b="1" dirty="0">
                <a:solidFill>
                  <a:srgbClr val="0C183B"/>
                </a:solidFill>
                <a:latin typeface="Times New Roman" pitchFamily="18" charset="0"/>
                <a:cs typeface="Times New Roman" pitchFamily="18" charset="0"/>
              </a:rPr>
              <a:t> ТА ТЮТЮНОВИХ ВИРОБІВ</a:t>
            </a:r>
            <a:r>
              <a:rPr lang="" sz="1200" b="1" dirty="0">
                <a:solidFill>
                  <a:srgbClr val="0C183B"/>
                </a:solidFill>
                <a:latin typeface="Times New Roman" pitchFamily="18" charset="0"/>
                <a:cs typeface="Times New Roman" pitchFamily="18" charset="0"/>
              </a:rPr>
              <a:t> </a:t>
            </a:r>
            <a:endParaRPr lang="uk-UA" sz="1200" b="1" dirty="0">
              <a:solidFill>
                <a:srgbClr val="0C18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6019064" y="1430774"/>
            <a:ext cx="1824379" cy="2031325"/>
          </a:xfrm>
          <a:prstGeom prst="rect">
            <a:avLst/>
          </a:prstGeom>
          <a:noFill/>
        </p:spPr>
        <p:txBody>
          <a:bodyPr wrap="square" rtlCol="0">
            <a:spAutoFit/>
          </a:bodyPr>
          <a:lstStyle/>
          <a:p>
            <a:r>
              <a:rPr lang="uk-UA" sz="1400" dirty="0">
                <a:solidFill>
                  <a:srgbClr val="0C0E3B"/>
                </a:solidFill>
                <a:latin typeface="Times New Roman" panose="02020603050405020304" pitchFamily="18" charset="0"/>
                <a:cs typeface="Times New Roman" pitchFamily="18" charset="0"/>
              </a:rPr>
              <a:t>Задокументовано  </a:t>
            </a:r>
            <a:r>
              <a:rPr lang="uk-UA" sz="1400" b="1" dirty="0">
                <a:solidFill>
                  <a:srgbClr val="0C0E3B"/>
                </a:solidFill>
                <a:latin typeface="Times New Roman" pitchFamily="18" charset="0"/>
                <a:cs typeface="Times New Roman" pitchFamily="18" charset="0"/>
              </a:rPr>
              <a:t>14</a:t>
            </a:r>
            <a:r>
              <a:rPr lang="uk-UA" sz="1400" dirty="0">
                <a:solidFill>
                  <a:srgbClr val="0C0E3B"/>
                </a:solidFill>
                <a:latin typeface="Times New Roman" pitchFamily="18" charset="0"/>
                <a:cs typeface="Times New Roman" pitchFamily="18" charset="0"/>
              </a:rPr>
              <a:t> фактів продажу тютюнових виробів без марок акцизного податку. </a:t>
            </a:r>
          </a:p>
          <a:p>
            <a:r>
              <a:rPr lang="uk-UA" sz="1400" dirty="0">
                <a:solidFill>
                  <a:srgbClr val="0C0E3B"/>
                </a:solidFill>
                <a:latin typeface="Times New Roman" pitchFamily="18" charset="0"/>
                <a:cs typeface="Times New Roman" pitchFamily="18" charset="0"/>
              </a:rPr>
              <a:t>З незаконного обігу вилучено  </a:t>
            </a:r>
            <a:r>
              <a:rPr lang="uk-UA" sz="1400" b="1" dirty="0">
                <a:solidFill>
                  <a:srgbClr val="0C0E3B"/>
                </a:solidFill>
                <a:latin typeface="Times New Roman" pitchFamily="18" charset="0"/>
                <a:cs typeface="Times New Roman" pitchFamily="18" charset="0"/>
              </a:rPr>
              <a:t>6170 </a:t>
            </a:r>
            <a:r>
              <a:rPr lang="uk-UA" sz="1400" dirty="0">
                <a:solidFill>
                  <a:srgbClr val="0C0E3B"/>
                </a:solidFill>
                <a:latin typeface="Times New Roman" pitchFamily="18" charset="0"/>
                <a:cs typeface="Times New Roman" pitchFamily="18" charset="0"/>
              </a:rPr>
              <a:t>(г) наркотичних речовин. </a:t>
            </a:r>
          </a:p>
        </p:txBody>
      </p:sp>
      <p:sp>
        <p:nvSpPr>
          <p:cNvPr id="622" name="TextBox 621">
            <a:extLst>
              <a:ext uri="{FF2B5EF4-FFF2-40B4-BE49-F238E27FC236}">
                <a16:creationId xmlns:a16="http://schemas.microsoft.com/office/drawing/2014/main" id="{ABE069F0-EEE2-4892-A89F-CFF8D5533CD1}"/>
              </a:ext>
            </a:extLst>
          </p:cNvPr>
          <p:cNvSpPr txBox="1"/>
          <p:nvPr/>
        </p:nvSpPr>
        <p:spPr>
          <a:xfrm>
            <a:off x="8022476" y="782264"/>
            <a:ext cx="3596602" cy="3754874"/>
          </a:xfrm>
          <a:prstGeom prst="rect">
            <a:avLst/>
          </a:prstGeom>
          <a:noFill/>
        </p:spPr>
        <p:txBody>
          <a:bodyPr wrap="square" rtlCol="0">
            <a:spAutoFit/>
          </a:bodyPr>
          <a:lstStyle/>
          <a:p>
            <a:pPr marL="285750" indent="-285750" algn="just">
              <a:buFontTx/>
              <a:buChar char="-"/>
            </a:pPr>
            <a:r>
              <a:rPr lang="uk-UA" sz="1400" dirty="0">
                <a:solidFill>
                  <a:schemeClr val="bg1"/>
                </a:solidFill>
                <a:latin typeface="Times New Roman" pitchFamily="18" charset="0"/>
                <a:cs typeface="Times New Roman" pitchFamily="18" charset="0"/>
              </a:rPr>
              <a:t>започаткувати нові напрями профілактичної роботи з населенням</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своєчасно ставити осіб на облік та брати під адміністративний нагляд</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збільшити кількість і якість проведення профілактичних перевірок за місцем проживання осіб, які перебувають на обліку в поліції</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активізувати виявлення та документування правопорушень, пов’язаних з вживанням алкогольних напоїв у публічних місцях, нелегальною торгівлею.</a:t>
            </a:r>
          </a:p>
          <a:p>
            <a:pPr>
              <a:buFontTx/>
              <a:buChar char="-"/>
            </a:pPr>
            <a:endParaRPr lang="uk-UA" sz="1400" dirty="0">
              <a:solidFill>
                <a:schemeClr val="bg1"/>
              </a:solidFill>
              <a:latin typeface="Times New Roman" pitchFamily="18" charset="0"/>
              <a:cs typeface="Times New Roman" pitchFamily="18" charset="0"/>
            </a:endParaRPr>
          </a:p>
        </p:txBody>
      </p:sp>
      <p:sp>
        <p:nvSpPr>
          <p:cNvPr id="623" name="TextBox 622">
            <a:extLst>
              <a:ext uri="{FF2B5EF4-FFF2-40B4-BE49-F238E27FC236}">
                <a16:creationId xmlns:a16="http://schemas.microsoft.com/office/drawing/2014/main" id="{F19B1D31-AD5F-4527-B37A-5E6BE9B89683}"/>
              </a:ext>
            </a:extLst>
          </p:cNvPr>
          <p:cNvSpPr txBox="1"/>
          <p:nvPr/>
        </p:nvSpPr>
        <p:spPr>
          <a:xfrm>
            <a:off x="8004964" y="381713"/>
            <a:ext cx="3320042" cy="338554"/>
          </a:xfrm>
          <a:prstGeom prst="rect">
            <a:avLst/>
          </a:prstGeom>
          <a:noFill/>
        </p:spPr>
        <p:txBody>
          <a:bodyPr wrap="square" rtlCol="0">
            <a:spAutoFit/>
          </a:bodyPr>
          <a:lstStyle/>
          <a:p>
            <a:r>
              <a:rPr lang="uk-UA" sz="1600" b="1" dirty="0">
                <a:solidFill>
                  <a:schemeClr val="bg1"/>
                </a:solidFill>
                <a:latin typeface="Times New Roman" panose="02020603050405020304" pitchFamily="18" charset="0"/>
                <a:cs typeface="Times New Roman" panose="02020603050405020304" pitchFamily="18" charset="0"/>
              </a:rPr>
              <a:t>Що треба зробити?</a:t>
            </a:r>
          </a:p>
        </p:txBody>
      </p:sp>
      <p:sp>
        <p:nvSpPr>
          <p:cNvPr id="551" name="TextBox 550">
            <a:extLst>
              <a:ext uri="{FF2B5EF4-FFF2-40B4-BE49-F238E27FC236}">
                <a16:creationId xmlns:a16="http://schemas.microsoft.com/office/drawing/2014/main" id="{DF62EF94-F93C-47D4-AEE1-665AB86E9B08}"/>
              </a:ext>
            </a:extLst>
          </p:cNvPr>
          <p:cNvSpPr txBox="1"/>
          <p:nvPr/>
        </p:nvSpPr>
        <p:spPr>
          <a:xfrm>
            <a:off x="582847" y="4188547"/>
            <a:ext cx="2603445"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НЕБЕЗПЕЧНІ МІСЦЯ</a:t>
            </a:r>
            <a:endParaRPr lang="x-none" sz="1400" b="1" dirty="0">
              <a:solidFill>
                <a:srgbClr val="0C183B"/>
              </a:solidFill>
              <a:latin typeface="Times New Roman" pitchFamily="18" charset="0"/>
              <a:cs typeface="Times New Roman" pitchFamily="18" charset="0"/>
            </a:endParaRPr>
          </a:p>
        </p:txBody>
      </p:sp>
      <p:sp>
        <p:nvSpPr>
          <p:cNvPr id="552" name="TextBox 551">
            <a:extLst>
              <a:ext uri="{FF2B5EF4-FFF2-40B4-BE49-F238E27FC236}">
                <a16:creationId xmlns:a16="http://schemas.microsoft.com/office/drawing/2014/main" id="{8749830D-9BEA-4782-B423-04095DD4243C}"/>
              </a:ext>
            </a:extLst>
          </p:cNvPr>
          <p:cNvSpPr txBox="1"/>
          <p:nvPr/>
        </p:nvSpPr>
        <p:spPr>
          <a:xfrm>
            <a:off x="2805215" y="4188547"/>
            <a:ext cx="2580331"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itchFamily="18" charset="0"/>
              </a:rPr>
              <a:t>ПІДОБЛІКОВИЙ ЕЛЕМЕНТ</a:t>
            </a:r>
          </a:p>
        </p:txBody>
      </p:sp>
      <p:sp>
        <p:nvSpPr>
          <p:cNvPr id="553" name="TextBox 552">
            <a:extLst>
              <a:ext uri="{FF2B5EF4-FFF2-40B4-BE49-F238E27FC236}">
                <a16:creationId xmlns:a16="http://schemas.microsoft.com/office/drawing/2014/main" id="{75077B11-A5E3-4936-B405-63EF474658F8}"/>
              </a:ext>
            </a:extLst>
          </p:cNvPr>
          <p:cNvSpPr txBox="1"/>
          <p:nvPr/>
        </p:nvSpPr>
        <p:spPr>
          <a:xfrm>
            <a:off x="5489117" y="4188547"/>
            <a:ext cx="2398134"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ЩО РОБИЛА ПОЛІЦІЯ?</a:t>
            </a:r>
            <a:endParaRPr lang="x-none" sz="1400" b="1" dirty="0">
              <a:solidFill>
                <a:srgbClr val="0C183B"/>
              </a:solidFill>
              <a:latin typeface="Times New Roman" pitchFamily="18" charset="0"/>
              <a:cs typeface="Times New Roman" pitchFamily="18" charset="0"/>
            </a:endParaRPr>
          </a:p>
        </p:txBody>
      </p:sp>
      <p:sp>
        <p:nvSpPr>
          <p:cNvPr id="554" name="TextBox 553">
            <a:extLst>
              <a:ext uri="{FF2B5EF4-FFF2-40B4-BE49-F238E27FC236}">
                <a16:creationId xmlns:a16="http://schemas.microsoft.com/office/drawing/2014/main" id="{BB1A5B76-ADAB-48CE-87CE-8DD768EBF944}"/>
              </a:ext>
            </a:extLst>
          </p:cNvPr>
          <p:cNvSpPr txBox="1"/>
          <p:nvPr/>
        </p:nvSpPr>
        <p:spPr>
          <a:xfrm>
            <a:off x="582847" y="4506342"/>
            <a:ext cx="2043544" cy="1015663"/>
          </a:xfrm>
          <a:prstGeom prst="rect">
            <a:avLst/>
          </a:prstGeom>
          <a:noFill/>
        </p:spPr>
        <p:txBody>
          <a:bodyPr wrap="square" rtlCol="0">
            <a:spAutoFit/>
          </a:bodyPr>
          <a:lstStyle/>
          <a:p>
            <a:r>
              <a:rPr lang="uk-UA" sz="1200" b="1" dirty="0">
                <a:latin typeface="Times New Roman" pitchFamily="18" charset="0"/>
                <a:cs typeface="Times New Roman" pitchFamily="18" charset="0"/>
              </a:rPr>
              <a:t>Місця підвищеної небезпеки:</a:t>
            </a:r>
          </a:p>
          <a:p>
            <a:r>
              <a:rPr lang="ru-RU" sz="1200" dirty="0">
                <a:latin typeface="Times New Roman" pitchFamily="18" charset="0"/>
                <a:cs typeface="Times New Roman" pitchFamily="18" charset="0"/>
              </a:rPr>
              <a:t>- з</a:t>
            </a:r>
            <a:r>
              <a:rPr lang="uk-UA" sz="1200" noProof="1">
                <a:latin typeface="Times New Roman" pitchFamily="18" charset="0"/>
                <a:cs typeface="Times New Roman" pitchFamily="18" charset="0"/>
              </a:rPr>
              <a:t>алізничний</a:t>
            </a:r>
            <a:r>
              <a:rPr lang="uk-UA" sz="1200" dirty="0">
                <a:latin typeface="Times New Roman" pitchFamily="18" charset="0"/>
                <a:cs typeface="Times New Roman" pitchFamily="18" charset="0"/>
              </a:rPr>
              <a:t> вокзал;</a:t>
            </a:r>
          </a:p>
          <a:p>
            <a:r>
              <a:rPr lang="uk-UA" sz="1200" dirty="0">
                <a:latin typeface="Times New Roman" pitchFamily="18" charset="0"/>
                <a:cs typeface="Times New Roman" pitchFamily="18" charset="0"/>
              </a:rPr>
              <a:t>- автовокзал;</a:t>
            </a:r>
          </a:p>
          <a:p>
            <a:endParaRPr lang="uk-UA" sz="1200" dirty="0">
              <a:solidFill>
                <a:schemeClr val="tx1">
                  <a:lumMod val="65000"/>
                  <a:lumOff val="35000"/>
                </a:schemeClr>
              </a:solidFill>
              <a:latin typeface="Times New Roman" pitchFamily="18" charset="0"/>
              <a:cs typeface="Times New Roman" pitchFamily="18" charset="0"/>
            </a:endParaRPr>
          </a:p>
        </p:txBody>
      </p:sp>
      <p:sp>
        <p:nvSpPr>
          <p:cNvPr id="555" name="TextBox 554">
            <a:extLst>
              <a:ext uri="{FF2B5EF4-FFF2-40B4-BE49-F238E27FC236}">
                <a16:creationId xmlns:a16="http://schemas.microsoft.com/office/drawing/2014/main" id="{84F92883-0476-4C78-B0EE-01C6EED24043}"/>
              </a:ext>
            </a:extLst>
          </p:cNvPr>
          <p:cNvSpPr txBox="1"/>
          <p:nvPr/>
        </p:nvSpPr>
        <p:spPr>
          <a:xfrm>
            <a:off x="2793491" y="4506342"/>
            <a:ext cx="2505078" cy="1754326"/>
          </a:xfrm>
          <a:prstGeom prst="rect">
            <a:avLst/>
          </a:prstGeom>
          <a:noFill/>
        </p:spPr>
        <p:txBody>
          <a:bodyPr wrap="square" rtlCol="0">
            <a:spAutoFit/>
          </a:bodyPr>
          <a:lstStyle/>
          <a:p>
            <a:pPr algn="just"/>
            <a:r>
              <a:rPr lang="uk-UA" sz="1200" dirty="0">
                <a:latin typeface="Times New Roman" pitchFamily="18" charset="0"/>
                <a:cs typeface="Times New Roman" pitchFamily="18" charset="0"/>
              </a:rPr>
              <a:t>У районі на обліку поліції перебувають 768 осіб, з яких</a:t>
            </a:r>
            <a:r>
              <a:rPr lang="en-US" sz="1200" dirty="0">
                <a:latin typeface="Times New Roman" pitchFamily="18" charset="0"/>
                <a:cs typeface="Times New Roman" pitchFamily="18" charset="0"/>
              </a:rPr>
              <a:t>:</a:t>
            </a:r>
          </a:p>
          <a:p>
            <a:pPr algn="just"/>
            <a:r>
              <a:rPr lang="uk-UA" sz="1200" dirty="0">
                <a:latin typeface="Times New Roman" pitchFamily="18" charset="0"/>
                <a:cs typeface="Times New Roman" pitchFamily="18" charset="0"/>
              </a:rPr>
              <a:t>- </a:t>
            </a:r>
            <a:r>
              <a:rPr lang="" sz="1200" dirty="0">
                <a:latin typeface="Times New Roman" pitchFamily="18" charset="0"/>
                <a:cs typeface="Times New Roman" pitchFamily="18" charset="0"/>
              </a:rPr>
              <a:t> </a:t>
            </a:r>
            <a:r>
              <a:rPr lang="uk-UA" sz="1200" dirty="0">
                <a:latin typeface="Times New Roman" pitchFamily="18" charset="0"/>
                <a:cs typeface="Times New Roman" pitchFamily="18" charset="0"/>
              </a:rPr>
              <a:t>  24 раніше засуджених;</a:t>
            </a:r>
          </a:p>
          <a:p>
            <a:pPr algn="just"/>
            <a:r>
              <a:rPr lang="uk-UA" sz="1200" dirty="0">
                <a:latin typeface="Times New Roman" pitchFamily="18" charset="0"/>
                <a:cs typeface="Times New Roman" pitchFamily="18" charset="0"/>
              </a:rPr>
              <a:t>-    343 сімейних насильників;</a:t>
            </a:r>
          </a:p>
          <a:p>
            <a:pPr algn="just"/>
            <a:r>
              <a:rPr lang="uk-UA" sz="1200" dirty="0">
                <a:latin typeface="Times New Roman" pitchFamily="18" charset="0"/>
                <a:cs typeface="Times New Roman" pitchFamily="18" charset="0"/>
              </a:rPr>
              <a:t>- 16 осіб під адміністративним наглядом;</a:t>
            </a:r>
          </a:p>
          <a:p>
            <a:pPr algn="just"/>
            <a:r>
              <a:rPr lang="uk-UA" sz="1200" dirty="0">
                <a:latin typeface="Times New Roman" pitchFamily="18" charset="0"/>
                <a:cs typeface="Times New Roman" pitchFamily="18" charset="0"/>
              </a:rPr>
              <a:t>- 15 осіб, що засуджені до покарання, не пов’язаного з позбавленням волі.</a:t>
            </a:r>
          </a:p>
        </p:txBody>
      </p:sp>
      <p:sp>
        <p:nvSpPr>
          <p:cNvPr id="556" name="TextBox 555">
            <a:extLst>
              <a:ext uri="{FF2B5EF4-FFF2-40B4-BE49-F238E27FC236}">
                <a16:creationId xmlns:a16="http://schemas.microsoft.com/office/drawing/2014/main" id="{139BDA6F-BC72-4F8D-8859-F10568D4E89A}"/>
              </a:ext>
            </a:extLst>
          </p:cNvPr>
          <p:cNvSpPr txBox="1"/>
          <p:nvPr/>
        </p:nvSpPr>
        <p:spPr>
          <a:xfrm>
            <a:off x="5489117" y="4506342"/>
            <a:ext cx="2421466" cy="1015663"/>
          </a:xfrm>
          <a:prstGeom prst="rect">
            <a:avLst/>
          </a:prstGeom>
          <a:noFill/>
        </p:spPr>
        <p:txBody>
          <a:bodyPr wrap="square" rtlCol="0">
            <a:spAutoFit/>
          </a:bodyPr>
          <a:lstStyle/>
          <a:p>
            <a:r>
              <a:rPr lang="uk-UA" sz="1200" dirty="0">
                <a:latin typeface="Times New Roman" pitchFamily="18" charset="0"/>
                <a:cs typeface="Times New Roman" pitchFamily="18" charset="0"/>
              </a:rPr>
              <a:t>Протягом звітного періоду:</a:t>
            </a:r>
          </a:p>
          <a:p>
            <a:pPr marL="171450" indent="-171450">
              <a:buFontTx/>
              <a:buChar char="-"/>
            </a:pPr>
            <a:r>
              <a:rPr lang="uk-UA" sz="1200" dirty="0">
                <a:latin typeface="Times New Roman" pitchFamily="18" charset="0"/>
                <a:cs typeface="Times New Roman" pitchFamily="18" charset="0"/>
              </a:rPr>
              <a:t>здійснено 2855 відвідувань за місцем проживання;</a:t>
            </a:r>
          </a:p>
          <a:p>
            <a:pPr marL="171450" indent="-171450">
              <a:buFontTx/>
              <a:buChar char="-"/>
            </a:pPr>
            <a:r>
              <a:rPr lang="uk-UA" sz="1200" dirty="0">
                <a:latin typeface="Times New Roman" pitchFamily="18" charset="0"/>
                <a:cs typeface="Times New Roman" pitchFamily="18" charset="0"/>
              </a:rPr>
              <a:t>проведено 3582 профілактичних бесід.</a:t>
            </a:r>
          </a:p>
        </p:txBody>
      </p:sp>
      <p:cxnSp>
        <p:nvCxnSpPr>
          <p:cNvPr id="557" name="Прямая соединительная линия 556">
            <a:extLst>
              <a:ext uri="{FF2B5EF4-FFF2-40B4-BE49-F238E27FC236}">
                <a16:creationId xmlns:a16="http://schemas.microsoft.com/office/drawing/2014/main" id="{9A6C4551-9D8D-48B8-B3E1-BA1D8768399B}"/>
              </a:ext>
            </a:extLst>
          </p:cNvPr>
          <p:cNvCxnSpPr/>
          <p:nvPr/>
        </p:nvCxnSpPr>
        <p:spPr>
          <a:xfrm>
            <a:off x="715667" y="4064122"/>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558" name="TextBox 557">
            <a:extLst>
              <a:ext uri="{FF2B5EF4-FFF2-40B4-BE49-F238E27FC236}">
                <a16:creationId xmlns:a16="http://schemas.microsoft.com/office/drawing/2014/main" id="{1747DA26-69AA-4911-972C-F8DEBE3182C1}"/>
              </a:ext>
            </a:extLst>
          </p:cNvPr>
          <p:cNvSpPr txBox="1"/>
          <p:nvPr/>
        </p:nvSpPr>
        <p:spPr>
          <a:xfrm>
            <a:off x="4356566" y="2545310"/>
            <a:ext cx="2026509" cy="240066"/>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anose="02020603050405020304" pitchFamily="18" charset="0"/>
              </a:rPr>
              <a:t>НАРКОЗЛОЧИН</a:t>
            </a:r>
          </a:p>
        </p:txBody>
      </p:sp>
      <p:pic>
        <p:nvPicPr>
          <p:cNvPr id="3" name="Рисунок 2" descr="Деньги">
            <a:extLst>
              <a:ext uri="{FF2B5EF4-FFF2-40B4-BE49-F238E27FC236}">
                <a16:creationId xmlns:a16="http://schemas.microsoft.com/office/drawing/2014/main" id="{51CA1F0F-F618-41A6-AD4A-693D51372761}"/>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40746" y="1558326"/>
            <a:ext cx="394950" cy="394950"/>
          </a:xfrm>
          <a:prstGeom prst="rect">
            <a:avLst/>
          </a:prstGeom>
        </p:spPr>
      </p:pic>
      <p:pic>
        <p:nvPicPr>
          <p:cNvPr id="5" name="Рисунок 4" descr="Бутылка">
            <a:extLst>
              <a:ext uri="{FF2B5EF4-FFF2-40B4-BE49-F238E27FC236}">
                <a16:creationId xmlns:a16="http://schemas.microsoft.com/office/drawing/2014/main" id="{F6E1D99B-474C-47E8-88E3-ED5A71143CF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10582" y="1851332"/>
            <a:ext cx="914400" cy="914400"/>
          </a:xfrm>
          <a:prstGeom prst="rect">
            <a:avLst/>
          </a:prstGeom>
        </p:spPr>
      </p:pic>
      <p:pic>
        <p:nvPicPr>
          <p:cNvPr id="7" name="Рисунок 6" descr="Вино">
            <a:extLst>
              <a:ext uri="{FF2B5EF4-FFF2-40B4-BE49-F238E27FC236}">
                <a16:creationId xmlns:a16="http://schemas.microsoft.com/office/drawing/2014/main" id="{3D08E0BC-765D-4F26-893E-725646009AD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40530" y="2071157"/>
            <a:ext cx="663423" cy="663423"/>
          </a:xfrm>
          <a:prstGeom prst="rect">
            <a:avLst/>
          </a:prstGeom>
        </p:spPr>
      </p:pic>
      <p:pic>
        <p:nvPicPr>
          <p:cNvPr id="565" name="Рисунок 564" descr="Бутылка">
            <a:extLst>
              <a:ext uri="{FF2B5EF4-FFF2-40B4-BE49-F238E27FC236}">
                <a16:creationId xmlns:a16="http://schemas.microsoft.com/office/drawing/2014/main" id="{6685598D-3A80-4905-A4D9-715B06221475}"/>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924670" y="1378996"/>
            <a:ext cx="524510" cy="524510"/>
          </a:xfrm>
          <a:prstGeom prst="rect">
            <a:avLst/>
          </a:prstGeom>
        </p:spPr>
      </p:pic>
      <p:sp>
        <p:nvSpPr>
          <p:cNvPr id="566" name="TextBox 565">
            <a:extLst>
              <a:ext uri="{FF2B5EF4-FFF2-40B4-BE49-F238E27FC236}">
                <a16:creationId xmlns:a16="http://schemas.microsoft.com/office/drawing/2014/main" id="{31139AEF-9B38-4FCC-8064-3BCF4719AA34}"/>
              </a:ext>
            </a:extLst>
          </p:cNvPr>
          <p:cNvSpPr txBox="1"/>
          <p:nvPr/>
        </p:nvSpPr>
        <p:spPr>
          <a:xfrm>
            <a:off x="723959" y="2733038"/>
            <a:ext cx="1932329" cy="646331"/>
          </a:xfrm>
          <a:prstGeom prst="rect">
            <a:avLst/>
          </a:prstGeom>
          <a:noFill/>
        </p:spPr>
        <p:txBody>
          <a:bodyPr wrap="square" rtlCol="0">
            <a:spAutoFit/>
          </a:bodyPr>
          <a:lstStyle/>
          <a:p>
            <a:pPr algn="ctr"/>
            <a:r>
              <a:rPr lang="uk-UA" sz="3600" b="1" dirty="0">
                <a:solidFill>
                  <a:srgbClr val="0C0E3B"/>
                </a:solidFill>
                <a:latin typeface="Times New Roman" panose="02020603050405020304" pitchFamily="18" charset="0"/>
                <a:cs typeface="Times New Roman" panose="02020603050405020304" pitchFamily="18" charset="0"/>
              </a:rPr>
              <a:t>23</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567" name="TextBox 566">
            <a:extLst>
              <a:ext uri="{FF2B5EF4-FFF2-40B4-BE49-F238E27FC236}">
                <a16:creationId xmlns:a16="http://schemas.microsoft.com/office/drawing/2014/main" id="{320EDF69-FE4A-4F91-AED9-CA083B161106}"/>
              </a:ext>
            </a:extLst>
          </p:cNvPr>
          <p:cNvSpPr txBox="1"/>
          <p:nvPr/>
        </p:nvSpPr>
        <p:spPr>
          <a:xfrm>
            <a:off x="708769" y="3265334"/>
            <a:ext cx="1871820" cy="683264"/>
          </a:xfrm>
          <a:prstGeom prst="rect">
            <a:avLst/>
          </a:prstGeom>
          <a:noFill/>
        </p:spPr>
        <p:txBody>
          <a:bodyPr wrap="square" rtlCol="0">
            <a:spAutoFit/>
          </a:bodyPr>
          <a:lstStyle/>
          <a:p>
            <a:pPr algn="ctr">
              <a:lnSpc>
                <a:spcPct val="80000"/>
              </a:lnSpc>
            </a:pPr>
            <a:r>
              <a:rPr lang="ru-RU" sz="1200" b="1" dirty="0">
                <a:solidFill>
                  <a:srgbClr val="0C183B"/>
                </a:solidFill>
                <a:latin typeface="Times New Roman" panose="02020603050405020304" pitchFamily="18" charset="0"/>
                <a:cs typeface="Times New Roman" pitchFamily="18" charset="0"/>
              </a:rPr>
              <a:t>ЗЛОЧИНИ, СКОЄНІ В СТАНІ  АЛКОГОЛЬНОГО СП’ЯНІННЯ</a:t>
            </a:r>
          </a:p>
        </p:txBody>
      </p:sp>
      <p:sp>
        <p:nvSpPr>
          <p:cNvPr id="95" name="Полилиния: фигура 94">
            <a:extLst>
              <a:ext uri="{FF2B5EF4-FFF2-40B4-BE49-F238E27FC236}">
                <a16:creationId xmlns:a16="http://schemas.microsoft.com/office/drawing/2014/main" id="{8B560520-FB0C-4675-89F8-FFB0AF479DB9}"/>
              </a:ext>
            </a:extLst>
          </p:cNvPr>
          <p:cNvSpPr/>
          <p:nvPr/>
        </p:nvSpPr>
        <p:spPr>
          <a:xfrm>
            <a:off x="2982175" y="2486687"/>
            <a:ext cx="401268" cy="494172"/>
          </a:xfrm>
          <a:custGeom>
            <a:avLst/>
            <a:gdLst>
              <a:gd name="connsiteX0" fmla="*/ 978607 w 1933575"/>
              <a:gd name="connsiteY0" fmla="*/ 2354747 h 2381250"/>
              <a:gd name="connsiteX1" fmla="*/ 904193 w 1933575"/>
              <a:gd name="connsiteY1" fmla="*/ 2344149 h 2381250"/>
              <a:gd name="connsiteX2" fmla="*/ 859544 w 1933575"/>
              <a:gd name="connsiteY2" fmla="*/ 2339371 h 2381250"/>
              <a:gd name="connsiteX3" fmla="*/ 878270 w 1933575"/>
              <a:gd name="connsiteY3" fmla="*/ 2241003 h 2381250"/>
              <a:gd name="connsiteX4" fmla="*/ 887703 w 1933575"/>
              <a:gd name="connsiteY4" fmla="*/ 1826067 h 2381250"/>
              <a:gd name="connsiteX5" fmla="*/ 799850 w 1933575"/>
              <a:gd name="connsiteY5" fmla="*/ 1852431 h 2381250"/>
              <a:gd name="connsiteX6" fmla="*/ 252253 w 1933575"/>
              <a:gd name="connsiteY6" fmla="*/ 1905201 h 2381250"/>
              <a:gd name="connsiteX7" fmla="*/ 104948 w 1933575"/>
              <a:gd name="connsiteY7" fmla="*/ 1869528 h 2381250"/>
              <a:gd name="connsiteX8" fmla="*/ 35857 w 1933575"/>
              <a:gd name="connsiteY8" fmla="*/ 1850295 h 2381250"/>
              <a:gd name="connsiteX9" fmla="*/ 71512 w 1933575"/>
              <a:gd name="connsiteY9" fmla="*/ 1804838 h 2381250"/>
              <a:gd name="connsiteX10" fmla="*/ 139216 w 1933575"/>
              <a:gd name="connsiteY10" fmla="*/ 1770408 h 2381250"/>
              <a:gd name="connsiteX11" fmla="*/ 463661 w 1933575"/>
              <a:gd name="connsiteY11" fmla="*/ 1663224 h 2381250"/>
              <a:gd name="connsiteX12" fmla="*/ 502956 w 1933575"/>
              <a:gd name="connsiteY12" fmla="*/ 1618313 h 2381250"/>
              <a:gd name="connsiteX13" fmla="*/ 240419 w 1933575"/>
              <a:gd name="connsiteY13" fmla="*/ 1357131 h 2381250"/>
              <a:gd name="connsiteX14" fmla="*/ 195771 w 1933575"/>
              <a:gd name="connsiteY14" fmla="*/ 1282600 h 2381250"/>
              <a:gd name="connsiteX15" fmla="*/ 125678 w 1933575"/>
              <a:gd name="connsiteY15" fmla="*/ 1159719 h 2381250"/>
              <a:gd name="connsiteX16" fmla="*/ 75077 w 1933575"/>
              <a:gd name="connsiteY16" fmla="*/ 1055186 h 2381250"/>
              <a:gd name="connsiteX17" fmla="*/ 49919 w 1933575"/>
              <a:gd name="connsiteY17" fmla="*/ 987712 h 2381250"/>
              <a:gd name="connsiteX18" fmla="*/ 25960 w 1933575"/>
              <a:gd name="connsiteY18" fmla="*/ 915312 h 2381250"/>
              <a:gd name="connsiteX19" fmla="*/ 22984 w 1933575"/>
              <a:gd name="connsiteY19" fmla="*/ 867917 h 2381250"/>
              <a:gd name="connsiteX20" fmla="*/ 79685 w 1933575"/>
              <a:gd name="connsiteY20" fmla="*/ 888297 h 2381250"/>
              <a:gd name="connsiteX21" fmla="*/ 165876 w 1933575"/>
              <a:gd name="connsiteY21" fmla="*/ 922797 h 2381250"/>
              <a:gd name="connsiteX22" fmla="*/ 225407 w 1933575"/>
              <a:gd name="connsiteY22" fmla="*/ 945571 h 2381250"/>
              <a:gd name="connsiteX23" fmla="*/ 413060 w 1933575"/>
              <a:gd name="connsiteY23" fmla="*/ 1039940 h 2381250"/>
              <a:gd name="connsiteX24" fmla="*/ 736109 w 1933575"/>
              <a:gd name="connsiteY24" fmla="*/ 1322221 h 2381250"/>
              <a:gd name="connsiteX25" fmla="*/ 746542 w 1933575"/>
              <a:gd name="connsiteY25" fmla="*/ 1203651 h 2381250"/>
              <a:gd name="connsiteX26" fmla="*/ 789980 w 1933575"/>
              <a:gd name="connsiteY26" fmla="*/ 481077 h 2381250"/>
              <a:gd name="connsiteX27" fmla="*/ 938435 w 1933575"/>
              <a:gd name="connsiteY27" fmla="*/ 70639 h 2381250"/>
              <a:gd name="connsiteX28" fmla="*/ 954794 w 1933575"/>
              <a:gd name="connsiteY28" fmla="*/ 25287 h 2381250"/>
              <a:gd name="connsiteX29" fmla="*/ 965201 w 1933575"/>
              <a:gd name="connsiteY29" fmla="*/ 9853 h 2381250"/>
              <a:gd name="connsiteX30" fmla="*/ 1097478 w 1933575"/>
              <a:gd name="connsiteY30" fmla="*/ 320342 h 2381250"/>
              <a:gd name="connsiteX31" fmla="*/ 1125564 w 1933575"/>
              <a:gd name="connsiteY31" fmla="*/ 409639 h 2381250"/>
              <a:gd name="connsiteX32" fmla="*/ 1197978 w 1933575"/>
              <a:gd name="connsiteY32" fmla="*/ 945420 h 2381250"/>
              <a:gd name="connsiteX33" fmla="*/ 1188974 w 1933575"/>
              <a:gd name="connsiteY33" fmla="*/ 1249030 h 2381250"/>
              <a:gd name="connsiteX34" fmla="*/ 1179424 w 1933575"/>
              <a:gd name="connsiteY34" fmla="*/ 1308561 h 2381250"/>
              <a:gd name="connsiteX35" fmla="*/ 1248680 w 1933575"/>
              <a:gd name="connsiteY35" fmla="*/ 1239933 h 2381250"/>
              <a:gd name="connsiteX36" fmla="*/ 1368262 w 1933575"/>
              <a:gd name="connsiteY36" fmla="*/ 1135920 h 2381250"/>
              <a:gd name="connsiteX37" fmla="*/ 1387732 w 1933575"/>
              <a:gd name="connsiteY37" fmla="*/ 1118043 h 2381250"/>
              <a:gd name="connsiteX38" fmla="*/ 1436631 w 1933575"/>
              <a:gd name="connsiteY38" fmla="*/ 1080119 h 2381250"/>
              <a:gd name="connsiteX39" fmla="*/ 1478669 w 1933575"/>
              <a:gd name="connsiteY39" fmla="*/ 1050372 h 2381250"/>
              <a:gd name="connsiteX40" fmla="*/ 1502482 w 1933575"/>
              <a:gd name="connsiteY40" fmla="*/ 1040670 h 2381250"/>
              <a:gd name="connsiteX41" fmla="*/ 1526294 w 1933575"/>
              <a:gd name="connsiteY41" fmla="*/ 1031218 h 2381250"/>
              <a:gd name="connsiteX42" fmla="*/ 1829904 w 1933575"/>
              <a:gd name="connsiteY42" fmla="*/ 888284 h 2381250"/>
              <a:gd name="connsiteX43" fmla="*/ 1886681 w 1933575"/>
              <a:gd name="connsiteY43" fmla="*/ 867889 h 2381250"/>
              <a:gd name="connsiteX44" fmla="*/ 1895365 w 1933575"/>
              <a:gd name="connsiteY44" fmla="*/ 893459 h 2381250"/>
              <a:gd name="connsiteX45" fmla="*/ 1872099 w 1933575"/>
              <a:gd name="connsiteY45" fmla="*/ 951373 h 2381250"/>
              <a:gd name="connsiteX46" fmla="*/ 1812044 w 1933575"/>
              <a:gd name="connsiteY46" fmla="*/ 1100082 h 2381250"/>
              <a:gd name="connsiteX47" fmla="*/ 1677622 w 1933575"/>
              <a:gd name="connsiteY47" fmla="*/ 1342210 h 2381250"/>
              <a:gd name="connsiteX48" fmla="*/ 1405800 w 1933575"/>
              <a:gd name="connsiteY48" fmla="*/ 1618578 h 2381250"/>
              <a:gd name="connsiteX49" fmla="*/ 1378941 w 1933575"/>
              <a:gd name="connsiteY49" fmla="*/ 1642389 h 2381250"/>
              <a:gd name="connsiteX50" fmla="*/ 1414342 w 1933575"/>
              <a:gd name="connsiteY50" fmla="*/ 1659795 h 2381250"/>
              <a:gd name="connsiteX51" fmla="*/ 1710841 w 1933575"/>
              <a:gd name="connsiteY51" fmla="*/ 1731116 h 2381250"/>
              <a:gd name="connsiteX52" fmla="*/ 1752513 w 1933575"/>
              <a:gd name="connsiteY52" fmla="*/ 1749228 h 2381250"/>
              <a:gd name="connsiteX53" fmla="*/ 1856860 w 1933575"/>
              <a:gd name="connsiteY53" fmla="*/ 1800943 h 2381250"/>
              <a:gd name="connsiteX54" fmla="*/ 1931442 w 1933575"/>
              <a:gd name="connsiteY54" fmla="*/ 1843654 h 2381250"/>
              <a:gd name="connsiteX55" fmla="*/ 1889185 w 1933575"/>
              <a:gd name="connsiteY55" fmla="*/ 1865332 h 2381250"/>
              <a:gd name="connsiteX56" fmla="*/ 1500524 w 1933575"/>
              <a:gd name="connsiteY56" fmla="*/ 1933639 h 2381250"/>
              <a:gd name="connsiteX57" fmla="*/ 1176912 w 1933575"/>
              <a:gd name="connsiteY57" fmla="*/ 1873014 h 2381250"/>
              <a:gd name="connsiteX58" fmla="*/ 1119506 w 1933575"/>
              <a:gd name="connsiteY58" fmla="*/ 1850295 h 2381250"/>
              <a:gd name="connsiteX59" fmla="*/ 1090016 w 1933575"/>
              <a:gd name="connsiteY59" fmla="*/ 1832436 h 2381250"/>
              <a:gd name="connsiteX60" fmla="*/ 1062488 w 1933575"/>
              <a:gd name="connsiteY60" fmla="*/ 1814577 h 2381250"/>
              <a:gd name="connsiteX61" fmla="*/ 1062288 w 1933575"/>
              <a:gd name="connsiteY61" fmla="*/ 2290796 h 2381250"/>
              <a:gd name="connsiteX62" fmla="*/ 978604 w 1933575"/>
              <a:gd name="connsiteY62" fmla="*/ 2354747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33575" h="2381250">
                <a:moveTo>
                  <a:pt x="978607" y="2354747"/>
                </a:moveTo>
                <a:cubicBezTo>
                  <a:pt x="959926" y="2344023"/>
                  <a:pt x="932214" y="2340077"/>
                  <a:pt x="904193" y="2344149"/>
                </a:cubicBezTo>
                <a:cubicBezTo>
                  <a:pt x="879478" y="2347741"/>
                  <a:pt x="859544" y="2345609"/>
                  <a:pt x="859544" y="2339371"/>
                </a:cubicBezTo>
                <a:cubicBezTo>
                  <a:pt x="859544" y="2333173"/>
                  <a:pt x="867971" y="2288907"/>
                  <a:pt x="878270" y="2241003"/>
                </a:cubicBezTo>
                <a:cubicBezTo>
                  <a:pt x="898757" y="2145707"/>
                  <a:pt x="905617" y="1843979"/>
                  <a:pt x="887703" y="1826067"/>
                </a:cubicBezTo>
                <a:cubicBezTo>
                  <a:pt x="881473" y="1819836"/>
                  <a:pt x="845132" y="1830742"/>
                  <a:pt x="799850" y="1852431"/>
                </a:cubicBezTo>
                <a:cubicBezTo>
                  <a:pt x="661782" y="1918561"/>
                  <a:pt x="456445" y="1938349"/>
                  <a:pt x="252253" y="1905201"/>
                </a:cubicBezTo>
                <a:cubicBezTo>
                  <a:pt x="196552" y="1896159"/>
                  <a:pt x="130265" y="1880106"/>
                  <a:pt x="104948" y="1869528"/>
                </a:cubicBezTo>
                <a:cubicBezTo>
                  <a:pt x="79632" y="1858950"/>
                  <a:pt x="48540" y="1850295"/>
                  <a:pt x="35857" y="1850295"/>
                </a:cubicBezTo>
                <a:cubicBezTo>
                  <a:pt x="3761" y="1850295"/>
                  <a:pt x="19436" y="1830311"/>
                  <a:pt x="71512" y="1804838"/>
                </a:cubicBezTo>
                <a:cubicBezTo>
                  <a:pt x="95653" y="1793030"/>
                  <a:pt x="126119" y="1777537"/>
                  <a:pt x="139216" y="1770408"/>
                </a:cubicBezTo>
                <a:cubicBezTo>
                  <a:pt x="238490" y="1716371"/>
                  <a:pt x="368066" y="1673565"/>
                  <a:pt x="463661" y="1663224"/>
                </a:cubicBezTo>
                <a:cubicBezTo>
                  <a:pt x="527786" y="1656289"/>
                  <a:pt x="548394" y="1632735"/>
                  <a:pt x="502956" y="1618313"/>
                </a:cubicBezTo>
                <a:cubicBezTo>
                  <a:pt x="469499" y="1607695"/>
                  <a:pt x="240419" y="1379797"/>
                  <a:pt x="240419" y="1357131"/>
                </a:cubicBezTo>
                <a:cubicBezTo>
                  <a:pt x="240419" y="1354263"/>
                  <a:pt x="220328" y="1320724"/>
                  <a:pt x="195771" y="1282600"/>
                </a:cubicBezTo>
                <a:cubicBezTo>
                  <a:pt x="171214" y="1244475"/>
                  <a:pt x="139672" y="1189178"/>
                  <a:pt x="125678" y="1159719"/>
                </a:cubicBezTo>
                <a:cubicBezTo>
                  <a:pt x="111684" y="1130259"/>
                  <a:pt x="88913" y="1083219"/>
                  <a:pt x="75077" y="1055186"/>
                </a:cubicBezTo>
                <a:cubicBezTo>
                  <a:pt x="61241" y="1027154"/>
                  <a:pt x="49919" y="996790"/>
                  <a:pt x="49919" y="987712"/>
                </a:cubicBezTo>
                <a:cubicBezTo>
                  <a:pt x="49919" y="978635"/>
                  <a:pt x="39138" y="946054"/>
                  <a:pt x="25960" y="915312"/>
                </a:cubicBezTo>
                <a:cubicBezTo>
                  <a:pt x="3898" y="863843"/>
                  <a:pt x="3662" y="860090"/>
                  <a:pt x="22984" y="867917"/>
                </a:cubicBezTo>
                <a:cubicBezTo>
                  <a:pt x="34524" y="872593"/>
                  <a:pt x="60040" y="881764"/>
                  <a:pt x="79685" y="888297"/>
                </a:cubicBezTo>
                <a:cubicBezTo>
                  <a:pt x="99330" y="894830"/>
                  <a:pt x="138116" y="910356"/>
                  <a:pt x="165876" y="922797"/>
                </a:cubicBezTo>
                <a:cubicBezTo>
                  <a:pt x="193635" y="935240"/>
                  <a:pt x="220424" y="945488"/>
                  <a:pt x="225407" y="945571"/>
                </a:cubicBezTo>
                <a:cubicBezTo>
                  <a:pt x="235222" y="945733"/>
                  <a:pt x="336510" y="996671"/>
                  <a:pt x="413060" y="1039940"/>
                </a:cubicBezTo>
                <a:cubicBezTo>
                  <a:pt x="510633" y="1095091"/>
                  <a:pt x="696588" y="1257579"/>
                  <a:pt x="736109" y="1322221"/>
                </a:cubicBezTo>
                <a:cubicBezTo>
                  <a:pt x="763379" y="1366823"/>
                  <a:pt x="767155" y="1323910"/>
                  <a:pt x="746542" y="1203651"/>
                </a:cubicBezTo>
                <a:cubicBezTo>
                  <a:pt x="712455" y="1004787"/>
                  <a:pt x="730305" y="707856"/>
                  <a:pt x="789980" y="481077"/>
                </a:cubicBezTo>
                <a:cubicBezTo>
                  <a:pt x="828540" y="334539"/>
                  <a:pt x="908395" y="113761"/>
                  <a:pt x="938435" y="70639"/>
                </a:cubicBezTo>
                <a:cubicBezTo>
                  <a:pt x="947432" y="57722"/>
                  <a:pt x="954794" y="37313"/>
                  <a:pt x="954794" y="25287"/>
                </a:cubicBezTo>
                <a:cubicBezTo>
                  <a:pt x="954794" y="13261"/>
                  <a:pt x="959478" y="6315"/>
                  <a:pt x="965201" y="9853"/>
                </a:cubicBezTo>
                <a:cubicBezTo>
                  <a:pt x="986210" y="22836"/>
                  <a:pt x="1071141" y="222194"/>
                  <a:pt x="1097478" y="320342"/>
                </a:cubicBezTo>
                <a:cubicBezTo>
                  <a:pt x="1102750" y="339987"/>
                  <a:pt x="1115389" y="380171"/>
                  <a:pt x="1125564" y="409639"/>
                </a:cubicBezTo>
                <a:cubicBezTo>
                  <a:pt x="1180342" y="568269"/>
                  <a:pt x="1197417" y="694606"/>
                  <a:pt x="1197978" y="945420"/>
                </a:cubicBezTo>
                <a:cubicBezTo>
                  <a:pt x="1198283" y="1079663"/>
                  <a:pt x="1194226" y="1216288"/>
                  <a:pt x="1188974" y="1249030"/>
                </a:cubicBezTo>
                <a:lnTo>
                  <a:pt x="1179424" y="1308561"/>
                </a:lnTo>
                <a:lnTo>
                  <a:pt x="1248680" y="1239933"/>
                </a:lnTo>
                <a:cubicBezTo>
                  <a:pt x="1348612" y="1140907"/>
                  <a:pt x="1354344" y="1135920"/>
                  <a:pt x="1368262" y="1135920"/>
                </a:cubicBezTo>
                <a:cubicBezTo>
                  <a:pt x="1375197" y="1135920"/>
                  <a:pt x="1383959" y="1127875"/>
                  <a:pt x="1387732" y="1118043"/>
                </a:cubicBezTo>
                <a:cubicBezTo>
                  <a:pt x="1391505" y="1108211"/>
                  <a:pt x="1413510" y="1091145"/>
                  <a:pt x="1436631" y="1080119"/>
                </a:cubicBezTo>
                <a:cubicBezTo>
                  <a:pt x="1459753" y="1069094"/>
                  <a:pt x="1478669" y="1055706"/>
                  <a:pt x="1478669" y="1050372"/>
                </a:cubicBezTo>
                <a:cubicBezTo>
                  <a:pt x="1478669" y="1045036"/>
                  <a:pt x="1489385" y="1040670"/>
                  <a:pt x="1502482" y="1040670"/>
                </a:cubicBezTo>
                <a:cubicBezTo>
                  <a:pt x="1515579" y="1040670"/>
                  <a:pt x="1526294" y="1036416"/>
                  <a:pt x="1526294" y="1031218"/>
                </a:cubicBezTo>
                <a:cubicBezTo>
                  <a:pt x="1526294" y="1018958"/>
                  <a:pt x="1741455" y="917664"/>
                  <a:pt x="1829904" y="888284"/>
                </a:cubicBezTo>
                <a:cubicBezTo>
                  <a:pt x="1849549" y="881758"/>
                  <a:pt x="1875099" y="872580"/>
                  <a:pt x="1886681" y="867889"/>
                </a:cubicBezTo>
                <a:cubicBezTo>
                  <a:pt x="1905411" y="860301"/>
                  <a:pt x="1906370" y="863128"/>
                  <a:pt x="1895365" y="893459"/>
                </a:cubicBezTo>
                <a:cubicBezTo>
                  <a:pt x="1888560" y="912215"/>
                  <a:pt x="1878090" y="938276"/>
                  <a:pt x="1872099" y="951373"/>
                </a:cubicBezTo>
                <a:cubicBezTo>
                  <a:pt x="1844688" y="1011305"/>
                  <a:pt x="1812044" y="1092138"/>
                  <a:pt x="1812044" y="1100082"/>
                </a:cubicBezTo>
                <a:cubicBezTo>
                  <a:pt x="1812044" y="1108572"/>
                  <a:pt x="1706706" y="1298312"/>
                  <a:pt x="1677622" y="1342210"/>
                </a:cubicBezTo>
                <a:cubicBezTo>
                  <a:pt x="1626825" y="1418879"/>
                  <a:pt x="1441580" y="1607222"/>
                  <a:pt x="1405800" y="1618578"/>
                </a:cubicBezTo>
                <a:cubicBezTo>
                  <a:pt x="1394701" y="1622101"/>
                  <a:pt x="1382613" y="1632816"/>
                  <a:pt x="1378941" y="1642389"/>
                </a:cubicBezTo>
                <a:cubicBezTo>
                  <a:pt x="1373857" y="1655637"/>
                  <a:pt x="1382315" y="1659795"/>
                  <a:pt x="1414342" y="1659795"/>
                </a:cubicBezTo>
                <a:cubicBezTo>
                  <a:pt x="1458704" y="1659795"/>
                  <a:pt x="1690498" y="1715551"/>
                  <a:pt x="1710841" y="1731116"/>
                </a:cubicBezTo>
                <a:cubicBezTo>
                  <a:pt x="1717390" y="1736126"/>
                  <a:pt x="1736142" y="1744276"/>
                  <a:pt x="1752513" y="1749228"/>
                </a:cubicBezTo>
                <a:cubicBezTo>
                  <a:pt x="1768885" y="1754181"/>
                  <a:pt x="1815841" y="1777453"/>
                  <a:pt x="1856860" y="1800943"/>
                </a:cubicBezTo>
                <a:lnTo>
                  <a:pt x="1931442" y="1843654"/>
                </a:lnTo>
                <a:lnTo>
                  <a:pt x="1889185" y="1865332"/>
                </a:lnTo>
                <a:cubicBezTo>
                  <a:pt x="1830885" y="1895243"/>
                  <a:pt x="1612410" y="1933639"/>
                  <a:pt x="1500524" y="1933639"/>
                </a:cubicBezTo>
                <a:cubicBezTo>
                  <a:pt x="1392615" y="1933639"/>
                  <a:pt x="1242331" y="1905485"/>
                  <a:pt x="1176912" y="1873014"/>
                </a:cubicBezTo>
                <a:cubicBezTo>
                  <a:pt x="1151736" y="1860519"/>
                  <a:pt x="1125904" y="1850295"/>
                  <a:pt x="1119506" y="1850295"/>
                </a:cubicBezTo>
                <a:cubicBezTo>
                  <a:pt x="1113109" y="1850295"/>
                  <a:pt x="1099838" y="1842258"/>
                  <a:pt x="1090016" y="1832436"/>
                </a:cubicBezTo>
                <a:cubicBezTo>
                  <a:pt x="1080193" y="1822613"/>
                  <a:pt x="1067806" y="1814577"/>
                  <a:pt x="1062488" y="1814577"/>
                </a:cubicBezTo>
                <a:cubicBezTo>
                  <a:pt x="1035425" y="1814577"/>
                  <a:pt x="1035291" y="2140088"/>
                  <a:pt x="1062288" y="2290796"/>
                </a:cubicBezTo>
                <a:cubicBezTo>
                  <a:pt x="1076601" y="2370691"/>
                  <a:pt x="1046476" y="2393712"/>
                  <a:pt x="978604" y="2354747"/>
                </a:cubicBezTo>
                <a:close/>
              </a:path>
            </a:pathLst>
          </a:custGeom>
          <a:solidFill>
            <a:srgbClr val="0C183B"/>
          </a:solid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6" name="Полилиния: фигура 95">
            <a:extLst>
              <a:ext uri="{FF2B5EF4-FFF2-40B4-BE49-F238E27FC236}">
                <a16:creationId xmlns:a16="http://schemas.microsoft.com/office/drawing/2014/main" id="{F98CB936-F67B-4AEC-BFE8-6A240427EFBD}"/>
              </a:ext>
            </a:extLst>
          </p:cNvPr>
          <p:cNvSpPr/>
          <p:nvPr/>
        </p:nvSpPr>
        <p:spPr>
          <a:xfrm rot="4657622">
            <a:off x="3218322" y="2399366"/>
            <a:ext cx="324857" cy="326900"/>
          </a:xfrm>
          <a:custGeom>
            <a:avLst/>
            <a:gdLst>
              <a:gd name="connsiteX0" fmla="*/ 12882 w 1514475"/>
              <a:gd name="connsiteY0" fmla="*/ 1504163 h 1524000"/>
              <a:gd name="connsiteX1" fmla="*/ 161111 w 1514475"/>
              <a:gd name="connsiteY1" fmla="*/ 1326266 h 1524000"/>
              <a:gd name="connsiteX2" fmla="*/ 313494 w 1514475"/>
              <a:gd name="connsiteY2" fmla="*/ 1146694 h 1524000"/>
              <a:gd name="connsiteX3" fmla="*/ 299210 w 1514475"/>
              <a:gd name="connsiteY3" fmla="*/ 1104434 h 1524000"/>
              <a:gd name="connsiteX4" fmla="*/ 280414 w 1514475"/>
              <a:gd name="connsiteY4" fmla="*/ 1040111 h 1524000"/>
              <a:gd name="connsiteX5" fmla="*/ 245653 w 1514475"/>
              <a:gd name="connsiteY5" fmla="*/ 950719 h 1524000"/>
              <a:gd name="connsiteX6" fmla="*/ 229690 w 1514475"/>
              <a:gd name="connsiteY6" fmla="*/ 897674 h 1524000"/>
              <a:gd name="connsiteX7" fmla="*/ 607692 w 1514475"/>
              <a:gd name="connsiteY7" fmla="*/ 519130 h 1524000"/>
              <a:gd name="connsiteX8" fmla="*/ 985695 w 1514475"/>
              <a:gd name="connsiteY8" fmla="*/ 140585 h 1524000"/>
              <a:gd name="connsiteX9" fmla="*/ 1066375 w 1514475"/>
              <a:gd name="connsiteY9" fmla="*/ 222160 h 1524000"/>
              <a:gd name="connsiteX10" fmla="*/ 1154735 w 1514475"/>
              <a:gd name="connsiteY10" fmla="*/ 303356 h 1524000"/>
              <a:gd name="connsiteX11" fmla="*/ 1219924 w 1514475"/>
              <a:gd name="connsiteY11" fmla="*/ 247968 h 1524000"/>
              <a:gd name="connsiteX12" fmla="*/ 1155400 w 1514475"/>
              <a:gd name="connsiteY12" fmla="*/ 140047 h 1524000"/>
              <a:gd name="connsiteX13" fmla="*/ 1069084 w 1514475"/>
              <a:gd name="connsiteY13" fmla="*/ 57737 h 1524000"/>
              <a:gd name="connsiteX14" fmla="*/ 1093487 w 1514475"/>
              <a:gd name="connsiteY14" fmla="*/ 33333 h 1524000"/>
              <a:gd name="connsiteX15" fmla="*/ 1117891 w 1514475"/>
              <a:gd name="connsiteY15" fmla="*/ 8930 h 1524000"/>
              <a:gd name="connsiteX16" fmla="*/ 1324571 w 1514475"/>
              <a:gd name="connsiteY16" fmla="*/ 215863 h 1524000"/>
              <a:gd name="connsiteX17" fmla="*/ 1510544 w 1514475"/>
              <a:gd name="connsiteY17" fmla="*/ 422798 h 1524000"/>
              <a:gd name="connsiteX18" fmla="*/ 1489836 w 1514475"/>
              <a:gd name="connsiteY18" fmla="*/ 440657 h 1524000"/>
              <a:gd name="connsiteX19" fmla="*/ 1385314 w 1514475"/>
              <a:gd name="connsiteY19" fmla="*/ 372196 h 1524000"/>
              <a:gd name="connsiteX20" fmla="*/ 1298093 w 1514475"/>
              <a:gd name="connsiteY20" fmla="*/ 285876 h 1524000"/>
              <a:gd name="connsiteX21" fmla="*/ 1257115 w 1514475"/>
              <a:gd name="connsiteY21" fmla="*/ 330269 h 1524000"/>
              <a:gd name="connsiteX22" fmla="*/ 1216138 w 1514475"/>
              <a:gd name="connsiteY22" fmla="*/ 374662 h 1524000"/>
              <a:gd name="connsiteX23" fmla="*/ 1306542 w 1514475"/>
              <a:gd name="connsiteY23" fmla="*/ 463037 h 1524000"/>
              <a:gd name="connsiteX24" fmla="*/ 1371953 w 1514475"/>
              <a:gd name="connsiteY24" fmla="*/ 559345 h 1524000"/>
              <a:gd name="connsiteX25" fmla="*/ 1346960 w 1514475"/>
              <a:gd name="connsiteY25" fmla="*/ 577466 h 1524000"/>
              <a:gd name="connsiteX26" fmla="*/ 1262701 w 1514475"/>
              <a:gd name="connsiteY26" fmla="*/ 660923 h 1524000"/>
              <a:gd name="connsiteX27" fmla="*/ 1251710 w 1514475"/>
              <a:gd name="connsiteY27" fmla="*/ 676498 h 1524000"/>
              <a:gd name="connsiteX28" fmla="*/ 1204367 w 1514475"/>
              <a:gd name="connsiteY28" fmla="*/ 727100 h 1524000"/>
              <a:gd name="connsiteX29" fmla="*/ 1156742 w 1514475"/>
              <a:gd name="connsiteY29" fmla="*/ 772970 h 1524000"/>
              <a:gd name="connsiteX30" fmla="*/ 1071774 w 1514475"/>
              <a:gd name="connsiteY30" fmla="*/ 851423 h 1524000"/>
              <a:gd name="connsiteX31" fmla="*/ 1055256 w 1514475"/>
              <a:gd name="connsiteY31" fmla="*/ 875235 h 1524000"/>
              <a:gd name="connsiteX32" fmla="*/ 1030642 w 1514475"/>
              <a:gd name="connsiteY32" fmla="*/ 899048 h 1524000"/>
              <a:gd name="connsiteX33" fmla="*/ 1013585 w 1514475"/>
              <a:gd name="connsiteY33" fmla="*/ 908683 h 1524000"/>
              <a:gd name="connsiteX34" fmla="*/ 885555 w 1514475"/>
              <a:gd name="connsiteY34" fmla="*/ 1042474 h 1524000"/>
              <a:gd name="connsiteX35" fmla="*/ 840944 w 1514475"/>
              <a:gd name="connsiteY35" fmla="*/ 1089548 h 1524000"/>
              <a:gd name="connsiteX36" fmla="*/ 790343 w 1514475"/>
              <a:gd name="connsiteY36" fmla="*/ 1136621 h 1524000"/>
              <a:gd name="connsiteX37" fmla="*/ 775460 w 1514475"/>
              <a:gd name="connsiteY37" fmla="*/ 1154230 h 1524000"/>
              <a:gd name="connsiteX38" fmla="*/ 754624 w 1514475"/>
              <a:gd name="connsiteY38" fmla="*/ 1178242 h 1524000"/>
              <a:gd name="connsiteX39" fmla="*/ 698762 w 1514475"/>
              <a:gd name="connsiteY39" fmla="*/ 1232623 h 1524000"/>
              <a:gd name="connsiteX40" fmla="*/ 645184 w 1514475"/>
              <a:gd name="connsiteY40" fmla="*/ 1281843 h 1524000"/>
              <a:gd name="connsiteX41" fmla="*/ 396915 w 1514475"/>
              <a:gd name="connsiteY41" fmla="*/ 1216633 h 1524000"/>
              <a:gd name="connsiteX42" fmla="*/ 212209 w 1514475"/>
              <a:gd name="connsiteY42" fmla="*/ 1361101 h 1524000"/>
              <a:gd name="connsiteX43" fmla="*/ 43066 w 1514475"/>
              <a:gd name="connsiteY43" fmla="*/ 1517473 h 1524000"/>
              <a:gd name="connsiteX44" fmla="*/ 12882 w 1514475"/>
              <a:gd name="connsiteY44" fmla="*/ 1504163 h 1524000"/>
              <a:gd name="connsiteX45" fmla="*/ 949979 w 1514475"/>
              <a:gd name="connsiteY45" fmla="*/ 739444 h 1524000"/>
              <a:gd name="connsiteX46" fmla="*/ 1215991 w 1514475"/>
              <a:gd name="connsiteY46" fmla="*/ 465683 h 1524000"/>
              <a:gd name="connsiteX47" fmla="*/ 1132647 w 1514475"/>
              <a:gd name="connsiteY47" fmla="*/ 375173 h 1524000"/>
              <a:gd name="connsiteX48" fmla="*/ 1049303 w 1514475"/>
              <a:gd name="connsiteY48" fmla="*/ 279137 h 1524000"/>
              <a:gd name="connsiteX49" fmla="*/ 1038130 w 1514475"/>
              <a:gd name="connsiteY49" fmla="*/ 273517 h 1524000"/>
              <a:gd name="connsiteX50" fmla="*/ 1016061 w 1514475"/>
              <a:gd name="connsiteY50" fmla="*/ 260957 h 1524000"/>
              <a:gd name="connsiteX51" fmla="*/ 978714 w 1514475"/>
              <a:gd name="connsiteY51" fmla="*/ 249888 h 1524000"/>
              <a:gd name="connsiteX52" fmla="*/ 957549 w 1514475"/>
              <a:gd name="connsiteY52" fmla="*/ 263574 h 1524000"/>
              <a:gd name="connsiteX53" fmla="*/ 778125 w 1514475"/>
              <a:gd name="connsiteY53" fmla="*/ 453011 h 1524000"/>
              <a:gd name="connsiteX54" fmla="*/ 574302 w 1514475"/>
              <a:gd name="connsiteY54" fmla="*/ 622251 h 1524000"/>
              <a:gd name="connsiteX55" fmla="*/ 570785 w 1514475"/>
              <a:gd name="connsiteY55" fmla="*/ 627276 h 1524000"/>
              <a:gd name="connsiteX56" fmla="*/ 515526 w 1514475"/>
              <a:gd name="connsiteY56" fmla="*/ 715492 h 1524000"/>
              <a:gd name="connsiteX57" fmla="*/ 444679 w 1514475"/>
              <a:gd name="connsiteY57" fmla="*/ 783777 h 1524000"/>
              <a:gd name="connsiteX58" fmla="*/ 556799 w 1514475"/>
              <a:gd name="connsiteY58" fmla="*/ 894990 h 1524000"/>
              <a:gd name="connsiteX59" fmla="*/ 676443 w 1514475"/>
              <a:gd name="connsiteY59" fmla="*/ 1006204 h 1524000"/>
              <a:gd name="connsiteX60" fmla="*/ 949979 w 1514475"/>
              <a:gd name="connsiteY60" fmla="*/ 739444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14475" h="1524000">
                <a:moveTo>
                  <a:pt x="12882" y="1504163"/>
                </a:moveTo>
                <a:cubicBezTo>
                  <a:pt x="-2434" y="1493690"/>
                  <a:pt x="22675" y="1463555"/>
                  <a:pt x="161111" y="1326266"/>
                </a:cubicBezTo>
                <a:cubicBezTo>
                  <a:pt x="290715" y="1197733"/>
                  <a:pt x="324602" y="1157801"/>
                  <a:pt x="313494" y="1146694"/>
                </a:cubicBezTo>
                <a:cubicBezTo>
                  <a:pt x="305638" y="1138838"/>
                  <a:pt x="299210" y="1119821"/>
                  <a:pt x="299210" y="1104434"/>
                </a:cubicBezTo>
                <a:cubicBezTo>
                  <a:pt x="299210" y="1089048"/>
                  <a:pt x="290752" y="1060102"/>
                  <a:pt x="280414" y="1040111"/>
                </a:cubicBezTo>
                <a:cubicBezTo>
                  <a:pt x="270077" y="1020120"/>
                  <a:pt x="254435" y="979894"/>
                  <a:pt x="245653" y="950719"/>
                </a:cubicBezTo>
                <a:lnTo>
                  <a:pt x="229690" y="897674"/>
                </a:lnTo>
                <a:lnTo>
                  <a:pt x="607692" y="519130"/>
                </a:lnTo>
                <a:lnTo>
                  <a:pt x="985695" y="140585"/>
                </a:lnTo>
                <a:lnTo>
                  <a:pt x="1066375" y="222160"/>
                </a:lnTo>
                <a:cubicBezTo>
                  <a:pt x="1110750" y="267027"/>
                  <a:pt x="1150512" y="303565"/>
                  <a:pt x="1154735" y="303356"/>
                </a:cubicBezTo>
                <a:cubicBezTo>
                  <a:pt x="1165328" y="302832"/>
                  <a:pt x="1193889" y="278567"/>
                  <a:pt x="1219924" y="247968"/>
                </a:cubicBezTo>
                <a:cubicBezTo>
                  <a:pt x="1241531" y="222574"/>
                  <a:pt x="1240983" y="221658"/>
                  <a:pt x="1155400" y="140047"/>
                </a:cubicBezTo>
                <a:lnTo>
                  <a:pt x="1069084" y="57737"/>
                </a:lnTo>
                <a:lnTo>
                  <a:pt x="1093487" y="33333"/>
                </a:lnTo>
                <a:lnTo>
                  <a:pt x="1117891" y="8930"/>
                </a:lnTo>
                <a:lnTo>
                  <a:pt x="1324571" y="215863"/>
                </a:lnTo>
                <a:cubicBezTo>
                  <a:pt x="1449729" y="341175"/>
                  <a:pt x="1523084" y="422798"/>
                  <a:pt x="1510544" y="422798"/>
                </a:cubicBezTo>
                <a:cubicBezTo>
                  <a:pt x="1499154" y="422798"/>
                  <a:pt x="1489836" y="430834"/>
                  <a:pt x="1489836" y="440657"/>
                </a:cubicBezTo>
                <a:cubicBezTo>
                  <a:pt x="1489836" y="470879"/>
                  <a:pt x="1475617" y="461565"/>
                  <a:pt x="1385314" y="372196"/>
                </a:cubicBezTo>
                <a:lnTo>
                  <a:pt x="1298093" y="285876"/>
                </a:lnTo>
                <a:lnTo>
                  <a:pt x="1257115" y="330269"/>
                </a:lnTo>
                <a:lnTo>
                  <a:pt x="1216138" y="374662"/>
                </a:lnTo>
                <a:lnTo>
                  <a:pt x="1306542" y="463037"/>
                </a:lnTo>
                <a:cubicBezTo>
                  <a:pt x="1387420" y="542099"/>
                  <a:pt x="1394313" y="552248"/>
                  <a:pt x="1371953" y="559345"/>
                </a:cubicBezTo>
                <a:cubicBezTo>
                  <a:pt x="1358207" y="563708"/>
                  <a:pt x="1346960" y="571862"/>
                  <a:pt x="1346960" y="577466"/>
                </a:cubicBezTo>
                <a:cubicBezTo>
                  <a:pt x="1346960" y="591178"/>
                  <a:pt x="1276544" y="660923"/>
                  <a:pt x="1262701" y="660923"/>
                </a:cubicBezTo>
                <a:cubicBezTo>
                  <a:pt x="1256656" y="660923"/>
                  <a:pt x="1251710" y="667931"/>
                  <a:pt x="1251710" y="676498"/>
                </a:cubicBezTo>
                <a:cubicBezTo>
                  <a:pt x="1251710" y="685065"/>
                  <a:pt x="1230405" y="707835"/>
                  <a:pt x="1204367" y="727100"/>
                </a:cubicBezTo>
                <a:cubicBezTo>
                  <a:pt x="1178327" y="746364"/>
                  <a:pt x="1156896" y="767005"/>
                  <a:pt x="1156742" y="772970"/>
                </a:cubicBezTo>
                <a:cubicBezTo>
                  <a:pt x="1156418" y="785551"/>
                  <a:pt x="1085074" y="851423"/>
                  <a:pt x="1071774" y="851423"/>
                </a:cubicBezTo>
                <a:cubicBezTo>
                  <a:pt x="1066846" y="851423"/>
                  <a:pt x="1059414" y="862138"/>
                  <a:pt x="1055256" y="875235"/>
                </a:cubicBezTo>
                <a:cubicBezTo>
                  <a:pt x="1051100" y="888332"/>
                  <a:pt x="1040023" y="899048"/>
                  <a:pt x="1030642" y="899048"/>
                </a:cubicBezTo>
                <a:cubicBezTo>
                  <a:pt x="1021261" y="899048"/>
                  <a:pt x="1013585" y="903383"/>
                  <a:pt x="1013585" y="908683"/>
                </a:cubicBezTo>
                <a:cubicBezTo>
                  <a:pt x="1013585" y="920666"/>
                  <a:pt x="897746" y="1041718"/>
                  <a:pt x="885555" y="1042474"/>
                </a:cubicBezTo>
                <a:cubicBezTo>
                  <a:pt x="880664" y="1042779"/>
                  <a:pt x="860590" y="1063961"/>
                  <a:pt x="840944" y="1089548"/>
                </a:cubicBezTo>
                <a:cubicBezTo>
                  <a:pt x="821299" y="1115135"/>
                  <a:pt x="798528" y="1136318"/>
                  <a:pt x="790343" y="1136621"/>
                </a:cubicBezTo>
                <a:cubicBezTo>
                  <a:pt x="782158" y="1136926"/>
                  <a:pt x="775460" y="1144848"/>
                  <a:pt x="775460" y="1154230"/>
                </a:cubicBezTo>
                <a:cubicBezTo>
                  <a:pt x="775460" y="1163611"/>
                  <a:pt x="766084" y="1174416"/>
                  <a:pt x="754624" y="1178242"/>
                </a:cubicBezTo>
                <a:cubicBezTo>
                  <a:pt x="743164" y="1182068"/>
                  <a:pt x="718027" y="1206538"/>
                  <a:pt x="698762" y="1232623"/>
                </a:cubicBezTo>
                <a:cubicBezTo>
                  <a:pt x="679498" y="1258706"/>
                  <a:pt x="655388" y="1280855"/>
                  <a:pt x="645184" y="1281843"/>
                </a:cubicBezTo>
                <a:cubicBezTo>
                  <a:pt x="587245" y="1287451"/>
                  <a:pt x="501633" y="1264964"/>
                  <a:pt x="396915" y="1216633"/>
                </a:cubicBezTo>
                <a:cubicBezTo>
                  <a:pt x="371876" y="1205076"/>
                  <a:pt x="356519" y="1217090"/>
                  <a:pt x="212209" y="1361101"/>
                </a:cubicBezTo>
                <a:cubicBezTo>
                  <a:pt x="125641" y="1447490"/>
                  <a:pt x="49527" y="1517857"/>
                  <a:pt x="43066" y="1517473"/>
                </a:cubicBezTo>
                <a:cubicBezTo>
                  <a:pt x="36605" y="1517092"/>
                  <a:pt x="23022" y="1511098"/>
                  <a:pt x="12882" y="1504163"/>
                </a:cubicBezTo>
                <a:close/>
                <a:moveTo>
                  <a:pt x="949979" y="739444"/>
                </a:moveTo>
                <a:cubicBezTo>
                  <a:pt x="1096285" y="592726"/>
                  <a:pt x="1215991" y="469533"/>
                  <a:pt x="1215991" y="465683"/>
                </a:cubicBezTo>
                <a:cubicBezTo>
                  <a:pt x="1215991" y="461832"/>
                  <a:pt x="1178486" y="421103"/>
                  <a:pt x="1132647" y="375173"/>
                </a:cubicBezTo>
                <a:cubicBezTo>
                  <a:pt x="1086808" y="329242"/>
                  <a:pt x="1049303" y="286026"/>
                  <a:pt x="1049303" y="279137"/>
                </a:cubicBezTo>
                <a:cubicBezTo>
                  <a:pt x="1049303" y="272247"/>
                  <a:pt x="1044275" y="269718"/>
                  <a:pt x="1038130" y="273517"/>
                </a:cubicBezTo>
                <a:cubicBezTo>
                  <a:pt x="1031983" y="277316"/>
                  <a:pt x="1022053" y="271663"/>
                  <a:pt x="1016061" y="260957"/>
                </a:cubicBezTo>
                <a:cubicBezTo>
                  <a:pt x="1008440" y="247339"/>
                  <a:pt x="997221" y="244014"/>
                  <a:pt x="978714" y="249888"/>
                </a:cubicBezTo>
                <a:cubicBezTo>
                  <a:pt x="964164" y="254506"/>
                  <a:pt x="954640" y="260665"/>
                  <a:pt x="957549" y="263574"/>
                </a:cubicBezTo>
                <a:cubicBezTo>
                  <a:pt x="960459" y="266484"/>
                  <a:pt x="879718" y="351731"/>
                  <a:pt x="778125" y="453011"/>
                </a:cubicBezTo>
                <a:cubicBezTo>
                  <a:pt x="619046" y="611602"/>
                  <a:pt x="590759" y="635089"/>
                  <a:pt x="574302" y="622251"/>
                </a:cubicBezTo>
                <a:cubicBezTo>
                  <a:pt x="557553" y="609185"/>
                  <a:pt x="557119" y="609805"/>
                  <a:pt x="570785" y="627276"/>
                </a:cubicBezTo>
                <a:cubicBezTo>
                  <a:pt x="584403" y="644686"/>
                  <a:pt x="577413" y="655845"/>
                  <a:pt x="515526" y="715492"/>
                </a:cubicBezTo>
                <a:lnTo>
                  <a:pt x="444679" y="783777"/>
                </a:lnTo>
                <a:lnTo>
                  <a:pt x="556799" y="894990"/>
                </a:lnTo>
                <a:cubicBezTo>
                  <a:pt x="618466" y="956158"/>
                  <a:pt x="672306" y="1006204"/>
                  <a:pt x="676443" y="1006204"/>
                </a:cubicBezTo>
                <a:cubicBezTo>
                  <a:pt x="680580" y="1006204"/>
                  <a:pt x="803672" y="886162"/>
                  <a:pt x="949979" y="739444"/>
                </a:cubicBezTo>
                <a:close/>
              </a:path>
            </a:pathLst>
          </a:custGeom>
          <a:solidFill>
            <a:srgbClr val="0C183B"/>
          </a:solid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nvGrpSpPr>
          <p:cNvPr id="112" name="Группа 111">
            <a:extLst>
              <a:ext uri="{FF2B5EF4-FFF2-40B4-BE49-F238E27FC236}">
                <a16:creationId xmlns:a16="http://schemas.microsoft.com/office/drawing/2014/main" id="{6BAF1D1C-28B2-4D43-B2F7-C3000F29D947}"/>
              </a:ext>
            </a:extLst>
          </p:cNvPr>
          <p:cNvGrpSpPr/>
          <p:nvPr/>
        </p:nvGrpSpPr>
        <p:grpSpPr>
          <a:xfrm>
            <a:off x="3338393" y="2697336"/>
            <a:ext cx="311327" cy="425122"/>
            <a:chOff x="-3956684" y="4913904"/>
            <a:chExt cx="1381125" cy="1885950"/>
          </a:xfrm>
          <a:solidFill>
            <a:srgbClr val="0C183B"/>
          </a:solidFill>
        </p:grpSpPr>
        <p:sp>
          <p:nvSpPr>
            <p:cNvPr id="97" name="Полилиния: фигура 96">
              <a:extLst>
                <a:ext uri="{FF2B5EF4-FFF2-40B4-BE49-F238E27FC236}">
                  <a16:creationId xmlns:a16="http://schemas.microsoft.com/office/drawing/2014/main" id="{0042FD40-F14D-4794-8358-CC14C0366AE1}"/>
                </a:ext>
              </a:extLst>
            </p:cNvPr>
            <p:cNvSpPr/>
            <p:nvPr/>
          </p:nvSpPr>
          <p:spPr>
            <a:xfrm>
              <a:off x="-3804219" y="5176000"/>
              <a:ext cx="266700" cy="276225"/>
            </a:xfrm>
            <a:custGeom>
              <a:avLst/>
              <a:gdLst>
                <a:gd name="connsiteX0" fmla="*/ 122311 w 266700"/>
                <a:gd name="connsiteY0" fmla="*/ 260672 h 276225"/>
                <a:gd name="connsiteX1" fmla="*/ 59803 w 266700"/>
                <a:gd name="connsiteY1" fmla="*/ 229834 h 276225"/>
                <a:gd name="connsiteX2" fmla="*/ 55803 w 266700"/>
                <a:gd name="connsiteY2" fmla="*/ 201299 h 276225"/>
                <a:gd name="connsiteX3" fmla="*/ 61374 w 266700"/>
                <a:gd name="connsiteY3" fmla="*/ 196568 h 276225"/>
                <a:gd name="connsiteX4" fmla="*/ 36593 w 266700"/>
                <a:gd name="connsiteY4" fmla="*/ 189715 h 276225"/>
                <a:gd name="connsiteX5" fmla="*/ 31012 w 266700"/>
                <a:gd name="connsiteY5" fmla="*/ 9129 h 276225"/>
                <a:gd name="connsiteX6" fmla="*/ 156229 w 266700"/>
                <a:gd name="connsiteY6" fmla="*/ 117582 h 276225"/>
                <a:gd name="connsiteX7" fmla="*/ 254510 w 266700"/>
                <a:gd name="connsiteY7" fmla="*/ 248024 h 276225"/>
                <a:gd name="connsiteX8" fmla="*/ 122311 w 266700"/>
                <a:gd name="connsiteY8" fmla="*/ 26067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0" h="276225">
                  <a:moveTo>
                    <a:pt x="122311" y="260672"/>
                  </a:moveTo>
                  <a:cubicBezTo>
                    <a:pt x="97692" y="251812"/>
                    <a:pt x="69564" y="237934"/>
                    <a:pt x="59803" y="229834"/>
                  </a:cubicBezTo>
                  <a:cubicBezTo>
                    <a:pt x="39003" y="212570"/>
                    <a:pt x="35678" y="188861"/>
                    <a:pt x="55803" y="201299"/>
                  </a:cubicBezTo>
                  <a:cubicBezTo>
                    <a:pt x="64125" y="206442"/>
                    <a:pt x="66324" y="204576"/>
                    <a:pt x="61374" y="196568"/>
                  </a:cubicBezTo>
                  <a:cubicBezTo>
                    <a:pt x="56878" y="189293"/>
                    <a:pt x="45727" y="186210"/>
                    <a:pt x="36593" y="189715"/>
                  </a:cubicBezTo>
                  <a:cubicBezTo>
                    <a:pt x="3537" y="202400"/>
                    <a:pt x="-1808" y="29412"/>
                    <a:pt x="31012" y="9129"/>
                  </a:cubicBezTo>
                  <a:cubicBezTo>
                    <a:pt x="37027" y="5411"/>
                    <a:pt x="93375" y="54216"/>
                    <a:pt x="156229" y="117582"/>
                  </a:cubicBezTo>
                  <a:cubicBezTo>
                    <a:pt x="250710" y="212834"/>
                    <a:pt x="267737" y="235434"/>
                    <a:pt x="254510" y="248024"/>
                  </a:cubicBezTo>
                  <a:cubicBezTo>
                    <a:pt x="228818" y="272480"/>
                    <a:pt x="170593" y="278050"/>
                    <a:pt x="122311" y="260672"/>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8" name="Полилиния: фигура 97">
              <a:extLst>
                <a:ext uri="{FF2B5EF4-FFF2-40B4-BE49-F238E27FC236}">
                  <a16:creationId xmlns:a16="http://schemas.microsoft.com/office/drawing/2014/main" id="{15FE784E-931C-49EA-B7C0-82CAC6832F44}"/>
                </a:ext>
              </a:extLst>
            </p:cNvPr>
            <p:cNvSpPr/>
            <p:nvPr/>
          </p:nvSpPr>
          <p:spPr>
            <a:xfrm>
              <a:off x="-3747532" y="5101955"/>
              <a:ext cx="285750" cy="276225"/>
            </a:xfrm>
            <a:custGeom>
              <a:avLst/>
              <a:gdLst>
                <a:gd name="connsiteX0" fmla="*/ 124918 w 285750"/>
                <a:gd name="connsiteY0" fmla="*/ 151828 h 276225"/>
                <a:gd name="connsiteX1" fmla="*/ 8930 w 285750"/>
                <a:gd name="connsiteY1" fmla="*/ 35402 h 276225"/>
                <a:gd name="connsiteX2" fmla="*/ 63916 w 285750"/>
                <a:gd name="connsiteY2" fmla="*/ 19167 h 276225"/>
                <a:gd name="connsiteX3" fmla="*/ 174174 w 285750"/>
                <a:gd name="connsiteY3" fmla="*/ 20062 h 276225"/>
                <a:gd name="connsiteX4" fmla="*/ 257427 w 285750"/>
                <a:gd name="connsiteY4" fmla="*/ 87780 h 276225"/>
                <a:gd name="connsiteX5" fmla="*/ 285407 w 285750"/>
                <a:gd name="connsiteY5" fmla="*/ 178056 h 276225"/>
                <a:gd name="connsiteX6" fmla="*/ 249641 w 285750"/>
                <a:gd name="connsiteY6" fmla="*/ 268254 h 276225"/>
                <a:gd name="connsiteX7" fmla="*/ 124918 w 285750"/>
                <a:gd name="connsiteY7" fmla="*/ 151828 h 276225"/>
                <a:gd name="connsiteX8" fmla="*/ 247307 w 285750"/>
                <a:gd name="connsiteY8" fmla="*/ 167664 h 276225"/>
                <a:gd name="connsiteX9" fmla="*/ 159302 w 285750"/>
                <a:gd name="connsiteY9" fmla="*/ 42526 h 276225"/>
                <a:gd name="connsiteX10" fmla="*/ 104432 w 285750"/>
                <a:gd name="connsiteY10" fmla="*/ 51736 h 276225"/>
                <a:gd name="connsiteX11" fmla="*/ 146375 w 285750"/>
                <a:gd name="connsiteY11" fmla="*/ 93344 h 276225"/>
                <a:gd name="connsiteX12" fmla="*/ 203466 w 285750"/>
                <a:gd name="connsiteY12" fmla="*/ 195538 h 276225"/>
                <a:gd name="connsiteX13" fmla="*/ 222106 w 285750"/>
                <a:gd name="connsiteY13" fmla="*/ 220629 h 276225"/>
                <a:gd name="connsiteX14" fmla="*/ 247307 w 285750"/>
                <a:gd name="connsiteY14" fmla="*/ 16766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750" h="276225">
                  <a:moveTo>
                    <a:pt x="124918" y="151828"/>
                  </a:moveTo>
                  <a:lnTo>
                    <a:pt x="8930" y="35402"/>
                  </a:lnTo>
                  <a:lnTo>
                    <a:pt x="63916" y="19167"/>
                  </a:lnTo>
                  <a:cubicBezTo>
                    <a:pt x="110854" y="5308"/>
                    <a:pt x="126990" y="5438"/>
                    <a:pt x="174174" y="20062"/>
                  </a:cubicBezTo>
                  <a:cubicBezTo>
                    <a:pt x="219283" y="34043"/>
                    <a:pt x="234593" y="46495"/>
                    <a:pt x="257427" y="87780"/>
                  </a:cubicBezTo>
                  <a:cubicBezTo>
                    <a:pt x="272817" y="115603"/>
                    <a:pt x="285407" y="156227"/>
                    <a:pt x="285407" y="178056"/>
                  </a:cubicBezTo>
                  <a:cubicBezTo>
                    <a:pt x="285407" y="218300"/>
                    <a:pt x="265600" y="268254"/>
                    <a:pt x="249641" y="268254"/>
                  </a:cubicBezTo>
                  <a:cubicBezTo>
                    <a:pt x="244838" y="268254"/>
                    <a:pt x="188712" y="215862"/>
                    <a:pt x="124918" y="151828"/>
                  </a:cubicBezTo>
                  <a:close/>
                  <a:moveTo>
                    <a:pt x="247307" y="167664"/>
                  </a:moveTo>
                  <a:cubicBezTo>
                    <a:pt x="247307" y="108487"/>
                    <a:pt x="216108" y="64123"/>
                    <a:pt x="159302" y="42526"/>
                  </a:cubicBezTo>
                  <a:cubicBezTo>
                    <a:pt x="113943" y="25280"/>
                    <a:pt x="104432" y="26877"/>
                    <a:pt x="104432" y="51736"/>
                  </a:cubicBezTo>
                  <a:cubicBezTo>
                    <a:pt x="104432" y="64734"/>
                    <a:pt x="121143" y="81312"/>
                    <a:pt x="146375" y="93344"/>
                  </a:cubicBezTo>
                  <a:cubicBezTo>
                    <a:pt x="191474" y="114851"/>
                    <a:pt x="214015" y="155199"/>
                    <a:pt x="203466" y="195538"/>
                  </a:cubicBezTo>
                  <a:cubicBezTo>
                    <a:pt x="198320" y="215219"/>
                    <a:pt x="202339" y="220629"/>
                    <a:pt x="222106" y="220629"/>
                  </a:cubicBezTo>
                  <a:cubicBezTo>
                    <a:pt x="243993" y="220629"/>
                    <a:pt x="247307" y="213664"/>
                    <a:pt x="247307" y="167664"/>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9" name="Полилиния: фигура 98">
              <a:extLst>
                <a:ext uri="{FF2B5EF4-FFF2-40B4-BE49-F238E27FC236}">
                  <a16:creationId xmlns:a16="http://schemas.microsoft.com/office/drawing/2014/main" id="{CE16AE02-868F-4292-89D9-45DDDFD7E6F8}"/>
                </a:ext>
              </a:extLst>
            </p:cNvPr>
            <p:cNvSpPr/>
            <p:nvPr/>
          </p:nvSpPr>
          <p:spPr>
            <a:xfrm>
              <a:off x="-3598128" y="4958034"/>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0" name="Полилиния: фигура 99">
              <a:extLst>
                <a:ext uri="{FF2B5EF4-FFF2-40B4-BE49-F238E27FC236}">
                  <a16:creationId xmlns:a16="http://schemas.microsoft.com/office/drawing/2014/main" id="{0CF14FF1-1DC0-4DDC-9FD6-5DB9A5F57560}"/>
                </a:ext>
              </a:extLst>
            </p:cNvPr>
            <p:cNvSpPr/>
            <p:nvPr/>
          </p:nvSpPr>
          <p:spPr>
            <a:xfrm>
              <a:off x="-3598128" y="4946128"/>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1" name="Полилиния: фигура 100">
              <a:extLst>
                <a:ext uri="{FF2B5EF4-FFF2-40B4-BE49-F238E27FC236}">
                  <a16:creationId xmlns:a16="http://schemas.microsoft.com/office/drawing/2014/main" id="{D70C1836-F435-46CD-AB3F-5DF7441A1C27}"/>
                </a:ext>
              </a:extLst>
            </p:cNvPr>
            <p:cNvSpPr/>
            <p:nvPr/>
          </p:nvSpPr>
          <p:spPr>
            <a:xfrm>
              <a:off x="-3080530" y="5170779"/>
              <a:ext cx="276225" cy="276225"/>
            </a:xfrm>
            <a:custGeom>
              <a:avLst/>
              <a:gdLst>
                <a:gd name="connsiteX0" fmla="*/ 113295 w 276225"/>
                <a:gd name="connsiteY0" fmla="*/ 262030 h 276225"/>
                <a:gd name="connsiteX1" fmla="*/ 8930 w 276225"/>
                <a:gd name="connsiteY1" fmla="*/ 114333 h 276225"/>
                <a:gd name="connsiteX2" fmla="*/ 43806 w 276225"/>
                <a:gd name="connsiteY2" fmla="*/ 8930 h 276225"/>
                <a:gd name="connsiteX3" fmla="*/ 168434 w 276225"/>
                <a:gd name="connsiteY3" fmla="*/ 126758 h 276225"/>
                <a:gd name="connsiteX4" fmla="*/ 263242 w 276225"/>
                <a:gd name="connsiteY4" fmla="*/ 256670 h 276225"/>
                <a:gd name="connsiteX5" fmla="*/ 113295 w 276225"/>
                <a:gd name="connsiteY5" fmla="*/ 26203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76225">
                  <a:moveTo>
                    <a:pt x="113295" y="262030"/>
                  </a:moveTo>
                  <a:cubicBezTo>
                    <a:pt x="53246" y="233765"/>
                    <a:pt x="8930" y="171050"/>
                    <a:pt x="8930" y="114333"/>
                  </a:cubicBezTo>
                  <a:cubicBezTo>
                    <a:pt x="8930" y="70642"/>
                    <a:pt x="29349" y="8930"/>
                    <a:pt x="43806" y="8930"/>
                  </a:cubicBezTo>
                  <a:cubicBezTo>
                    <a:pt x="47790" y="8930"/>
                    <a:pt x="103872" y="61953"/>
                    <a:pt x="168434" y="126758"/>
                  </a:cubicBezTo>
                  <a:cubicBezTo>
                    <a:pt x="273616" y="232336"/>
                    <a:pt x="283474" y="245842"/>
                    <a:pt x="263242" y="256670"/>
                  </a:cubicBezTo>
                  <a:cubicBezTo>
                    <a:pt x="217081" y="281374"/>
                    <a:pt x="158817" y="283457"/>
                    <a:pt x="113295" y="26203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2" name="Полилиния: фигура 101">
              <a:extLst>
                <a:ext uri="{FF2B5EF4-FFF2-40B4-BE49-F238E27FC236}">
                  <a16:creationId xmlns:a16="http://schemas.microsoft.com/office/drawing/2014/main" id="{2244F494-B68C-4A1E-956E-1DAC860DDDF2}"/>
                </a:ext>
              </a:extLst>
            </p:cNvPr>
            <p:cNvSpPr/>
            <p:nvPr/>
          </p:nvSpPr>
          <p:spPr>
            <a:xfrm>
              <a:off x="-3009092" y="5104681"/>
              <a:ext cx="276225" cy="276225"/>
            </a:xfrm>
            <a:custGeom>
              <a:avLst/>
              <a:gdLst>
                <a:gd name="connsiteX0" fmla="*/ 210525 w 276225"/>
                <a:gd name="connsiteY0" fmla="*/ 244502 h 276225"/>
                <a:gd name="connsiteX1" fmla="*/ 184728 w 276225"/>
                <a:gd name="connsiteY1" fmla="*/ 203019 h 276225"/>
                <a:gd name="connsiteX2" fmla="*/ 176504 w 276225"/>
                <a:gd name="connsiteY2" fmla="*/ 197066 h 276225"/>
                <a:gd name="connsiteX3" fmla="*/ 8930 w 276225"/>
                <a:gd name="connsiteY3" fmla="*/ 35006 h 276225"/>
                <a:gd name="connsiteX4" fmla="*/ 58400 w 276225"/>
                <a:gd name="connsiteY4" fmla="*/ 16349 h 276225"/>
                <a:gd name="connsiteX5" fmla="*/ 241420 w 276225"/>
                <a:gd name="connsiteY5" fmla="*/ 65671 h 276225"/>
                <a:gd name="connsiteX6" fmla="*/ 270867 w 276225"/>
                <a:gd name="connsiteY6" fmla="*/ 175685 h 276225"/>
                <a:gd name="connsiteX7" fmla="*/ 210525 w 276225"/>
                <a:gd name="connsiteY7" fmla="*/ 244502 h 276225"/>
                <a:gd name="connsiteX8" fmla="*/ 247054 w 276225"/>
                <a:gd name="connsiteY8" fmla="*/ 178604 h 276225"/>
                <a:gd name="connsiteX9" fmla="*/ 168373 w 276225"/>
                <a:gd name="connsiteY9" fmla="*/ 51845 h 276225"/>
                <a:gd name="connsiteX10" fmla="*/ 87716 w 276225"/>
                <a:gd name="connsiteY10" fmla="*/ 45919 h 276225"/>
                <a:gd name="connsiteX11" fmla="*/ 124725 w 276225"/>
                <a:gd name="connsiteY11" fmla="*/ 82870 h 276225"/>
                <a:gd name="connsiteX12" fmla="*/ 199052 w 276225"/>
                <a:gd name="connsiteY12" fmla="*/ 179207 h 276225"/>
                <a:gd name="connsiteX13" fmla="*/ 223242 w 276225"/>
                <a:gd name="connsiteY13" fmla="*/ 217902 h 276225"/>
                <a:gd name="connsiteX14" fmla="*/ 247054 w 276225"/>
                <a:gd name="connsiteY14" fmla="*/ 17860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225" h="276225">
                  <a:moveTo>
                    <a:pt x="210525" y="244502"/>
                  </a:moveTo>
                  <a:cubicBezTo>
                    <a:pt x="194799" y="226598"/>
                    <a:pt x="183190" y="207930"/>
                    <a:pt x="184728" y="203019"/>
                  </a:cubicBezTo>
                  <a:cubicBezTo>
                    <a:pt x="186266" y="198108"/>
                    <a:pt x="182565" y="195429"/>
                    <a:pt x="176504" y="197066"/>
                  </a:cubicBezTo>
                  <a:cubicBezTo>
                    <a:pt x="167241" y="199568"/>
                    <a:pt x="8930" y="46466"/>
                    <a:pt x="8930" y="35006"/>
                  </a:cubicBezTo>
                  <a:cubicBezTo>
                    <a:pt x="8930" y="32897"/>
                    <a:pt x="31191" y="24502"/>
                    <a:pt x="58400" y="16349"/>
                  </a:cubicBezTo>
                  <a:cubicBezTo>
                    <a:pt x="124189" y="-3361"/>
                    <a:pt x="200678" y="17254"/>
                    <a:pt x="241420" y="65671"/>
                  </a:cubicBezTo>
                  <a:cubicBezTo>
                    <a:pt x="265928" y="94795"/>
                    <a:pt x="270867" y="113253"/>
                    <a:pt x="270867" y="175685"/>
                  </a:cubicBezTo>
                  <a:cubicBezTo>
                    <a:pt x="270867" y="270067"/>
                    <a:pt x="251937" y="291655"/>
                    <a:pt x="210525" y="244502"/>
                  </a:cubicBezTo>
                  <a:close/>
                  <a:moveTo>
                    <a:pt x="247054" y="178604"/>
                  </a:moveTo>
                  <a:cubicBezTo>
                    <a:pt x="247054" y="118662"/>
                    <a:pt x="222297" y="78776"/>
                    <a:pt x="168373" y="51845"/>
                  </a:cubicBezTo>
                  <a:cubicBezTo>
                    <a:pt x="109685" y="22535"/>
                    <a:pt x="97046" y="21606"/>
                    <a:pt x="87716" y="45919"/>
                  </a:cubicBezTo>
                  <a:cubicBezTo>
                    <a:pt x="82642" y="59141"/>
                    <a:pt x="93227" y="69708"/>
                    <a:pt x="124725" y="82870"/>
                  </a:cubicBezTo>
                  <a:cubicBezTo>
                    <a:pt x="180038" y="105980"/>
                    <a:pt x="198570" y="130002"/>
                    <a:pt x="199052" y="179207"/>
                  </a:cubicBezTo>
                  <a:cubicBezTo>
                    <a:pt x="199347" y="209838"/>
                    <a:pt x="204392" y="217902"/>
                    <a:pt x="223242" y="217902"/>
                  </a:cubicBezTo>
                  <a:cubicBezTo>
                    <a:pt x="242245" y="217902"/>
                    <a:pt x="247054" y="209965"/>
                    <a:pt x="247054" y="178604"/>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3" name="Полилиния: фигура 102">
              <a:extLst>
                <a:ext uri="{FF2B5EF4-FFF2-40B4-BE49-F238E27FC236}">
                  <a16:creationId xmlns:a16="http://schemas.microsoft.com/office/drawing/2014/main" id="{092C4595-EF6A-40D6-9963-A517F6B1C11B}"/>
                </a:ext>
              </a:extLst>
            </p:cNvPr>
            <p:cNvSpPr/>
            <p:nvPr/>
          </p:nvSpPr>
          <p:spPr>
            <a:xfrm>
              <a:off x="-3009092" y="5687951"/>
              <a:ext cx="276225" cy="266700"/>
            </a:xfrm>
            <a:custGeom>
              <a:avLst/>
              <a:gdLst>
                <a:gd name="connsiteX0" fmla="*/ 124341 w 276225"/>
                <a:gd name="connsiteY0" fmla="*/ 160818 h 266700"/>
                <a:gd name="connsiteX1" fmla="*/ 8930 w 276225"/>
                <a:gd name="connsiteY1" fmla="*/ 36714 h 266700"/>
                <a:gd name="connsiteX2" fmla="*/ 148517 w 276225"/>
                <a:gd name="connsiteY2" fmla="*/ 10965 h 266700"/>
                <a:gd name="connsiteX3" fmla="*/ 231685 w 276225"/>
                <a:gd name="connsiteY3" fmla="*/ 60762 h 266700"/>
                <a:gd name="connsiteX4" fmla="*/ 270867 w 276225"/>
                <a:gd name="connsiteY4" fmla="*/ 176575 h 266700"/>
                <a:gd name="connsiteX5" fmla="*/ 124341 w 276225"/>
                <a:gd name="connsiteY5" fmla="*/ 160818 h 266700"/>
                <a:gd name="connsiteX6" fmla="*/ 247054 w 276225"/>
                <a:gd name="connsiteY6" fmla="*/ 181728 h 266700"/>
                <a:gd name="connsiteX7" fmla="*/ 117380 w 276225"/>
                <a:gd name="connsiteY7" fmla="*/ 39445 h 266700"/>
                <a:gd name="connsiteX8" fmla="*/ 140018 w 276225"/>
                <a:gd name="connsiteY8" fmla="*/ 90892 h 266700"/>
                <a:gd name="connsiteX9" fmla="*/ 205367 w 276225"/>
                <a:gd name="connsiteY9" fmla="*/ 182345 h 266700"/>
                <a:gd name="connsiteX10" fmla="*/ 229898 w 276225"/>
                <a:gd name="connsiteY10" fmla="*/ 218039 h 266700"/>
                <a:gd name="connsiteX11" fmla="*/ 247054 w 276225"/>
                <a:gd name="connsiteY11" fmla="*/ 18172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 h="266700">
                  <a:moveTo>
                    <a:pt x="124341" y="160818"/>
                  </a:moveTo>
                  <a:cubicBezTo>
                    <a:pt x="60865" y="97103"/>
                    <a:pt x="8930" y="41256"/>
                    <a:pt x="8930" y="36714"/>
                  </a:cubicBezTo>
                  <a:cubicBezTo>
                    <a:pt x="8930" y="20599"/>
                    <a:pt x="105204" y="2840"/>
                    <a:pt x="148517" y="10965"/>
                  </a:cubicBezTo>
                  <a:cubicBezTo>
                    <a:pt x="176300" y="16178"/>
                    <a:pt x="206937" y="34521"/>
                    <a:pt x="231685" y="60762"/>
                  </a:cubicBezTo>
                  <a:cubicBezTo>
                    <a:pt x="267363" y="98591"/>
                    <a:pt x="270867" y="108950"/>
                    <a:pt x="270867" y="176575"/>
                  </a:cubicBezTo>
                  <a:cubicBezTo>
                    <a:pt x="270867" y="295825"/>
                    <a:pt x="257398" y="294376"/>
                    <a:pt x="124341" y="160818"/>
                  </a:cubicBezTo>
                  <a:close/>
                  <a:moveTo>
                    <a:pt x="247054" y="181728"/>
                  </a:moveTo>
                  <a:cubicBezTo>
                    <a:pt x="247054" y="108379"/>
                    <a:pt x="184230" y="39445"/>
                    <a:pt x="117380" y="39445"/>
                  </a:cubicBezTo>
                  <a:cubicBezTo>
                    <a:pt x="64502" y="39445"/>
                    <a:pt x="80962" y="76852"/>
                    <a:pt x="140018" y="90892"/>
                  </a:cubicBezTo>
                  <a:cubicBezTo>
                    <a:pt x="171874" y="98464"/>
                    <a:pt x="217632" y="162501"/>
                    <a:pt x="205367" y="182345"/>
                  </a:cubicBezTo>
                  <a:cubicBezTo>
                    <a:pt x="195415" y="198449"/>
                    <a:pt x="208878" y="218039"/>
                    <a:pt x="229898" y="218039"/>
                  </a:cubicBezTo>
                  <a:cubicBezTo>
                    <a:pt x="241086" y="218039"/>
                    <a:pt x="247054" y="205406"/>
                    <a:pt x="247054" y="18172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4" name="Полилиния: фигура 103">
              <a:extLst>
                <a:ext uri="{FF2B5EF4-FFF2-40B4-BE49-F238E27FC236}">
                  <a16:creationId xmlns:a16="http://schemas.microsoft.com/office/drawing/2014/main" id="{2D4C2C47-70BE-44F9-B645-ABBBBAF8EC07}"/>
                </a:ext>
              </a:extLst>
            </p:cNvPr>
            <p:cNvSpPr/>
            <p:nvPr/>
          </p:nvSpPr>
          <p:spPr>
            <a:xfrm>
              <a:off x="-3080714" y="5743562"/>
              <a:ext cx="276225" cy="295275"/>
            </a:xfrm>
            <a:custGeom>
              <a:avLst/>
              <a:gdLst>
                <a:gd name="connsiteX0" fmla="*/ 102942 w 276225"/>
                <a:gd name="connsiteY0" fmla="*/ 267078 h 295275"/>
                <a:gd name="connsiteX1" fmla="*/ 26947 w 276225"/>
                <a:gd name="connsiteY1" fmla="*/ 43416 h 295275"/>
                <a:gd name="connsiteX2" fmla="*/ 44781 w 276225"/>
                <a:gd name="connsiteY2" fmla="*/ 8930 h 295275"/>
                <a:gd name="connsiteX3" fmla="*/ 162947 w 276225"/>
                <a:gd name="connsiteY3" fmla="*/ 129853 h 295275"/>
                <a:gd name="connsiteX4" fmla="*/ 256707 w 276225"/>
                <a:gd name="connsiteY4" fmla="*/ 267870 h 295275"/>
                <a:gd name="connsiteX5" fmla="*/ 102942 w 276225"/>
                <a:gd name="connsiteY5" fmla="*/ 267079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95275">
                  <a:moveTo>
                    <a:pt x="102942" y="267078"/>
                  </a:moveTo>
                  <a:cubicBezTo>
                    <a:pt x="16939" y="214933"/>
                    <a:pt x="-14261" y="123106"/>
                    <a:pt x="26947" y="43416"/>
                  </a:cubicBezTo>
                  <a:lnTo>
                    <a:pt x="44781" y="8930"/>
                  </a:lnTo>
                  <a:lnTo>
                    <a:pt x="162947" y="129853"/>
                  </a:lnTo>
                  <a:cubicBezTo>
                    <a:pt x="276773" y="246333"/>
                    <a:pt x="280217" y="251403"/>
                    <a:pt x="256707" y="267870"/>
                  </a:cubicBezTo>
                  <a:cubicBezTo>
                    <a:pt x="215794" y="296527"/>
                    <a:pt x="150961" y="296192"/>
                    <a:pt x="102942" y="267079"/>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5" name="Полилиния: фигура 104">
              <a:extLst>
                <a:ext uri="{FF2B5EF4-FFF2-40B4-BE49-F238E27FC236}">
                  <a16:creationId xmlns:a16="http://schemas.microsoft.com/office/drawing/2014/main" id="{CBC909E6-F382-4889-9F1A-9A8E3786E63F}"/>
                </a:ext>
              </a:extLst>
            </p:cNvPr>
            <p:cNvSpPr/>
            <p:nvPr/>
          </p:nvSpPr>
          <p:spPr>
            <a:xfrm>
              <a:off x="-3081506" y="6349386"/>
              <a:ext cx="285750" cy="257175"/>
            </a:xfrm>
            <a:custGeom>
              <a:avLst/>
              <a:gdLst>
                <a:gd name="connsiteX0" fmla="*/ 80701 w 285750"/>
                <a:gd name="connsiteY0" fmla="*/ 232583 h 257175"/>
                <a:gd name="connsiteX1" fmla="*/ 28675 w 285750"/>
                <a:gd name="connsiteY1" fmla="*/ 23262 h 257175"/>
                <a:gd name="connsiteX2" fmla="*/ 167421 w 285750"/>
                <a:gd name="connsiteY2" fmla="*/ 116023 h 257175"/>
                <a:gd name="connsiteX3" fmla="*/ 278981 w 285750"/>
                <a:gd name="connsiteY3" fmla="*/ 243997 h 257175"/>
                <a:gd name="connsiteX4" fmla="*/ 190837 w 285750"/>
                <a:gd name="connsiteY4" fmla="*/ 256043 h 257175"/>
                <a:gd name="connsiteX5" fmla="*/ 80701 w 285750"/>
                <a:gd name="connsiteY5" fmla="*/ 23258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0" h="257175">
                  <a:moveTo>
                    <a:pt x="80701" y="232583"/>
                  </a:moveTo>
                  <a:cubicBezTo>
                    <a:pt x="11121" y="170599"/>
                    <a:pt x="-11310" y="80349"/>
                    <a:pt x="28675" y="23262"/>
                  </a:cubicBezTo>
                  <a:cubicBezTo>
                    <a:pt x="47383" y="-3447"/>
                    <a:pt x="47838" y="-3143"/>
                    <a:pt x="167421" y="116023"/>
                  </a:cubicBezTo>
                  <a:cubicBezTo>
                    <a:pt x="233408" y="181780"/>
                    <a:pt x="283610" y="239369"/>
                    <a:pt x="278981" y="243997"/>
                  </a:cubicBezTo>
                  <a:cubicBezTo>
                    <a:pt x="274352" y="248626"/>
                    <a:pt x="234688" y="254046"/>
                    <a:pt x="190837" y="256043"/>
                  </a:cubicBezTo>
                  <a:cubicBezTo>
                    <a:pt x="121776" y="259186"/>
                    <a:pt x="107041" y="256048"/>
                    <a:pt x="80701" y="232583"/>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6" name="Полилиния: фигура 105">
              <a:extLst>
                <a:ext uri="{FF2B5EF4-FFF2-40B4-BE49-F238E27FC236}">
                  <a16:creationId xmlns:a16="http://schemas.microsoft.com/office/drawing/2014/main" id="{8513980D-4676-4351-B8E9-99D87825BD71}"/>
                </a:ext>
              </a:extLst>
            </p:cNvPr>
            <p:cNvSpPr/>
            <p:nvPr/>
          </p:nvSpPr>
          <p:spPr>
            <a:xfrm>
              <a:off x="-2997318" y="6265288"/>
              <a:ext cx="266700" cy="276225"/>
            </a:xfrm>
            <a:custGeom>
              <a:avLst/>
              <a:gdLst>
                <a:gd name="connsiteX0" fmla="*/ 112956 w 266700"/>
                <a:gd name="connsiteY0" fmla="*/ 164864 h 276225"/>
                <a:gd name="connsiteX1" fmla="*/ 23331 w 266700"/>
                <a:gd name="connsiteY1" fmla="*/ 28531 h 276225"/>
                <a:gd name="connsiteX2" fmla="*/ 234343 w 266700"/>
                <a:gd name="connsiteY2" fmla="*/ 79915 h 276225"/>
                <a:gd name="connsiteX3" fmla="*/ 244210 w 266700"/>
                <a:gd name="connsiteY3" fmla="*/ 262915 h 276225"/>
                <a:gd name="connsiteX4" fmla="*/ 112956 w 266700"/>
                <a:gd name="connsiteY4" fmla="*/ 164864 h 276225"/>
                <a:gd name="connsiteX5" fmla="*/ 232868 w 266700"/>
                <a:gd name="connsiteY5" fmla="*/ 187090 h 276225"/>
                <a:gd name="connsiteX6" fmla="*/ 84146 w 266700"/>
                <a:gd name="connsiteY6" fmla="*/ 50822 h 276225"/>
                <a:gd name="connsiteX7" fmla="*/ 90749 w 266700"/>
                <a:gd name="connsiteY7" fmla="*/ 82118 h 276225"/>
                <a:gd name="connsiteX8" fmla="*/ 139863 w 266700"/>
                <a:gd name="connsiteY8" fmla="*/ 105046 h 276225"/>
                <a:gd name="connsiteX9" fmla="*/ 191441 w 266700"/>
                <a:gd name="connsiteY9" fmla="*/ 195701 h 276225"/>
                <a:gd name="connsiteX10" fmla="*/ 193645 w 266700"/>
                <a:gd name="connsiteY10" fmla="*/ 224167 h 276225"/>
                <a:gd name="connsiteX11" fmla="*/ 232868 w 266700"/>
                <a:gd name="connsiteY11" fmla="*/ 1870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700" h="276225">
                  <a:moveTo>
                    <a:pt x="112956" y="164864"/>
                  </a:moveTo>
                  <a:cubicBezTo>
                    <a:pt x="-3017" y="47670"/>
                    <a:pt x="-3325" y="47202"/>
                    <a:pt x="23331" y="28531"/>
                  </a:cubicBezTo>
                  <a:cubicBezTo>
                    <a:pt x="81585" y="-12271"/>
                    <a:pt x="186973" y="13392"/>
                    <a:pt x="234343" y="79915"/>
                  </a:cubicBezTo>
                  <a:cubicBezTo>
                    <a:pt x="262886" y="120001"/>
                    <a:pt x="268848" y="230559"/>
                    <a:pt x="244210" y="262915"/>
                  </a:cubicBezTo>
                  <a:cubicBezTo>
                    <a:pt x="231098" y="280138"/>
                    <a:pt x="215492" y="268479"/>
                    <a:pt x="112956" y="164864"/>
                  </a:cubicBezTo>
                  <a:close/>
                  <a:moveTo>
                    <a:pt x="232868" y="187090"/>
                  </a:moveTo>
                  <a:cubicBezTo>
                    <a:pt x="239694" y="107802"/>
                    <a:pt x="149675" y="25322"/>
                    <a:pt x="84146" y="50822"/>
                  </a:cubicBezTo>
                  <a:cubicBezTo>
                    <a:pt x="64355" y="58523"/>
                    <a:pt x="64882" y="61018"/>
                    <a:pt x="90749" y="82118"/>
                  </a:cubicBezTo>
                  <a:cubicBezTo>
                    <a:pt x="106208" y="94729"/>
                    <a:pt x="128309" y="105046"/>
                    <a:pt x="139863" y="105046"/>
                  </a:cubicBezTo>
                  <a:cubicBezTo>
                    <a:pt x="163116" y="105046"/>
                    <a:pt x="200807" y="171292"/>
                    <a:pt x="191441" y="195701"/>
                  </a:cubicBezTo>
                  <a:cubicBezTo>
                    <a:pt x="188199" y="204150"/>
                    <a:pt x="189190" y="216959"/>
                    <a:pt x="193645" y="224167"/>
                  </a:cubicBezTo>
                  <a:cubicBezTo>
                    <a:pt x="208542" y="248271"/>
                    <a:pt x="229291" y="228659"/>
                    <a:pt x="232868" y="18709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7" name="Полилиния: фигура 106">
              <a:extLst>
                <a:ext uri="{FF2B5EF4-FFF2-40B4-BE49-F238E27FC236}">
                  <a16:creationId xmlns:a16="http://schemas.microsoft.com/office/drawing/2014/main" id="{EA5D1655-2F16-4AE5-AEC2-08FA84161492}"/>
                </a:ext>
              </a:extLst>
            </p:cNvPr>
            <p:cNvSpPr/>
            <p:nvPr/>
          </p:nvSpPr>
          <p:spPr>
            <a:xfrm>
              <a:off x="-3744613" y="6267980"/>
              <a:ext cx="285750" cy="276225"/>
            </a:xfrm>
            <a:custGeom>
              <a:avLst/>
              <a:gdLst>
                <a:gd name="connsiteX0" fmla="*/ 128609 w 285750"/>
                <a:gd name="connsiteY0" fmla="*/ 162245 h 276225"/>
                <a:gd name="connsiteX1" fmla="*/ 8930 w 285750"/>
                <a:gd name="connsiteY1" fmla="*/ 43814 h 276225"/>
                <a:gd name="connsiteX2" fmla="*/ 39012 w 285750"/>
                <a:gd name="connsiteY2" fmla="*/ 24103 h 276225"/>
                <a:gd name="connsiteX3" fmla="*/ 211611 w 285750"/>
                <a:gd name="connsiteY3" fmla="*/ 37924 h 276225"/>
                <a:gd name="connsiteX4" fmla="*/ 264825 w 285750"/>
                <a:gd name="connsiteY4" fmla="*/ 257066 h 276225"/>
                <a:gd name="connsiteX5" fmla="*/ 128609 w 285750"/>
                <a:gd name="connsiteY5" fmla="*/ 162245 h 276225"/>
                <a:gd name="connsiteX6" fmla="*/ 244388 w 285750"/>
                <a:gd name="connsiteY6" fmla="*/ 174332 h 276225"/>
                <a:gd name="connsiteX7" fmla="*/ 143183 w 285750"/>
                <a:gd name="connsiteY7" fmla="*/ 47990 h 276225"/>
                <a:gd name="connsiteX8" fmla="*/ 101513 w 285750"/>
                <a:gd name="connsiteY8" fmla="*/ 63985 h 276225"/>
                <a:gd name="connsiteX9" fmla="*/ 142767 w 285750"/>
                <a:gd name="connsiteY9" fmla="*/ 95537 h 276225"/>
                <a:gd name="connsiteX10" fmla="*/ 190939 w 285750"/>
                <a:gd name="connsiteY10" fmla="*/ 114469 h 276225"/>
                <a:gd name="connsiteX11" fmla="*/ 207983 w 285750"/>
                <a:gd name="connsiteY11" fmla="*/ 224393 h 276225"/>
                <a:gd name="connsiteX12" fmla="*/ 226528 w 285750"/>
                <a:gd name="connsiteY12" fmla="*/ 233322 h 276225"/>
                <a:gd name="connsiteX13" fmla="*/ 244388 w 285750"/>
                <a:gd name="connsiteY13" fmla="*/ 17433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276225">
                  <a:moveTo>
                    <a:pt x="128609" y="162245"/>
                  </a:moveTo>
                  <a:lnTo>
                    <a:pt x="8930" y="43814"/>
                  </a:lnTo>
                  <a:lnTo>
                    <a:pt x="39012" y="24103"/>
                  </a:lnTo>
                  <a:cubicBezTo>
                    <a:pt x="77524" y="-1131"/>
                    <a:pt x="169291" y="6218"/>
                    <a:pt x="211611" y="37924"/>
                  </a:cubicBezTo>
                  <a:cubicBezTo>
                    <a:pt x="277520" y="87303"/>
                    <a:pt x="304864" y="199905"/>
                    <a:pt x="264825" y="257066"/>
                  </a:cubicBezTo>
                  <a:cubicBezTo>
                    <a:pt x="249115" y="279497"/>
                    <a:pt x="242306" y="274757"/>
                    <a:pt x="128609" y="162245"/>
                  </a:cubicBezTo>
                  <a:close/>
                  <a:moveTo>
                    <a:pt x="244388" y="174332"/>
                  </a:moveTo>
                  <a:cubicBezTo>
                    <a:pt x="244388" y="104020"/>
                    <a:pt x="209466" y="60425"/>
                    <a:pt x="143183" y="47990"/>
                  </a:cubicBezTo>
                  <a:cubicBezTo>
                    <a:pt x="106845" y="41173"/>
                    <a:pt x="101513" y="43220"/>
                    <a:pt x="101513" y="63985"/>
                  </a:cubicBezTo>
                  <a:cubicBezTo>
                    <a:pt x="101513" y="81726"/>
                    <a:pt x="112030" y="89770"/>
                    <a:pt x="142767" y="95537"/>
                  </a:cubicBezTo>
                  <a:cubicBezTo>
                    <a:pt x="165457" y="99793"/>
                    <a:pt x="187134" y="108313"/>
                    <a:pt x="190939" y="114469"/>
                  </a:cubicBezTo>
                  <a:cubicBezTo>
                    <a:pt x="196566" y="123573"/>
                    <a:pt x="203844" y="170512"/>
                    <a:pt x="207983" y="224393"/>
                  </a:cubicBezTo>
                  <a:cubicBezTo>
                    <a:pt x="208364" y="229304"/>
                    <a:pt x="216706" y="233322"/>
                    <a:pt x="226528" y="233322"/>
                  </a:cubicBezTo>
                  <a:cubicBezTo>
                    <a:pt x="240000" y="233322"/>
                    <a:pt x="244388" y="218830"/>
                    <a:pt x="244388" y="174332"/>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8" name="Полилиния: фигура 107">
              <a:extLst>
                <a:ext uri="{FF2B5EF4-FFF2-40B4-BE49-F238E27FC236}">
                  <a16:creationId xmlns:a16="http://schemas.microsoft.com/office/drawing/2014/main" id="{74E59B97-FC60-4D62-B112-F6F6E53A5ECF}"/>
                </a:ext>
              </a:extLst>
            </p:cNvPr>
            <p:cNvSpPr/>
            <p:nvPr/>
          </p:nvSpPr>
          <p:spPr>
            <a:xfrm>
              <a:off x="-3805327" y="6338473"/>
              <a:ext cx="276225" cy="276225"/>
            </a:xfrm>
            <a:custGeom>
              <a:avLst/>
              <a:gdLst>
                <a:gd name="connsiteX0" fmla="*/ 62634 w 276225"/>
                <a:gd name="connsiteY0" fmla="*/ 232485 h 276225"/>
                <a:gd name="connsiteX1" fmla="*/ 15942 w 276225"/>
                <a:gd name="connsiteY1" fmla="*/ 55978 h 276225"/>
                <a:gd name="connsiteX2" fmla="*/ 55070 w 276225"/>
                <a:gd name="connsiteY2" fmla="*/ 24915 h 276225"/>
                <a:gd name="connsiteX3" fmla="*/ 65046 w 276225"/>
                <a:gd name="connsiteY3" fmla="*/ 43766 h 276225"/>
                <a:gd name="connsiteX4" fmla="*/ 177109 w 276225"/>
                <a:gd name="connsiteY4" fmla="*/ 163105 h 276225"/>
                <a:gd name="connsiteX5" fmla="*/ 183869 w 276225"/>
                <a:gd name="connsiteY5" fmla="*/ 171759 h 276225"/>
                <a:gd name="connsiteX6" fmla="*/ 236373 w 276225"/>
                <a:gd name="connsiteY6" fmla="*/ 206170 h 276225"/>
                <a:gd name="connsiteX7" fmla="*/ 178852 w 276225"/>
                <a:gd name="connsiteY7" fmla="*/ 269985 h 276225"/>
                <a:gd name="connsiteX8" fmla="*/ 62634 w 276225"/>
                <a:gd name="connsiteY8" fmla="*/ 2324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276225">
                  <a:moveTo>
                    <a:pt x="62634" y="232485"/>
                  </a:moveTo>
                  <a:cubicBezTo>
                    <a:pt x="15061" y="190367"/>
                    <a:pt x="-2086" y="125549"/>
                    <a:pt x="15942" y="55978"/>
                  </a:cubicBezTo>
                  <a:cubicBezTo>
                    <a:pt x="26770" y="14190"/>
                    <a:pt x="55070" y="-8277"/>
                    <a:pt x="55070" y="24915"/>
                  </a:cubicBezTo>
                  <a:cubicBezTo>
                    <a:pt x="55070" y="35284"/>
                    <a:pt x="59560" y="43766"/>
                    <a:pt x="65046" y="43766"/>
                  </a:cubicBezTo>
                  <a:cubicBezTo>
                    <a:pt x="80619" y="43766"/>
                    <a:pt x="180445" y="150073"/>
                    <a:pt x="177109" y="163105"/>
                  </a:cubicBezTo>
                  <a:cubicBezTo>
                    <a:pt x="175473" y="169502"/>
                    <a:pt x="178514" y="173396"/>
                    <a:pt x="183869" y="171759"/>
                  </a:cubicBezTo>
                  <a:cubicBezTo>
                    <a:pt x="189223" y="170121"/>
                    <a:pt x="212850" y="185607"/>
                    <a:pt x="236373" y="206170"/>
                  </a:cubicBezTo>
                  <a:cubicBezTo>
                    <a:pt x="291381" y="254259"/>
                    <a:pt x="277206" y="269985"/>
                    <a:pt x="178852" y="269985"/>
                  </a:cubicBezTo>
                  <a:cubicBezTo>
                    <a:pt x="112907" y="269985"/>
                    <a:pt x="100451" y="265966"/>
                    <a:pt x="62634" y="232485"/>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9" name="Полилиния: фигура 108">
              <a:extLst>
                <a:ext uri="{FF2B5EF4-FFF2-40B4-BE49-F238E27FC236}">
                  <a16:creationId xmlns:a16="http://schemas.microsoft.com/office/drawing/2014/main" id="{54697C0A-3A55-4D9C-8FFA-1E4E505D5237}"/>
                </a:ext>
              </a:extLst>
            </p:cNvPr>
            <p:cNvSpPr/>
            <p:nvPr/>
          </p:nvSpPr>
          <p:spPr>
            <a:xfrm>
              <a:off x="-3804034" y="5760705"/>
              <a:ext cx="285750" cy="276225"/>
            </a:xfrm>
            <a:custGeom>
              <a:avLst/>
              <a:gdLst>
                <a:gd name="connsiteX0" fmla="*/ 85596 w 285750"/>
                <a:gd name="connsiteY0" fmla="*/ 245028 h 276225"/>
                <a:gd name="connsiteX1" fmla="*/ 10962 w 285750"/>
                <a:gd name="connsiteY1" fmla="*/ 74676 h 276225"/>
                <a:gd name="connsiteX2" fmla="*/ 29721 w 285750"/>
                <a:gd name="connsiteY2" fmla="*/ 9797 h 276225"/>
                <a:gd name="connsiteX3" fmla="*/ 160500 w 285750"/>
                <a:gd name="connsiteY3" fmla="*/ 118128 h 276225"/>
                <a:gd name="connsiteX4" fmla="*/ 279847 w 285750"/>
                <a:gd name="connsiteY4" fmla="*/ 237892 h 276225"/>
                <a:gd name="connsiteX5" fmla="*/ 239427 w 285750"/>
                <a:gd name="connsiteY5" fmla="*/ 257073 h 276225"/>
                <a:gd name="connsiteX6" fmla="*/ 85596 w 285750"/>
                <a:gd name="connsiteY6" fmla="*/ 24502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276225">
                  <a:moveTo>
                    <a:pt x="85596" y="245028"/>
                  </a:moveTo>
                  <a:cubicBezTo>
                    <a:pt x="27450" y="206977"/>
                    <a:pt x="1079" y="146785"/>
                    <a:pt x="10962" y="74676"/>
                  </a:cubicBezTo>
                  <a:cubicBezTo>
                    <a:pt x="14991" y="45281"/>
                    <a:pt x="23433" y="16085"/>
                    <a:pt x="29721" y="9797"/>
                  </a:cubicBezTo>
                  <a:cubicBezTo>
                    <a:pt x="37028" y="2490"/>
                    <a:pt x="84227" y="41587"/>
                    <a:pt x="160500" y="118128"/>
                  </a:cubicBezTo>
                  <a:lnTo>
                    <a:pt x="279847" y="237892"/>
                  </a:lnTo>
                  <a:lnTo>
                    <a:pt x="239427" y="257073"/>
                  </a:lnTo>
                  <a:cubicBezTo>
                    <a:pt x="183630" y="283550"/>
                    <a:pt x="139136" y="280066"/>
                    <a:pt x="85596" y="24502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0" name="Полилиния: фигура 109">
              <a:extLst>
                <a:ext uri="{FF2B5EF4-FFF2-40B4-BE49-F238E27FC236}">
                  <a16:creationId xmlns:a16="http://schemas.microsoft.com/office/drawing/2014/main" id="{6A7ABFF7-DF8C-4533-BA25-4DCD0616B5EF}"/>
                </a:ext>
              </a:extLst>
            </p:cNvPr>
            <p:cNvSpPr/>
            <p:nvPr/>
          </p:nvSpPr>
          <p:spPr>
            <a:xfrm>
              <a:off x="-3740853" y="5689776"/>
              <a:ext cx="276225" cy="257175"/>
            </a:xfrm>
            <a:custGeom>
              <a:avLst/>
              <a:gdLst>
                <a:gd name="connsiteX0" fmla="*/ 139374 w 276225"/>
                <a:gd name="connsiteY0" fmla="*/ 164966 h 257175"/>
                <a:gd name="connsiteX1" fmla="*/ 17098 w 276225"/>
                <a:gd name="connsiteY1" fmla="*/ 50794 h 257175"/>
                <a:gd name="connsiteX2" fmla="*/ 120328 w 276225"/>
                <a:gd name="connsiteY2" fmla="*/ 8941 h 257175"/>
                <a:gd name="connsiteX3" fmla="*/ 230461 w 276225"/>
                <a:gd name="connsiteY3" fmla="*/ 60413 h 257175"/>
                <a:gd name="connsiteX4" fmla="*/ 276347 w 276225"/>
                <a:gd name="connsiteY4" fmla="*/ 167844 h 257175"/>
                <a:gd name="connsiteX5" fmla="*/ 259796 w 276225"/>
                <a:gd name="connsiteY5" fmla="*/ 246203 h 257175"/>
                <a:gd name="connsiteX6" fmla="*/ 139374 w 276225"/>
                <a:gd name="connsiteY6" fmla="*/ 164966 h 257175"/>
                <a:gd name="connsiteX7" fmla="*/ 240628 w 276225"/>
                <a:gd name="connsiteY7" fmla="*/ 168048 h 257175"/>
                <a:gd name="connsiteX8" fmla="*/ 212126 w 276225"/>
                <a:gd name="connsiteY8" fmla="*/ 79472 h 257175"/>
                <a:gd name="connsiteX9" fmla="*/ 187209 w 276225"/>
                <a:gd name="connsiteY9" fmla="*/ 47272 h 257175"/>
                <a:gd name="connsiteX10" fmla="*/ 144274 w 276225"/>
                <a:gd name="connsiteY10" fmla="*/ 40869 h 257175"/>
                <a:gd name="connsiteX11" fmla="*/ 97753 w 276225"/>
                <a:gd name="connsiteY11" fmla="*/ 60217 h 257175"/>
                <a:gd name="connsiteX12" fmla="*/ 130496 w 276225"/>
                <a:gd name="connsiteY12" fmla="*/ 89387 h 257175"/>
                <a:gd name="connsiteX13" fmla="*/ 197601 w 276225"/>
                <a:gd name="connsiteY13" fmla="*/ 148750 h 257175"/>
                <a:gd name="connsiteX14" fmla="*/ 192293 w 276225"/>
                <a:gd name="connsiteY14" fmla="*/ 174103 h 257175"/>
                <a:gd name="connsiteX15" fmla="*/ 191683 w 276225"/>
                <a:gd name="connsiteY15" fmla="*/ 189927 h 257175"/>
                <a:gd name="connsiteX16" fmla="*/ 237656 w 276225"/>
                <a:gd name="connsiteY16" fmla="*/ 227180 h 257175"/>
                <a:gd name="connsiteX17" fmla="*/ 240632 w 276225"/>
                <a:gd name="connsiteY17" fmla="*/ 16804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25" h="257175">
                  <a:moveTo>
                    <a:pt x="139374" y="164966"/>
                  </a:moveTo>
                  <a:cubicBezTo>
                    <a:pt x="82245" y="107836"/>
                    <a:pt x="27221" y="56459"/>
                    <a:pt x="17098" y="50794"/>
                  </a:cubicBezTo>
                  <a:cubicBezTo>
                    <a:pt x="-13551" y="33642"/>
                    <a:pt x="46706" y="9211"/>
                    <a:pt x="120328" y="8941"/>
                  </a:cubicBezTo>
                  <a:cubicBezTo>
                    <a:pt x="181263" y="8713"/>
                    <a:pt x="186940" y="11370"/>
                    <a:pt x="230461" y="60413"/>
                  </a:cubicBezTo>
                  <a:cubicBezTo>
                    <a:pt x="269803" y="104747"/>
                    <a:pt x="276347" y="120067"/>
                    <a:pt x="276347" y="167844"/>
                  </a:cubicBezTo>
                  <a:cubicBezTo>
                    <a:pt x="276347" y="198493"/>
                    <a:pt x="268900" y="233754"/>
                    <a:pt x="259796" y="246203"/>
                  </a:cubicBezTo>
                  <a:cubicBezTo>
                    <a:pt x="244238" y="267481"/>
                    <a:pt x="237021" y="262612"/>
                    <a:pt x="139374" y="164966"/>
                  </a:cubicBezTo>
                  <a:close/>
                  <a:moveTo>
                    <a:pt x="240628" y="168048"/>
                  </a:moveTo>
                  <a:cubicBezTo>
                    <a:pt x="240628" y="120555"/>
                    <a:pt x="234660" y="102006"/>
                    <a:pt x="212126" y="79472"/>
                  </a:cubicBezTo>
                  <a:cubicBezTo>
                    <a:pt x="196449" y="63796"/>
                    <a:pt x="185237" y="49305"/>
                    <a:pt x="187209" y="47272"/>
                  </a:cubicBezTo>
                  <a:cubicBezTo>
                    <a:pt x="189182" y="45237"/>
                    <a:pt x="169861" y="42357"/>
                    <a:pt x="144274" y="40869"/>
                  </a:cubicBezTo>
                  <a:cubicBezTo>
                    <a:pt x="105956" y="38642"/>
                    <a:pt x="97753" y="42054"/>
                    <a:pt x="97753" y="60217"/>
                  </a:cubicBezTo>
                  <a:cubicBezTo>
                    <a:pt x="97753" y="74611"/>
                    <a:pt x="109125" y="84740"/>
                    <a:pt x="130496" y="89387"/>
                  </a:cubicBezTo>
                  <a:cubicBezTo>
                    <a:pt x="176079" y="99297"/>
                    <a:pt x="188091" y="109924"/>
                    <a:pt x="197601" y="148750"/>
                  </a:cubicBezTo>
                  <a:cubicBezTo>
                    <a:pt x="203444" y="172607"/>
                    <a:pt x="201888" y="180033"/>
                    <a:pt x="192293" y="174103"/>
                  </a:cubicBezTo>
                  <a:cubicBezTo>
                    <a:pt x="182251" y="167896"/>
                    <a:pt x="182091" y="172010"/>
                    <a:pt x="191683" y="189927"/>
                  </a:cubicBezTo>
                  <a:cubicBezTo>
                    <a:pt x="202466" y="210076"/>
                    <a:pt x="214582" y="219893"/>
                    <a:pt x="237656" y="227180"/>
                  </a:cubicBezTo>
                  <a:cubicBezTo>
                    <a:pt x="239293" y="227694"/>
                    <a:pt x="240632" y="201087"/>
                    <a:pt x="240632" y="16804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1" name="Полилиния: фигура 110">
              <a:extLst>
                <a:ext uri="{FF2B5EF4-FFF2-40B4-BE49-F238E27FC236}">
                  <a16:creationId xmlns:a16="http://schemas.microsoft.com/office/drawing/2014/main" id="{EFB9B0B9-FF13-4C1C-8FC7-0901180F9988}"/>
                </a:ext>
              </a:extLst>
            </p:cNvPr>
            <p:cNvSpPr/>
            <p:nvPr/>
          </p:nvSpPr>
          <p:spPr>
            <a:xfrm>
              <a:off x="-3956684" y="4913904"/>
              <a:ext cx="1381125" cy="1885950"/>
            </a:xfrm>
            <a:custGeom>
              <a:avLst/>
              <a:gdLst>
                <a:gd name="connsiteX0" fmla="*/ 116813 w 1381125"/>
                <a:gd name="connsiteY0" fmla="*/ 1885179 h 1885950"/>
                <a:gd name="connsiteX1" fmla="*/ 108394 w 1381125"/>
                <a:gd name="connsiteY1" fmla="*/ 1880970 h 1885950"/>
                <a:gd name="connsiteX2" fmla="*/ 99975 w 1381125"/>
                <a:gd name="connsiteY2" fmla="*/ 1874656 h 1885950"/>
                <a:gd name="connsiteX3" fmla="*/ 91416 w 1381125"/>
                <a:gd name="connsiteY3" fmla="*/ 1868342 h 1885950"/>
                <a:gd name="connsiteX4" fmla="*/ 53671 w 1381125"/>
                <a:gd name="connsiteY4" fmla="*/ 1834805 h 1885950"/>
                <a:gd name="connsiteX5" fmla="*/ 49269 w 1381125"/>
                <a:gd name="connsiteY5" fmla="*/ 1830456 h 1885950"/>
                <a:gd name="connsiteX6" fmla="*/ 24204 w 1381125"/>
                <a:gd name="connsiteY6" fmla="*/ 1801181 h 1885950"/>
                <a:gd name="connsiteX7" fmla="*/ 19994 w 1381125"/>
                <a:gd name="connsiteY7" fmla="*/ 1792570 h 1885950"/>
                <a:gd name="connsiteX8" fmla="*/ 15785 w 1381125"/>
                <a:gd name="connsiteY8" fmla="*/ 1777837 h 1885950"/>
                <a:gd name="connsiteX9" fmla="*/ 9471 w 1381125"/>
                <a:gd name="connsiteY9" fmla="*/ 1763104 h 1885950"/>
                <a:gd name="connsiteX10" fmla="*/ 3157 w 1381125"/>
                <a:gd name="connsiteY10" fmla="*/ 944357 h 1885950"/>
                <a:gd name="connsiteX11" fmla="*/ 9471 w 1381125"/>
                <a:gd name="connsiteY11" fmla="*/ 125610 h 1885950"/>
                <a:gd name="connsiteX12" fmla="*/ 15785 w 1381125"/>
                <a:gd name="connsiteY12" fmla="*/ 117192 h 1885950"/>
                <a:gd name="connsiteX13" fmla="*/ 19994 w 1381125"/>
                <a:gd name="connsiteY13" fmla="*/ 108772 h 1885950"/>
                <a:gd name="connsiteX14" fmla="*/ 24204 w 1381125"/>
                <a:gd name="connsiteY14" fmla="*/ 99178 h 1885950"/>
                <a:gd name="connsiteX15" fmla="*/ 32624 w 1381125"/>
                <a:gd name="connsiteY15" fmla="*/ 83516 h 1885950"/>
                <a:gd name="connsiteX16" fmla="*/ 41042 w 1381125"/>
                <a:gd name="connsiteY16" fmla="*/ 67853 h 1885950"/>
                <a:gd name="connsiteX17" fmla="*/ 47357 w 1381125"/>
                <a:gd name="connsiteY17" fmla="*/ 58258 h 1885950"/>
                <a:gd name="connsiteX18" fmla="*/ 53671 w 1381125"/>
                <a:gd name="connsiteY18" fmla="*/ 54049 h 1885950"/>
                <a:gd name="connsiteX19" fmla="*/ 61161 w 1381125"/>
                <a:gd name="connsiteY19" fmla="*/ 49839 h 1885950"/>
                <a:gd name="connsiteX20" fmla="*/ 74718 w 1381125"/>
                <a:gd name="connsiteY20" fmla="*/ 41420 h 1885950"/>
                <a:gd name="connsiteX21" fmla="*/ 90380 w 1381125"/>
                <a:gd name="connsiteY21" fmla="*/ 33002 h 1885950"/>
                <a:gd name="connsiteX22" fmla="*/ 99975 w 1381125"/>
                <a:gd name="connsiteY22" fmla="*/ 26687 h 1885950"/>
                <a:gd name="connsiteX23" fmla="*/ 108394 w 1381125"/>
                <a:gd name="connsiteY23" fmla="*/ 20373 h 1885950"/>
                <a:gd name="connsiteX24" fmla="*/ 116813 w 1381125"/>
                <a:gd name="connsiteY24" fmla="*/ 16164 h 1885950"/>
                <a:gd name="connsiteX25" fmla="*/ 146280 w 1381125"/>
                <a:gd name="connsiteY25" fmla="*/ 11953 h 1885950"/>
                <a:gd name="connsiteX26" fmla="*/ 175746 w 1381125"/>
                <a:gd name="connsiteY26" fmla="*/ 7744 h 1885950"/>
                <a:gd name="connsiteX27" fmla="*/ 198547 w 1381125"/>
                <a:gd name="connsiteY27" fmla="*/ 8797 h 1885950"/>
                <a:gd name="connsiteX28" fmla="*/ 203458 w 1381125"/>
                <a:gd name="connsiteY28" fmla="*/ 8797 h 1885950"/>
                <a:gd name="connsiteX29" fmla="*/ 1202863 w 1381125"/>
                <a:gd name="connsiteY29" fmla="*/ 7744 h 1885950"/>
                <a:gd name="connsiteX30" fmla="*/ 1236539 w 1381125"/>
                <a:gd name="connsiteY30" fmla="*/ 11953 h 1885950"/>
                <a:gd name="connsiteX31" fmla="*/ 1270215 w 1381125"/>
                <a:gd name="connsiteY31" fmla="*/ 16164 h 1885950"/>
                <a:gd name="connsiteX32" fmla="*/ 1280739 w 1381125"/>
                <a:gd name="connsiteY32" fmla="*/ 20373 h 1885950"/>
                <a:gd name="connsiteX33" fmla="*/ 1291262 w 1381125"/>
                <a:gd name="connsiteY33" fmla="*/ 24883 h 1885950"/>
                <a:gd name="connsiteX34" fmla="*/ 1310095 w 1381125"/>
                <a:gd name="connsiteY34" fmla="*/ 41420 h 1885950"/>
                <a:gd name="connsiteX35" fmla="*/ 1337566 w 1381125"/>
                <a:gd name="connsiteY35" fmla="*/ 64682 h 1885950"/>
                <a:gd name="connsiteX36" fmla="*/ 1354104 w 1381125"/>
                <a:gd name="connsiteY36" fmla="*/ 79306 h 1885950"/>
                <a:gd name="connsiteX37" fmla="*/ 1358614 w 1381125"/>
                <a:gd name="connsiteY37" fmla="*/ 89830 h 1885950"/>
                <a:gd name="connsiteX38" fmla="*/ 1362823 w 1381125"/>
                <a:gd name="connsiteY38" fmla="*/ 100353 h 1885950"/>
                <a:gd name="connsiteX39" fmla="*/ 1367033 w 1381125"/>
                <a:gd name="connsiteY39" fmla="*/ 108772 h 1885950"/>
                <a:gd name="connsiteX40" fmla="*/ 1371242 w 1381125"/>
                <a:gd name="connsiteY40" fmla="*/ 117192 h 1885950"/>
                <a:gd name="connsiteX41" fmla="*/ 1375452 w 1381125"/>
                <a:gd name="connsiteY41" fmla="*/ 131925 h 1885950"/>
                <a:gd name="connsiteX42" fmla="*/ 1379662 w 1381125"/>
                <a:gd name="connsiteY42" fmla="*/ 146658 h 1885950"/>
                <a:gd name="connsiteX43" fmla="*/ 1383872 w 1381125"/>
                <a:gd name="connsiteY43" fmla="*/ 950672 h 1885950"/>
                <a:gd name="connsiteX44" fmla="*/ 1379662 w 1381125"/>
                <a:gd name="connsiteY44" fmla="*/ 1754685 h 1885950"/>
                <a:gd name="connsiteX45" fmla="*/ 1375452 w 1381125"/>
                <a:gd name="connsiteY45" fmla="*/ 1769418 h 1885950"/>
                <a:gd name="connsiteX46" fmla="*/ 1371242 w 1381125"/>
                <a:gd name="connsiteY46" fmla="*/ 1784151 h 1885950"/>
                <a:gd name="connsiteX47" fmla="*/ 1367033 w 1381125"/>
                <a:gd name="connsiteY47" fmla="*/ 1792872 h 1885950"/>
                <a:gd name="connsiteX48" fmla="*/ 1350496 w 1381125"/>
                <a:gd name="connsiteY48" fmla="*/ 1813618 h 1885950"/>
                <a:gd name="connsiteX49" fmla="*/ 1345986 w 1381125"/>
                <a:gd name="connsiteY49" fmla="*/ 1822037 h 1885950"/>
                <a:gd name="connsiteX50" fmla="*/ 1341776 w 1381125"/>
                <a:gd name="connsiteY50" fmla="*/ 1830456 h 1885950"/>
                <a:gd name="connsiteX51" fmla="*/ 1337566 w 1381125"/>
                <a:gd name="connsiteY51" fmla="*/ 1834857 h 1885950"/>
                <a:gd name="connsiteX52" fmla="*/ 1310095 w 1381125"/>
                <a:gd name="connsiteY52" fmla="*/ 1859923 h 1885950"/>
                <a:gd name="connsiteX53" fmla="*/ 1291262 w 1381125"/>
                <a:gd name="connsiteY53" fmla="*/ 1876460 h 1885950"/>
                <a:gd name="connsiteX54" fmla="*/ 1276529 w 1381125"/>
                <a:gd name="connsiteY54" fmla="*/ 1880970 h 1885950"/>
                <a:gd name="connsiteX55" fmla="*/ 1261795 w 1381125"/>
                <a:gd name="connsiteY55" fmla="*/ 1885179 h 1885950"/>
                <a:gd name="connsiteX56" fmla="*/ 689305 w 1381125"/>
                <a:gd name="connsiteY56" fmla="*/ 1889389 h 1885950"/>
                <a:gd name="connsiteX57" fmla="*/ 116813 w 1381125"/>
                <a:gd name="connsiteY57" fmla="*/ 1885179 h 1885950"/>
                <a:gd name="connsiteX58" fmla="*/ 1240748 w 1381125"/>
                <a:gd name="connsiteY58" fmla="*/ 1855712 h 1885950"/>
                <a:gd name="connsiteX59" fmla="*/ 1253677 w 1381125"/>
                <a:gd name="connsiteY59" fmla="*/ 1851503 h 1885950"/>
                <a:gd name="connsiteX60" fmla="*/ 1278633 w 1381125"/>
                <a:gd name="connsiteY60" fmla="*/ 1834966 h 1885950"/>
                <a:gd name="connsiteX61" fmla="*/ 1288228 w 1381125"/>
                <a:gd name="connsiteY61" fmla="*/ 1830456 h 1885950"/>
                <a:gd name="connsiteX62" fmla="*/ 1303891 w 1381125"/>
                <a:gd name="connsiteY62" fmla="*/ 1822037 h 1885950"/>
                <a:gd name="connsiteX63" fmla="*/ 1315344 w 1381125"/>
                <a:gd name="connsiteY63" fmla="*/ 1813618 h 1885950"/>
                <a:gd name="connsiteX64" fmla="*/ 1320729 w 1381125"/>
                <a:gd name="connsiteY64" fmla="*/ 1804023 h 1885950"/>
                <a:gd name="connsiteX65" fmla="*/ 1329148 w 1381125"/>
                <a:gd name="connsiteY65" fmla="*/ 1788361 h 1885950"/>
                <a:gd name="connsiteX66" fmla="*/ 1337566 w 1381125"/>
                <a:gd name="connsiteY66" fmla="*/ 1768489 h 1885950"/>
                <a:gd name="connsiteX67" fmla="*/ 1341776 w 1381125"/>
                <a:gd name="connsiteY67" fmla="*/ 1754685 h 1885950"/>
                <a:gd name="connsiteX68" fmla="*/ 1345986 w 1381125"/>
                <a:gd name="connsiteY68" fmla="*/ 950672 h 1885950"/>
                <a:gd name="connsiteX69" fmla="*/ 1341776 w 1381125"/>
                <a:gd name="connsiteY69" fmla="*/ 146658 h 1885950"/>
                <a:gd name="connsiteX70" fmla="*/ 1337566 w 1381125"/>
                <a:gd name="connsiteY70" fmla="*/ 131925 h 1885950"/>
                <a:gd name="connsiteX71" fmla="*/ 1333357 w 1381125"/>
                <a:gd name="connsiteY71" fmla="*/ 117192 h 1885950"/>
                <a:gd name="connsiteX72" fmla="*/ 1329148 w 1381125"/>
                <a:gd name="connsiteY72" fmla="*/ 108772 h 1885950"/>
                <a:gd name="connsiteX73" fmla="*/ 1324939 w 1381125"/>
                <a:gd name="connsiteY73" fmla="*/ 100353 h 1885950"/>
                <a:gd name="connsiteX74" fmla="*/ 1320729 w 1381125"/>
                <a:gd name="connsiteY74" fmla="*/ 94039 h 1885950"/>
                <a:gd name="connsiteX75" fmla="*/ 1315344 w 1381125"/>
                <a:gd name="connsiteY75" fmla="*/ 87725 h 1885950"/>
                <a:gd name="connsiteX76" fmla="*/ 1303891 w 1381125"/>
                <a:gd name="connsiteY76" fmla="*/ 79306 h 1885950"/>
                <a:gd name="connsiteX77" fmla="*/ 1288228 w 1381125"/>
                <a:gd name="connsiteY77" fmla="*/ 70886 h 1885950"/>
                <a:gd name="connsiteX78" fmla="*/ 1278633 w 1381125"/>
                <a:gd name="connsiteY78" fmla="*/ 66377 h 1885950"/>
                <a:gd name="connsiteX79" fmla="*/ 1259992 w 1381125"/>
                <a:gd name="connsiteY79" fmla="*/ 49839 h 1885950"/>
                <a:gd name="connsiteX80" fmla="*/ 1253377 w 1381125"/>
                <a:gd name="connsiteY80" fmla="*/ 45630 h 1885950"/>
                <a:gd name="connsiteX81" fmla="*/ 695619 w 1381125"/>
                <a:gd name="connsiteY81" fmla="*/ 41420 h 1885950"/>
                <a:gd name="connsiteX82" fmla="*/ 137861 w 1381125"/>
                <a:gd name="connsiteY82" fmla="*/ 45630 h 1885950"/>
                <a:gd name="connsiteX83" fmla="*/ 127336 w 1381125"/>
                <a:gd name="connsiteY83" fmla="*/ 49839 h 1885950"/>
                <a:gd name="connsiteX84" fmla="*/ 116813 w 1381125"/>
                <a:gd name="connsiteY84" fmla="*/ 54049 h 1885950"/>
                <a:gd name="connsiteX85" fmla="*/ 108394 w 1381125"/>
                <a:gd name="connsiteY85" fmla="*/ 58258 h 1885950"/>
                <a:gd name="connsiteX86" fmla="*/ 99975 w 1381125"/>
                <a:gd name="connsiteY86" fmla="*/ 62768 h 1885950"/>
                <a:gd name="connsiteX87" fmla="*/ 85242 w 1381125"/>
                <a:gd name="connsiteY87" fmla="*/ 79306 h 1885950"/>
                <a:gd name="connsiteX88" fmla="*/ 70508 w 1381125"/>
                <a:gd name="connsiteY88" fmla="*/ 94914 h 1885950"/>
                <a:gd name="connsiteX89" fmla="*/ 62089 w 1381125"/>
                <a:gd name="connsiteY89" fmla="*/ 104563 h 1885950"/>
                <a:gd name="connsiteX90" fmla="*/ 53671 w 1381125"/>
                <a:gd name="connsiteY90" fmla="*/ 118121 h 1885950"/>
                <a:gd name="connsiteX91" fmla="*/ 47357 w 1381125"/>
                <a:gd name="connsiteY91" fmla="*/ 125610 h 1885950"/>
                <a:gd name="connsiteX92" fmla="*/ 41042 w 1381125"/>
                <a:gd name="connsiteY92" fmla="*/ 136134 h 1885950"/>
                <a:gd name="connsiteX93" fmla="*/ 36833 w 1381125"/>
                <a:gd name="connsiteY93" fmla="*/ 146658 h 1885950"/>
                <a:gd name="connsiteX94" fmla="*/ 32624 w 1381125"/>
                <a:gd name="connsiteY94" fmla="*/ 950672 h 1885950"/>
                <a:gd name="connsiteX95" fmla="*/ 36833 w 1381125"/>
                <a:gd name="connsiteY95" fmla="*/ 1754685 h 1885950"/>
                <a:gd name="connsiteX96" fmla="*/ 41042 w 1381125"/>
                <a:gd name="connsiteY96" fmla="*/ 1765209 h 1885950"/>
                <a:gd name="connsiteX97" fmla="*/ 47357 w 1381125"/>
                <a:gd name="connsiteY97" fmla="*/ 1775732 h 1885950"/>
                <a:gd name="connsiteX98" fmla="*/ 53671 w 1381125"/>
                <a:gd name="connsiteY98" fmla="*/ 1784151 h 1885950"/>
                <a:gd name="connsiteX99" fmla="*/ 57880 w 1381125"/>
                <a:gd name="connsiteY99" fmla="*/ 1792570 h 1885950"/>
                <a:gd name="connsiteX100" fmla="*/ 62089 w 1381125"/>
                <a:gd name="connsiteY100" fmla="*/ 1796971 h 1885950"/>
                <a:gd name="connsiteX101" fmla="*/ 85351 w 1381125"/>
                <a:gd name="connsiteY101" fmla="*/ 1822037 h 1885950"/>
                <a:gd name="connsiteX102" fmla="*/ 99975 w 1381125"/>
                <a:gd name="connsiteY102" fmla="*/ 1838574 h 1885950"/>
                <a:gd name="connsiteX103" fmla="*/ 108394 w 1381125"/>
                <a:gd name="connsiteY103" fmla="*/ 1843084 h 1885950"/>
                <a:gd name="connsiteX104" fmla="*/ 116813 w 1381125"/>
                <a:gd name="connsiteY104" fmla="*/ 1847293 h 1885950"/>
                <a:gd name="connsiteX105" fmla="*/ 127336 w 1381125"/>
                <a:gd name="connsiteY105" fmla="*/ 1851503 h 1885950"/>
                <a:gd name="connsiteX106" fmla="*/ 137861 w 1381125"/>
                <a:gd name="connsiteY106" fmla="*/ 1855712 h 1885950"/>
                <a:gd name="connsiteX107" fmla="*/ 689305 w 1381125"/>
                <a:gd name="connsiteY107" fmla="*/ 1859923 h 1885950"/>
                <a:gd name="connsiteX108" fmla="*/ 1240748 w 1381125"/>
                <a:gd name="connsiteY108" fmla="*/ 1855712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81125" h="1885950">
                  <a:moveTo>
                    <a:pt x="116813" y="1885179"/>
                  </a:moveTo>
                  <a:cubicBezTo>
                    <a:pt x="116813" y="1882864"/>
                    <a:pt x="113024" y="1880970"/>
                    <a:pt x="108394" y="1880970"/>
                  </a:cubicBezTo>
                  <a:cubicBezTo>
                    <a:pt x="103717" y="1880970"/>
                    <a:pt x="99975" y="1878163"/>
                    <a:pt x="99975" y="1874656"/>
                  </a:cubicBezTo>
                  <a:cubicBezTo>
                    <a:pt x="99975" y="1871113"/>
                    <a:pt x="96218" y="1868342"/>
                    <a:pt x="91416" y="1868342"/>
                  </a:cubicBezTo>
                  <a:cubicBezTo>
                    <a:pt x="82634" y="1868342"/>
                    <a:pt x="53671" y="1842608"/>
                    <a:pt x="53671" y="1834805"/>
                  </a:cubicBezTo>
                  <a:cubicBezTo>
                    <a:pt x="53671" y="1832413"/>
                    <a:pt x="51691" y="1830456"/>
                    <a:pt x="49269" y="1830456"/>
                  </a:cubicBezTo>
                  <a:cubicBezTo>
                    <a:pt x="41599" y="1830456"/>
                    <a:pt x="24204" y="1810139"/>
                    <a:pt x="24204" y="1801181"/>
                  </a:cubicBezTo>
                  <a:cubicBezTo>
                    <a:pt x="24204" y="1796445"/>
                    <a:pt x="22310" y="1792570"/>
                    <a:pt x="19994" y="1792570"/>
                  </a:cubicBezTo>
                  <a:cubicBezTo>
                    <a:pt x="17680" y="1792570"/>
                    <a:pt x="15785" y="1785940"/>
                    <a:pt x="15785" y="1777837"/>
                  </a:cubicBezTo>
                  <a:cubicBezTo>
                    <a:pt x="15785" y="1767548"/>
                    <a:pt x="13881" y="1763104"/>
                    <a:pt x="9471" y="1763104"/>
                  </a:cubicBezTo>
                  <a:cubicBezTo>
                    <a:pt x="3880" y="1763104"/>
                    <a:pt x="3157" y="1669326"/>
                    <a:pt x="3157" y="944357"/>
                  </a:cubicBezTo>
                  <a:cubicBezTo>
                    <a:pt x="3157" y="219389"/>
                    <a:pt x="3881" y="125610"/>
                    <a:pt x="9471" y="125610"/>
                  </a:cubicBezTo>
                  <a:cubicBezTo>
                    <a:pt x="12979" y="125610"/>
                    <a:pt x="15785" y="121868"/>
                    <a:pt x="15785" y="117192"/>
                  </a:cubicBezTo>
                  <a:cubicBezTo>
                    <a:pt x="15785" y="112561"/>
                    <a:pt x="17680" y="108772"/>
                    <a:pt x="19994" y="108772"/>
                  </a:cubicBezTo>
                  <a:cubicBezTo>
                    <a:pt x="22310" y="108772"/>
                    <a:pt x="24204" y="104454"/>
                    <a:pt x="24204" y="99178"/>
                  </a:cubicBezTo>
                  <a:cubicBezTo>
                    <a:pt x="24204" y="93901"/>
                    <a:pt x="27993" y="86852"/>
                    <a:pt x="32624" y="83516"/>
                  </a:cubicBezTo>
                  <a:cubicBezTo>
                    <a:pt x="37254" y="80178"/>
                    <a:pt x="41042" y="73130"/>
                    <a:pt x="41042" y="67853"/>
                  </a:cubicBezTo>
                  <a:cubicBezTo>
                    <a:pt x="41042" y="62131"/>
                    <a:pt x="43591" y="58258"/>
                    <a:pt x="47357" y="58258"/>
                  </a:cubicBezTo>
                  <a:cubicBezTo>
                    <a:pt x="50830" y="58258"/>
                    <a:pt x="53671" y="56364"/>
                    <a:pt x="53671" y="54049"/>
                  </a:cubicBezTo>
                  <a:cubicBezTo>
                    <a:pt x="53671" y="51734"/>
                    <a:pt x="57041" y="49839"/>
                    <a:pt x="61161" y="49839"/>
                  </a:cubicBezTo>
                  <a:cubicBezTo>
                    <a:pt x="65280" y="49839"/>
                    <a:pt x="71381" y="46051"/>
                    <a:pt x="74718" y="41420"/>
                  </a:cubicBezTo>
                  <a:cubicBezTo>
                    <a:pt x="78056" y="36790"/>
                    <a:pt x="85104" y="33002"/>
                    <a:pt x="90380" y="33002"/>
                  </a:cubicBezTo>
                  <a:cubicBezTo>
                    <a:pt x="96103" y="33002"/>
                    <a:pt x="99975" y="30453"/>
                    <a:pt x="99975" y="26687"/>
                  </a:cubicBezTo>
                  <a:cubicBezTo>
                    <a:pt x="99975" y="23180"/>
                    <a:pt x="103717" y="20373"/>
                    <a:pt x="108394" y="20373"/>
                  </a:cubicBezTo>
                  <a:cubicBezTo>
                    <a:pt x="113024" y="20373"/>
                    <a:pt x="116813" y="18479"/>
                    <a:pt x="116813" y="16164"/>
                  </a:cubicBezTo>
                  <a:cubicBezTo>
                    <a:pt x="116813" y="13757"/>
                    <a:pt x="129441" y="11953"/>
                    <a:pt x="146280" y="11953"/>
                  </a:cubicBezTo>
                  <a:cubicBezTo>
                    <a:pt x="163118" y="11953"/>
                    <a:pt x="175746" y="10149"/>
                    <a:pt x="175746" y="7744"/>
                  </a:cubicBezTo>
                  <a:cubicBezTo>
                    <a:pt x="175746" y="1647"/>
                    <a:pt x="195639" y="2565"/>
                    <a:pt x="198547" y="8797"/>
                  </a:cubicBezTo>
                  <a:cubicBezTo>
                    <a:pt x="200512" y="13006"/>
                    <a:pt x="201494" y="13006"/>
                    <a:pt x="203458" y="8797"/>
                  </a:cubicBezTo>
                  <a:cubicBezTo>
                    <a:pt x="206622" y="2018"/>
                    <a:pt x="1202863" y="968"/>
                    <a:pt x="1202863" y="7744"/>
                  </a:cubicBezTo>
                  <a:cubicBezTo>
                    <a:pt x="1202863" y="10200"/>
                    <a:pt x="1216895" y="11953"/>
                    <a:pt x="1236539" y="11953"/>
                  </a:cubicBezTo>
                  <a:cubicBezTo>
                    <a:pt x="1256183" y="11953"/>
                    <a:pt x="1270215" y="13708"/>
                    <a:pt x="1270215" y="16164"/>
                  </a:cubicBezTo>
                  <a:cubicBezTo>
                    <a:pt x="1270215" y="18479"/>
                    <a:pt x="1274950" y="20373"/>
                    <a:pt x="1280739" y="20373"/>
                  </a:cubicBezTo>
                  <a:cubicBezTo>
                    <a:pt x="1286527" y="20373"/>
                    <a:pt x="1291262" y="22403"/>
                    <a:pt x="1291262" y="24883"/>
                  </a:cubicBezTo>
                  <a:cubicBezTo>
                    <a:pt x="1291262" y="31661"/>
                    <a:pt x="1302377" y="41420"/>
                    <a:pt x="1310095" y="41420"/>
                  </a:cubicBezTo>
                  <a:cubicBezTo>
                    <a:pt x="1316573" y="41420"/>
                    <a:pt x="1337566" y="59198"/>
                    <a:pt x="1337566" y="64682"/>
                  </a:cubicBezTo>
                  <a:cubicBezTo>
                    <a:pt x="1337566" y="68965"/>
                    <a:pt x="1349260" y="79306"/>
                    <a:pt x="1354104" y="79306"/>
                  </a:cubicBezTo>
                  <a:cubicBezTo>
                    <a:pt x="1356584" y="79306"/>
                    <a:pt x="1358614" y="84041"/>
                    <a:pt x="1358614" y="89830"/>
                  </a:cubicBezTo>
                  <a:cubicBezTo>
                    <a:pt x="1358614" y="95617"/>
                    <a:pt x="1360509" y="100353"/>
                    <a:pt x="1362823" y="100353"/>
                  </a:cubicBezTo>
                  <a:cubicBezTo>
                    <a:pt x="1365139" y="100353"/>
                    <a:pt x="1367033" y="104142"/>
                    <a:pt x="1367033" y="108772"/>
                  </a:cubicBezTo>
                  <a:cubicBezTo>
                    <a:pt x="1367033" y="113402"/>
                    <a:pt x="1368928" y="117192"/>
                    <a:pt x="1371242" y="117192"/>
                  </a:cubicBezTo>
                  <a:cubicBezTo>
                    <a:pt x="1373558" y="117192"/>
                    <a:pt x="1375452" y="123821"/>
                    <a:pt x="1375452" y="131925"/>
                  </a:cubicBezTo>
                  <a:cubicBezTo>
                    <a:pt x="1375452" y="140028"/>
                    <a:pt x="1377346" y="146658"/>
                    <a:pt x="1379662" y="146658"/>
                  </a:cubicBezTo>
                  <a:cubicBezTo>
                    <a:pt x="1382453" y="146658"/>
                    <a:pt x="1383872" y="417469"/>
                    <a:pt x="1383872" y="950672"/>
                  </a:cubicBezTo>
                  <a:cubicBezTo>
                    <a:pt x="1383872" y="1483874"/>
                    <a:pt x="1382453" y="1754685"/>
                    <a:pt x="1379662" y="1754685"/>
                  </a:cubicBezTo>
                  <a:cubicBezTo>
                    <a:pt x="1377346" y="1754685"/>
                    <a:pt x="1375452" y="1761315"/>
                    <a:pt x="1375452" y="1769418"/>
                  </a:cubicBezTo>
                  <a:cubicBezTo>
                    <a:pt x="1375452" y="1777522"/>
                    <a:pt x="1373558" y="1784151"/>
                    <a:pt x="1371242" y="1784151"/>
                  </a:cubicBezTo>
                  <a:cubicBezTo>
                    <a:pt x="1368928" y="1784151"/>
                    <a:pt x="1367033" y="1788075"/>
                    <a:pt x="1367033" y="1792872"/>
                  </a:cubicBezTo>
                  <a:cubicBezTo>
                    <a:pt x="1367033" y="1802191"/>
                    <a:pt x="1357924" y="1813618"/>
                    <a:pt x="1350496" y="1813618"/>
                  </a:cubicBezTo>
                  <a:cubicBezTo>
                    <a:pt x="1348016" y="1813618"/>
                    <a:pt x="1345986" y="1817407"/>
                    <a:pt x="1345986" y="1822037"/>
                  </a:cubicBezTo>
                  <a:cubicBezTo>
                    <a:pt x="1345986" y="1826667"/>
                    <a:pt x="1344092" y="1830456"/>
                    <a:pt x="1341776" y="1830456"/>
                  </a:cubicBezTo>
                  <a:cubicBezTo>
                    <a:pt x="1339461" y="1830456"/>
                    <a:pt x="1337566" y="1832437"/>
                    <a:pt x="1337566" y="1834857"/>
                  </a:cubicBezTo>
                  <a:cubicBezTo>
                    <a:pt x="1337566" y="1841752"/>
                    <a:pt x="1317653" y="1859923"/>
                    <a:pt x="1310095" y="1859923"/>
                  </a:cubicBezTo>
                  <a:cubicBezTo>
                    <a:pt x="1302377" y="1859923"/>
                    <a:pt x="1291262" y="1869682"/>
                    <a:pt x="1291262" y="1876460"/>
                  </a:cubicBezTo>
                  <a:cubicBezTo>
                    <a:pt x="1291262" y="1878940"/>
                    <a:pt x="1284632" y="1880970"/>
                    <a:pt x="1276529" y="1880970"/>
                  </a:cubicBezTo>
                  <a:cubicBezTo>
                    <a:pt x="1268426" y="1880970"/>
                    <a:pt x="1261795" y="1882864"/>
                    <a:pt x="1261795" y="1885179"/>
                  </a:cubicBezTo>
                  <a:cubicBezTo>
                    <a:pt x="1261795" y="1887965"/>
                    <a:pt x="1068159" y="1889389"/>
                    <a:pt x="689305" y="1889389"/>
                  </a:cubicBezTo>
                  <a:cubicBezTo>
                    <a:pt x="310450" y="1889389"/>
                    <a:pt x="116813" y="1887965"/>
                    <a:pt x="116813" y="1885179"/>
                  </a:cubicBezTo>
                  <a:close/>
                  <a:moveTo>
                    <a:pt x="1240748" y="1855712"/>
                  </a:moveTo>
                  <a:cubicBezTo>
                    <a:pt x="1240748" y="1853398"/>
                    <a:pt x="1246567" y="1851503"/>
                    <a:pt x="1253677" y="1851503"/>
                  </a:cubicBezTo>
                  <a:cubicBezTo>
                    <a:pt x="1266575" y="1851503"/>
                    <a:pt x="1278633" y="1843513"/>
                    <a:pt x="1278633" y="1834966"/>
                  </a:cubicBezTo>
                  <a:cubicBezTo>
                    <a:pt x="1278633" y="1832486"/>
                    <a:pt x="1282951" y="1830456"/>
                    <a:pt x="1288228" y="1830456"/>
                  </a:cubicBezTo>
                  <a:cubicBezTo>
                    <a:pt x="1293505" y="1830456"/>
                    <a:pt x="1300554" y="1826667"/>
                    <a:pt x="1303891" y="1822037"/>
                  </a:cubicBezTo>
                  <a:cubicBezTo>
                    <a:pt x="1307229" y="1817407"/>
                    <a:pt x="1312382" y="1813618"/>
                    <a:pt x="1315344" y="1813618"/>
                  </a:cubicBezTo>
                  <a:cubicBezTo>
                    <a:pt x="1318305" y="1813618"/>
                    <a:pt x="1320729" y="1809300"/>
                    <a:pt x="1320729" y="1804023"/>
                  </a:cubicBezTo>
                  <a:cubicBezTo>
                    <a:pt x="1320729" y="1798746"/>
                    <a:pt x="1324517" y="1791698"/>
                    <a:pt x="1329148" y="1788361"/>
                  </a:cubicBezTo>
                  <a:cubicBezTo>
                    <a:pt x="1334622" y="1784416"/>
                    <a:pt x="1337566" y="1777464"/>
                    <a:pt x="1337566" y="1768489"/>
                  </a:cubicBezTo>
                  <a:cubicBezTo>
                    <a:pt x="1337566" y="1760897"/>
                    <a:pt x="1339461" y="1754685"/>
                    <a:pt x="1341776" y="1754685"/>
                  </a:cubicBezTo>
                  <a:cubicBezTo>
                    <a:pt x="1344568" y="1754685"/>
                    <a:pt x="1345986" y="1483874"/>
                    <a:pt x="1345986" y="950672"/>
                  </a:cubicBezTo>
                  <a:cubicBezTo>
                    <a:pt x="1345986" y="417469"/>
                    <a:pt x="1344568" y="146658"/>
                    <a:pt x="1341776" y="146658"/>
                  </a:cubicBezTo>
                  <a:cubicBezTo>
                    <a:pt x="1339461" y="146658"/>
                    <a:pt x="1337566" y="140028"/>
                    <a:pt x="1337566" y="131925"/>
                  </a:cubicBezTo>
                  <a:cubicBezTo>
                    <a:pt x="1337566" y="123821"/>
                    <a:pt x="1335672" y="117192"/>
                    <a:pt x="1333357" y="117192"/>
                  </a:cubicBezTo>
                  <a:cubicBezTo>
                    <a:pt x="1331042" y="117192"/>
                    <a:pt x="1329148" y="113402"/>
                    <a:pt x="1329148" y="108772"/>
                  </a:cubicBezTo>
                  <a:cubicBezTo>
                    <a:pt x="1329148" y="104142"/>
                    <a:pt x="1327253" y="100353"/>
                    <a:pt x="1324939" y="100353"/>
                  </a:cubicBezTo>
                  <a:cubicBezTo>
                    <a:pt x="1322623" y="100353"/>
                    <a:pt x="1320729" y="97512"/>
                    <a:pt x="1320729" y="94039"/>
                  </a:cubicBezTo>
                  <a:cubicBezTo>
                    <a:pt x="1320729" y="90566"/>
                    <a:pt x="1318305" y="87725"/>
                    <a:pt x="1315344" y="87725"/>
                  </a:cubicBezTo>
                  <a:cubicBezTo>
                    <a:pt x="1312382" y="87725"/>
                    <a:pt x="1307229" y="83936"/>
                    <a:pt x="1303891" y="79306"/>
                  </a:cubicBezTo>
                  <a:cubicBezTo>
                    <a:pt x="1300554" y="74676"/>
                    <a:pt x="1293505" y="70886"/>
                    <a:pt x="1288228" y="70886"/>
                  </a:cubicBezTo>
                  <a:cubicBezTo>
                    <a:pt x="1282951" y="70886"/>
                    <a:pt x="1278633" y="68857"/>
                    <a:pt x="1278633" y="66377"/>
                  </a:cubicBezTo>
                  <a:cubicBezTo>
                    <a:pt x="1278633" y="59670"/>
                    <a:pt x="1267552" y="49839"/>
                    <a:pt x="1259992" y="49839"/>
                  </a:cubicBezTo>
                  <a:cubicBezTo>
                    <a:pt x="1256354" y="49839"/>
                    <a:pt x="1253377" y="47945"/>
                    <a:pt x="1253377" y="45630"/>
                  </a:cubicBezTo>
                  <a:cubicBezTo>
                    <a:pt x="1253377" y="42845"/>
                    <a:pt x="1064651" y="41420"/>
                    <a:pt x="695619" y="41420"/>
                  </a:cubicBezTo>
                  <a:cubicBezTo>
                    <a:pt x="326586" y="41420"/>
                    <a:pt x="137861" y="42845"/>
                    <a:pt x="137861" y="45630"/>
                  </a:cubicBezTo>
                  <a:cubicBezTo>
                    <a:pt x="137861" y="47945"/>
                    <a:pt x="133125" y="49839"/>
                    <a:pt x="127336" y="49839"/>
                  </a:cubicBezTo>
                  <a:cubicBezTo>
                    <a:pt x="121549" y="49839"/>
                    <a:pt x="116813" y="51734"/>
                    <a:pt x="116813" y="54049"/>
                  </a:cubicBezTo>
                  <a:cubicBezTo>
                    <a:pt x="116813" y="56364"/>
                    <a:pt x="113024" y="58258"/>
                    <a:pt x="108394" y="58258"/>
                  </a:cubicBezTo>
                  <a:cubicBezTo>
                    <a:pt x="103764" y="58258"/>
                    <a:pt x="99975" y="60288"/>
                    <a:pt x="99975" y="62768"/>
                  </a:cubicBezTo>
                  <a:cubicBezTo>
                    <a:pt x="99975" y="67675"/>
                    <a:pt x="89613" y="79306"/>
                    <a:pt x="85242" y="79306"/>
                  </a:cubicBezTo>
                  <a:cubicBezTo>
                    <a:pt x="81292" y="79306"/>
                    <a:pt x="70508" y="90730"/>
                    <a:pt x="70508" y="94914"/>
                  </a:cubicBezTo>
                  <a:cubicBezTo>
                    <a:pt x="70508" y="96883"/>
                    <a:pt x="66720" y="101226"/>
                    <a:pt x="62089" y="104563"/>
                  </a:cubicBezTo>
                  <a:cubicBezTo>
                    <a:pt x="57459" y="107900"/>
                    <a:pt x="53671" y="114002"/>
                    <a:pt x="53671" y="118121"/>
                  </a:cubicBezTo>
                  <a:cubicBezTo>
                    <a:pt x="53671" y="122240"/>
                    <a:pt x="50830" y="125610"/>
                    <a:pt x="47357" y="125610"/>
                  </a:cubicBezTo>
                  <a:cubicBezTo>
                    <a:pt x="43428" y="125610"/>
                    <a:pt x="41042" y="129586"/>
                    <a:pt x="41042" y="136134"/>
                  </a:cubicBezTo>
                  <a:cubicBezTo>
                    <a:pt x="41042" y="141922"/>
                    <a:pt x="39148" y="146658"/>
                    <a:pt x="36833" y="146658"/>
                  </a:cubicBezTo>
                  <a:cubicBezTo>
                    <a:pt x="34041" y="146658"/>
                    <a:pt x="32624" y="417469"/>
                    <a:pt x="32624" y="950672"/>
                  </a:cubicBezTo>
                  <a:cubicBezTo>
                    <a:pt x="32624" y="1483874"/>
                    <a:pt x="34041" y="1754685"/>
                    <a:pt x="36833" y="1754685"/>
                  </a:cubicBezTo>
                  <a:cubicBezTo>
                    <a:pt x="39148" y="1754685"/>
                    <a:pt x="41042" y="1759421"/>
                    <a:pt x="41042" y="1765209"/>
                  </a:cubicBezTo>
                  <a:cubicBezTo>
                    <a:pt x="41042" y="1771757"/>
                    <a:pt x="43428" y="1775732"/>
                    <a:pt x="47357" y="1775732"/>
                  </a:cubicBezTo>
                  <a:cubicBezTo>
                    <a:pt x="50864" y="1775732"/>
                    <a:pt x="53671" y="1779475"/>
                    <a:pt x="53671" y="1784151"/>
                  </a:cubicBezTo>
                  <a:cubicBezTo>
                    <a:pt x="53671" y="1788782"/>
                    <a:pt x="55564" y="1792570"/>
                    <a:pt x="57880" y="1792570"/>
                  </a:cubicBezTo>
                  <a:cubicBezTo>
                    <a:pt x="60196" y="1792570"/>
                    <a:pt x="62089" y="1794551"/>
                    <a:pt x="62089" y="1796971"/>
                  </a:cubicBezTo>
                  <a:cubicBezTo>
                    <a:pt x="62089" y="1801665"/>
                    <a:pt x="80995" y="1822037"/>
                    <a:pt x="85351" y="1822037"/>
                  </a:cubicBezTo>
                  <a:cubicBezTo>
                    <a:pt x="89634" y="1822037"/>
                    <a:pt x="99975" y="1833731"/>
                    <a:pt x="99975" y="1838574"/>
                  </a:cubicBezTo>
                  <a:cubicBezTo>
                    <a:pt x="99975" y="1841055"/>
                    <a:pt x="103764" y="1843084"/>
                    <a:pt x="108394" y="1843084"/>
                  </a:cubicBezTo>
                  <a:cubicBezTo>
                    <a:pt x="113024" y="1843084"/>
                    <a:pt x="116813" y="1844979"/>
                    <a:pt x="116813" y="1847293"/>
                  </a:cubicBezTo>
                  <a:cubicBezTo>
                    <a:pt x="116813" y="1849609"/>
                    <a:pt x="121549" y="1851503"/>
                    <a:pt x="127336" y="1851503"/>
                  </a:cubicBezTo>
                  <a:cubicBezTo>
                    <a:pt x="133125" y="1851503"/>
                    <a:pt x="137861" y="1853398"/>
                    <a:pt x="137861" y="1855712"/>
                  </a:cubicBezTo>
                  <a:cubicBezTo>
                    <a:pt x="137861" y="1858498"/>
                    <a:pt x="324482" y="1859923"/>
                    <a:pt x="689305" y="1859923"/>
                  </a:cubicBezTo>
                  <a:cubicBezTo>
                    <a:pt x="1054127" y="1859923"/>
                    <a:pt x="1240748" y="1858498"/>
                    <a:pt x="1240748" y="1855712"/>
                  </a:cubicBezTo>
                  <a:close/>
                </a:path>
              </a:pathLst>
            </a:custGeom>
            <a:grpFill/>
            <a:ln w="4209"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sp>
        <p:nvSpPr>
          <p:cNvPr id="611" name="TextBox 610">
            <a:extLst>
              <a:ext uri="{FF2B5EF4-FFF2-40B4-BE49-F238E27FC236}">
                <a16:creationId xmlns:a16="http://schemas.microsoft.com/office/drawing/2014/main" id="{99E62841-32BE-495A-B21B-A68B7C559729}"/>
              </a:ext>
            </a:extLst>
          </p:cNvPr>
          <p:cNvSpPr txBox="1"/>
          <p:nvPr/>
        </p:nvSpPr>
        <p:spPr>
          <a:xfrm>
            <a:off x="3436138" y="1380961"/>
            <a:ext cx="889517" cy="646331"/>
          </a:xfrm>
          <a:prstGeom prst="rect">
            <a:avLst/>
          </a:prstGeom>
          <a:noFill/>
        </p:spPr>
        <p:txBody>
          <a:bodyPr wrap="square" rtlCol="0">
            <a:spAutoFit/>
          </a:bodyPr>
          <a:lstStyle/>
          <a:p>
            <a:pPr algn="ctr"/>
            <a:r>
              <a:rPr lang="uk-UA" sz="3600" b="1" dirty="0">
                <a:solidFill>
                  <a:srgbClr val="0C0E3B"/>
                </a:solidFill>
                <a:latin typeface="Times New Roman" panose="02020603050405020304" pitchFamily="18" charset="0"/>
                <a:cs typeface="Times New Roman" panose="02020603050405020304" pitchFamily="18" charset="0"/>
              </a:rPr>
              <a:t>43</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612" name="TextBox 611">
            <a:extLst>
              <a:ext uri="{FF2B5EF4-FFF2-40B4-BE49-F238E27FC236}">
                <a16:creationId xmlns:a16="http://schemas.microsoft.com/office/drawing/2014/main" id="{037874D8-13DD-4230-8396-B5450E6E72B5}"/>
              </a:ext>
            </a:extLst>
          </p:cNvPr>
          <p:cNvSpPr txBox="1"/>
          <p:nvPr/>
        </p:nvSpPr>
        <p:spPr>
          <a:xfrm>
            <a:off x="3534510" y="2409870"/>
            <a:ext cx="972636" cy="646331"/>
          </a:xfrm>
          <a:prstGeom prst="rect">
            <a:avLst/>
          </a:prstGeom>
          <a:noFill/>
        </p:spPr>
        <p:txBody>
          <a:bodyPr wrap="square" rtlCol="0">
            <a:spAutoFit/>
          </a:bodyPr>
          <a:lstStyle/>
          <a:p>
            <a:pPr algn="ctr"/>
            <a:r>
              <a:rPr lang="uk-UA" sz="3600" b="1" dirty="0">
                <a:solidFill>
                  <a:srgbClr val="0C183B"/>
                </a:solidFill>
                <a:latin typeface="Times New Roman" panose="02020603050405020304" pitchFamily="18" charset="0"/>
                <a:cs typeface="Times New Roman" panose="02020603050405020304" pitchFamily="18" charset="0"/>
              </a:rPr>
              <a:t>179</a:t>
            </a:r>
            <a:endParaRPr lang="x-none" sz="3600" b="1" dirty="0">
              <a:solidFill>
                <a:srgbClr val="0C183B"/>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51564921"/>
      </p:ext>
    </p:extLst>
  </p:cSld>
  <p:clrMapOvr>
    <a:masterClrMapping/>
  </p:clrMapOvr>
  <p:transition spd="slow">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743273"/>
            <a:ext cx="2825809" cy="387798"/>
          </a:xfrm>
          <a:prstGeom prst="rect">
            <a:avLst/>
          </a:prstGeom>
          <a:noFill/>
        </p:spPr>
        <p:txBody>
          <a:bodyPr wrap="square" rtlCol="0">
            <a:spAutoFit/>
          </a:bodyPr>
          <a:lstStyle/>
          <a:p>
            <a:pPr algn="ctr">
              <a:lnSpc>
                <a:spcPct val="80000"/>
              </a:lnSpc>
            </a:pPr>
            <a:r>
              <a:rPr lang="uk-UA" sz="2400" dirty="0">
                <a:solidFill>
                  <a:srgbClr val="0C183B"/>
                </a:solidFill>
                <a:latin typeface="Times New Roman" pitchFamily="18" charset="0"/>
                <a:cs typeface="Times New Roman" pitchFamily="18" charset="0"/>
              </a:rPr>
              <a:t>Розшукова робота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22" name="TextBox 621">
            <a:extLst>
              <a:ext uri="{FF2B5EF4-FFF2-40B4-BE49-F238E27FC236}">
                <a16:creationId xmlns:a16="http://schemas.microsoft.com/office/drawing/2014/main" id="{ABE069F0-EEE2-4892-A89F-CFF8D5533CD1}"/>
              </a:ext>
            </a:extLst>
          </p:cNvPr>
          <p:cNvSpPr txBox="1"/>
          <p:nvPr/>
        </p:nvSpPr>
        <p:spPr>
          <a:xfrm>
            <a:off x="8061964" y="973084"/>
            <a:ext cx="3596602" cy="2031325"/>
          </a:xfrm>
          <a:prstGeom prst="rect">
            <a:avLst/>
          </a:prstGeom>
          <a:noFill/>
        </p:spPr>
        <p:txBody>
          <a:bodyPr wrap="square" rtlCol="0">
            <a:spAutoFit/>
          </a:bodyPr>
          <a:lstStyle/>
          <a:p>
            <a:r>
              <a:rPr lang="uk-UA" sz="1400" dirty="0">
                <a:solidFill>
                  <a:schemeClr val="bg1"/>
                </a:solidFill>
                <a:latin typeface="+mj-lt"/>
              </a:rPr>
              <a:t>Фактори ризику для жертв:</a:t>
            </a:r>
          </a:p>
          <a:p>
            <a:endParaRPr lang="uk-UA" sz="1400" dirty="0">
              <a:solidFill>
                <a:schemeClr val="bg1"/>
              </a:solidFill>
              <a:latin typeface="+mj-lt"/>
            </a:endParaRPr>
          </a:p>
          <a:p>
            <a:r>
              <a:rPr lang="uk-UA" sz="1400" dirty="0">
                <a:solidFill>
                  <a:schemeClr val="bg1"/>
                </a:solidFill>
                <a:latin typeface="+mj-lt"/>
              </a:rPr>
              <a:t>-Стан алкогольного сп'яніння;</a:t>
            </a:r>
          </a:p>
          <a:p>
            <a:endParaRPr lang="uk-UA" sz="1400" dirty="0">
              <a:solidFill>
                <a:schemeClr val="bg1"/>
              </a:solidFill>
              <a:latin typeface="+mj-lt"/>
            </a:endParaRPr>
          </a:p>
          <a:p>
            <a:r>
              <a:rPr lang="ru-RU" sz="1400" dirty="0">
                <a:solidFill>
                  <a:schemeClr val="bg1"/>
                </a:solidFill>
                <a:latin typeface="+mj-lt"/>
              </a:rPr>
              <a:t>-</a:t>
            </a:r>
            <a:r>
              <a:rPr lang="uk-UA" sz="1400" dirty="0">
                <a:solidFill>
                  <a:schemeClr val="bg1"/>
                </a:solidFill>
                <a:latin typeface="+mj-lt"/>
              </a:rPr>
              <a:t>Рухався сам в темний час доби в слабо освітленому місці</a:t>
            </a:r>
          </a:p>
          <a:p>
            <a:endParaRPr lang="ru-RU" sz="1400" dirty="0">
              <a:solidFill>
                <a:schemeClr val="bg1"/>
              </a:solidFill>
              <a:latin typeface="+mj-lt"/>
            </a:endParaRPr>
          </a:p>
          <a:p>
            <a:r>
              <a:rPr lang="ru-RU" sz="1400" dirty="0">
                <a:solidFill>
                  <a:schemeClr val="bg1"/>
                </a:solidFill>
                <a:latin typeface="+mj-lt"/>
              </a:rPr>
              <a:t>-</a:t>
            </a:r>
            <a:r>
              <a:rPr lang="uk-UA" sz="1400" dirty="0">
                <a:solidFill>
                  <a:schemeClr val="bg1"/>
                </a:solidFill>
                <a:latin typeface="+mj-lt"/>
              </a:rPr>
              <a:t>Мав при собі, або випадково демонстрував гроші, або коштовні речі</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08147" y="619538"/>
            <a:ext cx="3320042" cy="338554"/>
          </a:xfrm>
          <a:prstGeom prst="rect">
            <a:avLst/>
          </a:prstGeom>
          <a:noFill/>
        </p:spPr>
        <p:txBody>
          <a:bodyPr wrap="square" rtlCol="0">
            <a:spAutoFit/>
          </a:bodyPr>
          <a:lstStyle/>
          <a:p>
            <a:r>
              <a:rPr lang="uk-UA" sz="1600" b="1" dirty="0">
                <a:solidFill>
                  <a:schemeClr val="bg1"/>
                </a:solidFill>
                <a:latin typeface="Arial" panose="020B0604020202020204" pitchFamily="34" charset="0"/>
                <a:cs typeface="Arial" panose="020B0604020202020204" pitchFamily="34" charset="0"/>
              </a:rPr>
              <a:t>Хто жертви?</a:t>
            </a:r>
          </a:p>
        </p:txBody>
      </p:sp>
      <p:pic>
        <p:nvPicPr>
          <p:cNvPr id="555" name="Рисунок 55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18774" y="1494415"/>
            <a:ext cx="2590800" cy="1495679"/>
          </a:xfrm>
          <a:prstGeom prst="rect">
            <a:avLst/>
          </a:prstGeom>
        </p:spPr>
      </p:pic>
      <p:sp>
        <p:nvSpPr>
          <p:cNvPr id="556" name="Стрелка вправо 555"/>
          <p:cNvSpPr/>
          <p:nvPr/>
        </p:nvSpPr>
        <p:spPr>
          <a:xfrm>
            <a:off x="4495149" y="1797125"/>
            <a:ext cx="1166091" cy="849819"/>
          </a:xfrm>
          <a:prstGeom prst="rightArrow">
            <a:avLst/>
          </a:prstGeom>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tx1"/>
              </a:solidFill>
            </a:endParaRPr>
          </a:p>
        </p:txBody>
      </p:sp>
      <p:grpSp>
        <p:nvGrpSpPr>
          <p:cNvPr id="557" name="Группа 556"/>
          <p:cNvGrpSpPr/>
          <p:nvPr/>
        </p:nvGrpSpPr>
        <p:grpSpPr>
          <a:xfrm>
            <a:off x="5871849" y="1524767"/>
            <a:ext cx="5489225" cy="1463850"/>
            <a:chOff x="2520462" y="-1172308"/>
            <a:chExt cx="5489225" cy="1463850"/>
          </a:xfrm>
        </p:grpSpPr>
        <p:sp>
          <p:nvSpPr>
            <p:cNvPr id="558" name="Скругленный прямоугольник 557"/>
            <p:cNvSpPr/>
            <p:nvPr/>
          </p:nvSpPr>
          <p:spPr>
            <a:xfrm>
              <a:off x="2520462" y="-1172308"/>
              <a:ext cx="5489225" cy="1463850"/>
            </a:xfrm>
            <a:prstGeom prst="roundRect">
              <a:avLst/>
            </a:prstGeom>
          </p:spPr>
          <p:style>
            <a:lnRef idx="2">
              <a:schemeClr val="lt1">
                <a:hueOff val="0"/>
                <a:satOff val="0"/>
                <a:lumOff val="0"/>
                <a:alphaOff val="0"/>
              </a:schemeClr>
            </a:lnRef>
            <a:fillRef idx="1001">
              <a:schemeClr val="dk2"/>
            </a:fillRef>
            <a:effectRef idx="0">
              <a:schemeClr val="accent1">
                <a:hueOff val="0"/>
                <a:satOff val="0"/>
                <a:lumOff val="0"/>
                <a:alphaOff val="0"/>
              </a:schemeClr>
            </a:effectRef>
            <a:fontRef idx="minor">
              <a:schemeClr val="lt1"/>
            </a:fontRef>
          </p:style>
        </p:sp>
        <p:sp>
          <p:nvSpPr>
            <p:cNvPr id="559" name="Скругленный прямоугольник 4"/>
            <p:cNvSpPr/>
            <p:nvPr/>
          </p:nvSpPr>
          <p:spPr>
            <a:xfrm>
              <a:off x="2850121" y="-1091014"/>
              <a:ext cx="5005753" cy="1170420"/>
            </a:xfrm>
            <a:prstGeom prst="rect">
              <a:avLst/>
            </a:prstGeom>
          </p:spPr>
          <p:style>
            <a:lnRef idx="0">
              <a:scrgbClr r="0" g="0" b="0"/>
            </a:lnRef>
            <a:fillRef idx="1001">
              <a:schemeClr val="dk2"/>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lgn="just" defTabSz="755650" rtl="0">
                <a:lnSpc>
                  <a:spcPct val="90000"/>
                </a:lnSpc>
                <a:spcBef>
                  <a:spcPct val="0"/>
                </a:spcBef>
                <a:spcAft>
                  <a:spcPct val="35000"/>
                </a:spcAft>
              </a:pPr>
              <a:r>
                <a:rPr lang="uk-UA" sz="1600" b="0" i="0" kern="1200" dirty="0">
                  <a:latin typeface="Times New Roman" panose="02020603050405020304" pitchFamily="18" charset="0"/>
                  <a:cs typeface="Times New Roman" panose="02020603050405020304" pitchFamily="18" charset="0"/>
                </a:rPr>
                <a:t>За звітний період розшукано </a:t>
              </a:r>
              <a:r>
                <a:rPr lang="uk-UA" sz="1600" b="1" i="0" kern="1200" dirty="0">
                  <a:latin typeface="Times New Roman" panose="02020603050405020304" pitchFamily="18" charset="0"/>
                  <a:cs typeface="Times New Roman" panose="02020603050405020304" pitchFamily="18" charset="0"/>
                </a:rPr>
                <a:t>40 злочинців </a:t>
              </a:r>
              <a:r>
                <a:rPr lang="uk-UA" sz="1600" b="0" i="0" kern="1200" dirty="0">
                  <a:latin typeface="Times New Roman" panose="02020603050405020304" pitchFamily="18" charset="0"/>
                  <a:cs typeface="Times New Roman" panose="02020603050405020304" pitchFamily="18" charset="0"/>
                </a:rPr>
                <a:t>за вчинення кримінальних правопорушень та 1225 осіб, які самовільно залишили військові частини та несення служби.</a:t>
              </a:r>
              <a:endParaRPr lang="ru-RU" sz="1600" b="0" i="0" kern="1200" dirty="0">
                <a:latin typeface="Times New Roman" panose="02020603050405020304" pitchFamily="18" charset="0"/>
                <a:cs typeface="Times New Roman" panose="02020603050405020304" pitchFamily="18" charset="0"/>
              </a:endParaRPr>
            </a:p>
          </p:txBody>
        </p:sp>
      </p:grpSp>
      <p:pic>
        <p:nvPicPr>
          <p:cNvPr id="560" name="Рисунок 5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07052" y="3667110"/>
            <a:ext cx="2590800" cy="1590194"/>
          </a:xfrm>
          <a:prstGeom prst="rect">
            <a:avLst/>
          </a:prstGeom>
        </p:spPr>
      </p:pic>
      <p:sp>
        <p:nvSpPr>
          <p:cNvPr id="563" name="Стрелка вправо 562"/>
          <p:cNvSpPr/>
          <p:nvPr/>
        </p:nvSpPr>
        <p:spPr>
          <a:xfrm>
            <a:off x="4389641" y="3895556"/>
            <a:ext cx="1166091" cy="849819"/>
          </a:xfrm>
          <a:prstGeom prst="rightArrow">
            <a:avLst/>
          </a:prstGeom>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tx1"/>
              </a:solidFill>
            </a:endParaRPr>
          </a:p>
        </p:txBody>
      </p:sp>
      <p:grpSp>
        <p:nvGrpSpPr>
          <p:cNvPr id="564" name="Группа 563"/>
          <p:cNvGrpSpPr/>
          <p:nvPr/>
        </p:nvGrpSpPr>
        <p:grpSpPr>
          <a:xfrm>
            <a:off x="5907018" y="3588029"/>
            <a:ext cx="5489225" cy="1463850"/>
            <a:chOff x="2520462" y="-1172308"/>
            <a:chExt cx="5489225" cy="1463850"/>
          </a:xfrm>
        </p:grpSpPr>
        <p:sp>
          <p:nvSpPr>
            <p:cNvPr id="565" name="Скругленный прямоугольник 564"/>
            <p:cNvSpPr/>
            <p:nvPr/>
          </p:nvSpPr>
          <p:spPr>
            <a:xfrm>
              <a:off x="2520462" y="-1172308"/>
              <a:ext cx="5489225" cy="1463850"/>
            </a:xfrm>
            <a:prstGeom prst="roundRect">
              <a:avLst/>
            </a:prstGeom>
          </p:spPr>
          <p:style>
            <a:lnRef idx="2">
              <a:schemeClr val="lt1">
                <a:hueOff val="0"/>
                <a:satOff val="0"/>
                <a:lumOff val="0"/>
                <a:alphaOff val="0"/>
              </a:schemeClr>
            </a:lnRef>
            <a:fillRef idx="1001">
              <a:schemeClr val="dk2"/>
            </a:fillRef>
            <a:effectRef idx="0">
              <a:schemeClr val="accent1">
                <a:hueOff val="0"/>
                <a:satOff val="0"/>
                <a:lumOff val="0"/>
                <a:alphaOff val="0"/>
              </a:schemeClr>
            </a:effectRef>
            <a:fontRef idx="minor">
              <a:schemeClr val="lt1"/>
            </a:fontRef>
          </p:style>
        </p:sp>
        <p:sp>
          <p:nvSpPr>
            <p:cNvPr id="566" name="Скругленный прямоугольник 4"/>
            <p:cNvSpPr/>
            <p:nvPr/>
          </p:nvSpPr>
          <p:spPr>
            <a:xfrm>
              <a:off x="2850121" y="-1091014"/>
              <a:ext cx="5005753" cy="1170420"/>
            </a:xfrm>
            <a:prstGeom prst="rect">
              <a:avLst/>
            </a:prstGeom>
          </p:spPr>
          <p:style>
            <a:lnRef idx="0">
              <a:scrgbClr r="0" g="0" b="0"/>
            </a:lnRef>
            <a:fillRef idx="1001">
              <a:schemeClr val="dk2"/>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lgn="just"/>
              <a:r>
                <a:rPr lang="uk-UA" sz="1600" dirty="0">
                  <a:latin typeface="Times New Roman" panose="02020603050405020304" pitchFamily="18" charset="0"/>
                  <a:cs typeface="Times New Roman" panose="02020603050405020304" pitchFamily="18" charset="0"/>
                </a:rPr>
                <a:t>Також, в 2025 році розшукано </a:t>
              </a:r>
              <a:r>
                <a:rPr lang="uk-UA" sz="1600" b="1" dirty="0">
                  <a:latin typeface="Times New Roman" panose="02020603050405020304" pitchFamily="18" charset="0"/>
                  <a:cs typeface="Times New Roman" panose="02020603050405020304" pitchFamily="18" charset="0"/>
                </a:rPr>
                <a:t>71 безвісно зниклу особу</a:t>
              </a:r>
              <a:r>
                <a:rPr lang="uk-UA" sz="1600" dirty="0">
                  <a:latin typeface="Times New Roman" panose="02020603050405020304" pitchFamily="18" charset="0"/>
                  <a:cs typeface="Times New Roman" panose="02020603050405020304" pitchFamily="18" charset="0"/>
                </a:rPr>
                <a:t>, з яких 8 цивільних та 63 військових.</a:t>
              </a:r>
            </a:p>
          </p:txBody>
        </p:sp>
      </p:grpSp>
    </p:spTree>
    <p:extLst>
      <p:ext uri="{BB962C8B-B14F-4D97-AF65-F5344CB8AC3E}">
        <p14:creationId xmlns:p14="http://schemas.microsoft.com/office/powerpoint/2010/main" val="121638578"/>
      </p:ext>
    </p:extLst>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186124" y="315641"/>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576625"/>
            <a:ext cx="9496240" cy="830997"/>
          </a:xfrm>
          <a:prstGeom prst="rect">
            <a:avLst/>
          </a:prstGeom>
          <a:noFill/>
        </p:spPr>
        <p:txBody>
          <a:bodyPr wrap="square" rtlCol="0">
            <a:spAutoFit/>
          </a:bodyPr>
          <a:lstStyle/>
          <a:p>
            <a:pPr algn="ctr">
              <a:lnSpc>
                <a:spcPct val="80000"/>
              </a:lnSpc>
            </a:pPr>
            <a:r>
              <a:rPr lang="uk-UA" sz="2000" dirty="0">
                <a:solidFill>
                  <a:srgbClr val="0C183B"/>
                </a:solidFill>
                <a:latin typeface="Times New Roman" panose="02020603050405020304" pitchFamily="18" charset="0"/>
                <a:cs typeface="Times New Roman" pitchFamily="18" charset="0"/>
              </a:rPr>
              <a:t>Запобігання та протидія домашньому насильству та насильству за ознакою статі. Реалізація профілактичних програм, робота з групами ризику.</a:t>
            </a:r>
            <a:br>
              <a:rPr lang="uk-UA" sz="2000" dirty="0">
                <a:solidFill>
                  <a:srgbClr val="0C183B"/>
                </a:solidFill>
                <a:latin typeface="Times New Roman" panose="02020603050405020304" pitchFamily="18" charset="0"/>
                <a:cs typeface="Times New Roman" pitchFamily="18" charset="0"/>
              </a:rPr>
            </a:br>
            <a:r>
              <a:rPr lang="uk-UA" sz="2000" dirty="0">
                <a:solidFill>
                  <a:srgbClr val="0C183B"/>
                </a:solidFill>
                <a:latin typeface="Times New Roman" panose="02020603050405020304" pitchFamily="18" charset="0"/>
                <a:cs typeface="Times New Roman" pitchFamily="18" charset="0"/>
              </a:rPr>
              <a:t>Рекомендації щодо алгоритму дій для осіб, які стали жертвами таких правопорушень.</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8" name="TextBox 617">
            <a:extLst>
              <a:ext uri="{FF2B5EF4-FFF2-40B4-BE49-F238E27FC236}">
                <a16:creationId xmlns:a16="http://schemas.microsoft.com/office/drawing/2014/main" id="{DEA88EFE-828F-4475-879E-5A7C424E0DD0}"/>
              </a:ext>
            </a:extLst>
          </p:cNvPr>
          <p:cNvSpPr txBox="1"/>
          <p:nvPr/>
        </p:nvSpPr>
        <p:spPr>
          <a:xfrm>
            <a:off x="359878" y="5149934"/>
            <a:ext cx="262438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anose="02020603050405020304" pitchFamily="18" charset="0"/>
              </a:rPr>
              <a:t>НАДІЙШЛО ВИКЛИКІВ</a:t>
            </a:r>
            <a:endParaRPr lang="x-none" sz="1400" b="1" dirty="0">
              <a:solidFill>
                <a:srgbClr val="0C183B"/>
              </a:solidFill>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DE9EF8FD-9A0F-406A-A95F-0C4607DB0569}"/>
              </a:ext>
            </a:extLst>
          </p:cNvPr>
          <p:cNvSpPr txBox="1"/>
          <p:nvPr/>
        </p:nvSpPr>
        <p:spPr>
          <a:xfrm>
            <a:off x="6789884" y="4050780"/>
            <a:ext cx="1646183" cy="609398"/>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anose="02020603050405020304" pitchFamily="18" charset="0"/>
              </a:rPr>
              <a:t>ВИЇЗДІВ ПОЛІЦІЇ НА АДРЕСУ</a:t>
            </a:r>
            <a:endParaRPr lang="x-none" sz="1400" b="1" dirty="0">
              <a:solidFill>
                <a:srgbClr val="0C183B"/>
              </a:solidFill>
              <a:latin typeface="Times New Roman" panose="02020603050405020304" pitchFamily="18" charset="0"/>
              <a:cs typeface="Times New Roman" panose="02020603050405020304" pitchFamily="18" charset="0"/>
            </a:endParaRPr>
          </a:p>
        </p:txBody>
      </p:sp>
      <p:sp>
        <p:nvSpPr>
          <p:cNvPr id="626" name="TextBox 625">
            <a:extLst>
              <a:ext uri="{FF2B5EF4-FFF2-40B4-BE49-F238E27FC236}">
                <a16:creationId xmlns:a16="http://schemas.microsoft.com/office/drawing/2014/main" id="{AA25D2BA-1367-46E7-BEFF-D80BAB41B80C}"/>
              </a:ext>
            </a:extLst>
          </p:cNvPr>
          <p:cNvSpPr txBox="1"/>
          <p:nvPr/>
        </p:nvSpPr>
        <p:spPr>
          <a:xfrm>
            <a:off x="899977" y="4759058"/>
            <a:ext cx="1369300" cy="461665"/>
          </a:xfrm>
          <a:prstGeom prst="rect">
            <a:avLst/>
          </a:prstGeom>
          <a:noFill/>
        </p:spPr>
        <p:txBody>
          <a:bodyPr wrap="square" rtlCol="0">
            <a:spAutoFit/>
          </a:bodyPr>
          <a:lstStyle/>
          <a:p>
            <a:pPr algn="ctr"/>
            <a:r>
              <a:rPr lang="uk-UA" sz="2400" b="1" dirty="0">
                <a:solidFill>
                  <a:srgbClr val="0C183B"/>
                </a:solidFill>
                <a:latin typeface="Times New Roman" panose="02020603050405020304" pitchFamily="18" charset="0"/>
                <a:cs typeface="Times New Roman" panose="02020603050405020304" pitchFamily="18" charset="0"/>
              </a:rPr>
              <a:t>1378</a:t>
            </a:r>
            <a:endParaRPr lang="x-none" sz="2400" b="1" dirty="0">
              <a:solidFill>
                <a:srgbClr val="0C183B"/>
              </a:solidFill>
              <a:latin typeface="Times New Roman" panose="02020603050405020304" pitchFamily="18" charset="0"/>
              <a:cs typeface="Times New Roman" panose="02020603050405020304" pitchFamily="18" charset="0"/>
            </a:endParaRPr>
          </a:p>
        </p:txBody>
      </p:sp>
      <p:pic>
        <p:nvPicPr>
          <p:cNvPr id="637" name="Рисунок 636">
            <a:extLst>
              <a:ext uri="{FF2B5EF4-FFF2-40B4-BE49-F238E27FC236}">
                <a16:creationId xmlns:a16="http://schemas.microsoft.com/office/drawing/2014/main" id="{E28C8327-0D18-4FB4-9361-79265636DBD4}"/>
              </a:ext>
            </a:extLst>
          </p:cNvPr>
          <p:cNvPicPr>
            <a:picLocks noChangeAspect="1"/>
          </p:cNvPicPr>
          <p:nvPr/>
        </p:nvPicPr>
        <p:blipFill rotWithShape="1">
          <a:blip r:embed="rId2"/>
          <a:srcRect l="10542" r="12188"/>
          <a:stretch/>
        </p:blipFill>
        <p:spPr>
          <a:xfrm>
            <a:off x="5012438" y="4911930"/>
            <a:ext cx="3635395" cy="914202"/>
          </a:xfrm>
          <a:prstGeom prst="leftArrow">
            <a:avLst>
              <a:gd name="adj1" fmla="val 100000"/>
              <a:gd name="adj2" fmla="val 56309"/>
            </a:avLst>
          </a:prstGeom>
        </p:spPr>
      </p:pic>
      <p:cxnSp>
        <p:nvCxnSpPr>
          <p:cNvPr id="638" name="Прямая соединительная линия 637">
            <a:extLst>
              <a:ext uri="{FF2B5EF4-FFF2-40B4-BE49-F238E27FC236}">
                <a16:creationId xmlns:a16="http://schemas.microsoft.com/office/drawing/2014/main" id="{BB1288D8-E957-4B06-A9FD-BD8A444D3BC1}"/>
              </a:ext>
            </a:extLst>
          </p:cNvPr>
          <p:cNvCxnSpPr/>
          <p:nvPr/>
        </p:nvCxnSpPr>
        <p:spPr>
          <a:xfrm>
            <a:off x="372260" y="3859733"/>
            <a:ext cx="1109627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639" name="TextBox 638">
            <a:extLst>
              <a:ext uri="{FF2B5EF4-FFF2-40B4-BE49-F238E27FC236}">
                <a16:creationId xmlns:a16="http://schemas.microsoft.com/office/drawing/2014/main" id="{D354A07C-1AFE-4BF6-8582-85FAD80C25DB}"/>
              </a:ext>
            </a:extLst>
          </p:cNvPr>
          <p:cNvSpPr txBox="1"/>
          <p:nvPr/>
        </p:nvSpPr>
        <p:spPr>
          <a:xfrm>
            <a:off x="6388803" y="5002848"/>
            <a:ext cx="2699633" cy="786049"/>
          </a:xfrm>
          <a:prstGeom prst="rect">
            <a:avLst/>
          </a:prstGeom>
          <a:noFill/>
        </p:spPr>
        <p:txBody>
          <a:bodyPr wrap="square" rtlCol="0">
            <a:spAutoFit/>
          </a:bodyPr>
          <a:lstStyle/>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ПРИТЯГНУТО ДО</a:t>
            </a:r>
          </a:p>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АДМІНІСТРАТИВНОЇ ВІДПОВІДАЛЬНОСТІ</a:t>
            </a:r>
          </a:p>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ЗА СТ. 173-2 </a:t>
            </a:r>
            <a:r>
              <a:rPr lang="uk-UA" sz="1400" b="1" dirty="0">
                <a:solidFill>
                  <a:srgbClr val="0C183B"/>
                </a:solidFill>
                <a:latin typeface="Times New Roman" panose="02020603050405020304" pitchFamily="18" charset="0"/>
                <a:cs typeface="Times New Roman" panose="02020603050405020304" pitchFamily="18" charset="0"/>
              </a:rPr>
              <a:t>КУпАП</a:t>
            </a:r>
          </a:p>
        </p:txBody>
      </p:sp>
      <p:sp>
        <p:nvSpPr>
          <p:cNvPr id="640" name="TextBox 639">
            <a:extLst>
              <a:ext uri="{FF2B5EF4-FFF2-40B4-BE49-F238E27FC236}">
                <a16:creationId xmlns:a16="http://schemas.microsoft.com/office/drawing/2014/main" id="{2BDD52D7-FD4E-4C63-BB25-9FDEC7937710}"/>
              </a:ext>
            </a:extLst>
          </p:cNvPr>
          <p:cNvSpPr txBox="1"/>
          <p:nvPr/>
        </p:nvSpPr>
        <p:spPr>
          <a:xfrm>
            <a:off x="5218007" y="4051395"/>
            <a:ext cx="1646183"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100 %</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41" name="TextBox 640">
            <a:extLst>
              <a:ext uri="{FF2B5EF4-FFF2-40B4-BE49-F238E27FC236}">
                <a16:creationId xmlns:a16="http://schemas.microsoft.com/office/drawing/2014/main" id="{8FD47AE9-4BD1-4D2D-BED3-FC7841E846F3}"/>
              </a:ext>
            </a:extLst>
          </p:cNvPr>
          <p:cNvSpPr txBox="1"/>
          <p:nvPr/>
        </p:nvSpPr>
        <p:spPr>
          <a:xfrm>
            <a:off x="5350964" y="5128467"/>
            <a:ext cx="116099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534</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44" name="Рисунок 643">
            <a:extLst>
              <a:ext uri="{FF2B5EF4-FFF2-40B4-BE49-F238E27FC236}">
                <a16:creationId xmlns:a16="http://schemas.microsoft.com/office/drawing/2014/main" id="{41D3F10D-BB21-4B7E-A81B-9FCBBE66C527}"/>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3471252" y="3949824"/>
            <a:ext cx="1421372" cy="642415"/>
          </a:xfrm>
          <a:prstGeom prst="rect">
            <a:avLst/>
          </a:prstGeom>
        </p:spPr>
      </p:pic>
      <p:pic>
        <p:nvPicPr>
          <p:cNvPr id="645" name="Рисунок 644">
            <a:extLst>
              <a:ext uri="{FF2B5EF4-FFF2-40B4-BE49-F238E27FC236}">
                <a16:creationId xmlns:a16="http://schemas.microsoft.com/office/drawing/2014/main" id="{34596EA6-47E9-4335-8086-A6E8EFC7105A}"/>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3872825" y="5087791"/>
            <a:ext cx="543574" cy="736751"/>
          </a:xfrm>
          <a:prstGeom prst="rect">
            <a:avLst/>
          </a:prstGeom>
        </p:spPr>
      </p:pic>
      <p:grpSp>
        <p:nvGrpSpPr>
          <p:cNvPr id="568" name="Группа 567">
            <a:extLst>
              <a:ext uri="{FF2B5EF4-FFF2-40B4-BE49-F238E27FC236}">
                <a16:creationId xmlns:a16="http://schemas.microsoft.com/office/drawing/2014/main" id="{5A52EA01-E5F1-4DFA-AD79-698F88072A88}"/>
              </a:ext>
            </a:extLst>
          </p:cNvPr>
          <p:cNvGrpSpPr>
            <a:grpSpLocks noChangeAspect="1"/>
          </p:cNvGrpSpPr>
          <p:nvPr/>
        </p:nvGrpSpPr>
        <p:grpSpPr>
          <a:xfrm>
            <a:off x="1338804" y="3937661"/>
            <a:ext cx="589706" cy="669503"/>
            <a:chOff x="1635469" y="2285681"/>
            <a:chExt cx="2254796" cy="2538607"/>
          </a:xfrm>
        </p:grpSpPr>
        <p:sp>
          <p:nvSpPr>
            <p:cNvPr id="569" name="Полилиния: фигура 628">
              <a:extLst>
                <a:ext uri="{FF2B5EF4-FFF2-40B4-BE49-F238E27FC236}">
                  <a16:creationId xmlns:a16="http://schemas.microsoft.com/office/drawing/2014/main" id="{FED80242-0C94-42FE-9175-AF001A0BF3B2}"/>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0" name="Полилиния: фигура 629">
              <a:extLst>
                <a:ext uri="{FF2B5EF4-FFF2-40B4-BE49-F238E27FC236}">
                  <a16:creationId xmlns:a16="http://schemas.microsoft.com/office/drawing/2014/main" id="{6F3E3131-FDCE-4BD3-A412-9C9399626EC1}"/>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1" name="Полилиния: фигура 630">
              <a:extLst>
                <a:ext uri="{FF2B5EF4-FFF2-40B4-BE49-F238E27FC236}">
                  <a16:creationId xmlns:a16="http://schemas.microsoft.com/office/drawing/2014/main" id="{CE1987E3-5F1E-488D-A345-3A880E222B28}"/>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2" name="Полилиния: фигура 631">
              <a:extLst>
                <a:ext uri="{FF2B5EF4-FFF2-40B4-BE49-F238E27FC236}">
                  <a16:creationId xmlns:a16="http://schemas.microsoft.com/office/drawing/2014/main" id="{80DE22FB-17C4-40B4-B010-6CB5B6771F7E}"/>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3" name="Полилиния: фигура 632">
              <a:extLst>
                <a:ext uri="{FF2B5EF4-FFF2-40B4-BE49-F238E27FC236}">
                  <a16:creationId xmlns:a16="http://schemas.microsoft.com/office/drawing/2014/main" id="{0EB92310-0D82-405B-AA65-5A929AA228D9}"/>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574" name="Полилиния: фигура 633">
              <a:extLst>
                <a:ext uri="{FF2B5EF4-FFF2-40B4-BE49-F238E27FC236}">
                  <a16:creationId xmlns:a16="http://schemas.microsoft.com/office/drawing/2014/main" id="{DFB98F4F-C59A-404D-B012-758E7D647C40}"/>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576" name="Текст 2"/>
          <p:cNvSpPr txBox="1">
            <a:spLocks/>
          </p:cNvSpPr>
          <p:nvPr/>
        </p:nvSpPr>
        <p:spPr>
          <a:xfrm>
            <a:off x="1220269" y="1452617"/>
            <a:ext cx="10008932" cy="223675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anose="02020603050405020304" pitchFamily="18" charset="0"/>
                <a:cs typeface="Times New Roman" pitchFamily="18" charset="0"/>
              </a:rPr>
              <a:t>          Одним із пріоритетних напрямків роботи поліцейських є протидія домашньому насильству, а саме реагування на повідомлення на факти вчинення домашнього насильства, винесення термінових заборонних приписів стосовно кривдників, профілактична робота з кривдниками та потерпілими (впродовж 2025 року складено - 534 протоколи про адміністративні правопорушення за ст. 173-2 КУпАП). Також, варто зазначити про створення в кожній територіальній громаді Первомайського району Миколаївської області мобільних бригад соціально-психологічної допомоги постраждалим від домашнього насильства та насильства, зумовленого за ознакою статі. Вказані бригади оперативно виїжджають для надання безоплатних послуг особам, постраждалих від домашнього насильства та насильства, зумовленого за ознакою статі і забезпечують психологічну підтримку, безпеку, консультування, особливо для людей в важкодоступних місцях. Протягом 2025 року з метою надання притулку для людей, які постраждали від домашнього насильства та насильства, зумовленого за ознакою статі та потребують негайного безпечного місця створено кризові кімнати – тимчасовий </a:t>
            </a:r>
            <a:r>
              <a:rPr lang="uk-UA" sz="1400" noProof="1">
                <a:latin typeface="Times New Roman" panose="02020603050405020304" pitchFamily="18" charset="0"/>
                <a:cs typeface="Times New Roman" pitchFamily="18" charset="0"/>
              </a:rPr>
              <a:t>прихисток</a:t>
            </a:r>
            <a:r>
              <a:rPr lang="uk-UA" sz="1400" dirty="0">
                <a:latin typeface="Times New Roman" panose="02020603050405020304" pitchFamily="18" charset="0"/>
                <a:cs typeface="Times New Roman" pitchFamily="18" charset="0"/>
              </a:rPr>
              <a:t> з наданням психологічної та правової допомоги, харчування, гарантуючи захист від кривдника.</a:t>
            </a:r>
          </a:p>
        </p:txBody>
      </p:sp>
    </p:spTree>
    <p:extLst>
      <p:ext uri="{BB962C8B-B14F-4D97-AF65-F5344CB8AC3E}">
        <p14:creationId xmlns:p14="http://schemas.microsoft.com/office/powerpoint/2010/main" val="3286201157"/>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graphicFrame>
        <p:nvGraphicFramePr>
          <p:cNvPr id="560" name="Диаграмма 559"/>
          <p:cNvGraphicFramePr/>
          <p:nvPr>
            <p:extLst>
              <p:ext uri="{D42A27DB-BD31-4B8C-83A1-F6EECF244321}">
                <p14:modId xmlns:p14="http://schemas.microsoft.com/office/powerpoint/2010/main" val="1629466976"/>
              </p:ext>
            </p:extLst>
          </p:nvPr>
        </p:nvGraphicFramePr>
        <p:xfrm>
          <a:off x="966393" y="1547503"/>
          <a:ext cx="2409853" cy="16763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61" name="Схема 560"/>
          <p:cNvGraphicFramePr/>
          <p:nvPr>
            <p:extLst>
              <p:ext uri="{D42A27DB-BD31-4B8C-83A1-F6EECF244321}">
                <p14:modId xmlns:p14="http://schemas.microsoft.com/office/powerpoint/2010/main" val="256714396"/>
              </p:ext>
            </p:extLst>
          </p:nvPr>
        </p:nvGraphicFramePr>
        <p:xfrm>
          <a:off x="191235" y="3322308"/>
          <a:ext cx="4275615" cy="86471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62" name="Схема 561"/>
          <p:cNvGraphicFramePr/>
          <p:nvPr>
            <p:extLst>
              <p:ext uri="{D42A27DB-BD31-4B8C-83A1-F6EECF244321}">
                <p14:modId xmlns:p14="http://schemas.microsoft.com/office/powerpoint/2010/main" val="3119441707"/>
              </p:ext>
            </p:extLst>
          </p:nvPr>
        </p:nvGraphicFramePr>
        <p:xfrm>
          <a:off x="202957" y="4588401"/>
          <a:ext cx="4275615" cy="86471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563" name="object 46"/>
          <p:cNvSpPr txBox="1">
            <a:spLocks noChangeArrowheads="1"/>
          </p:cNvSpPr>
          <p:nvPr/>
        </p:nvSpPr>
        <p:spPr bwMode="auto">
          <a:xfrm>
            <a:off x="7139353" y="1418494"/>
            <a:ext cx="4535486" cy="5172570"/>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r>
              <a:rPr lang="uk-UA" sz="1100" b="1" noProof="1">
                <a:latin typeface="Times New Roman" panose="02020603050405020304" pitchFamily="18" charset="0"/>
                <a:cs typeface="Times New Roman" panose="02020603050405020304" pitchFamily="18" charset="0"/>
              </a:rPr>
              <a:t>1.Будуйте</a:t>
            </a:r>
            <a:r>
              <a:rPr lang="uk-UA" sz="1100" b="1" dirty="0">
                <a:latin typeface="Times New Roman" panose="02020603050405020304" pitchFamily="18" charset="0"/>
                <a:cs typeface="Times New Roman" panose="02020603050405020304" pitchFamily="18" charset="0"/>
              </a:rPr>
              <a:t> здорові відносини.</a:t>
            </a:r>
            <a:r>
              <a:rPr lang="uk-UA" sz="1100" dirty="0">
                <a:latin typeface="Times New Roman" panose="02020603050405020304" pitchFamily="18" charset="0"/>
                <a:cs typeface="Times New Roman" panose="02020603050405020304" pitchFamily="18" charset="0"/>
              </a:rPr>
              <a:t> Здорові відносини ґрунтуються на взаємній повазі, довірі та підтримці. Відмовляйтесь від відносин, де партнери намагаються контролювати, обмежують спілкування з друзями чи родиною.</a:t>
            </a:r>
          </a:p>
          <a:p>
            <a:r>
              <a:rPr lang="uk-UA" sz="1100" b="1" dirty="0">
                <a:latin typeface="Times New Roman" panose="02020603050405020304" pitchFamily="18" charset="0"/>
                <a:cs typeface="Times New Roman" panose="02020603050405020304" pitchFamily="18" charset="0"/>
              </a:rPr>
              <a:t>2. Розпізнавайте ранні ознаки насильства.</a:t>
            </a:r>
            <a:r>
              <a:rPr lang="uk-UA" sz="1100" dirty="0">
                <a:latin typeface="Times New Roman" panose="02020603050405020304" pitchFamily="18" charset="0"/>
                <a:cs typeface="Times New Roman" panose="02020603050405020304" pitchFamily="18" charset="0"/>
              </a:rPr>
              <a:t> Образи, зневажливі коментарі, контроль фінансів, ізоляція від рідних – усе це можуть бути ранні сигнали, що вказують на потенційне насильство.</a:t>
            </a:r>
          </a:p>
          <a:p>
            <a:r>
              <a:rPr lang="uk-UA" sz="1100" b="1" dirty="0">
                <a:latin typeface="Times New Roman" panose="02020603050405020304" pitchFamily="18" charset="0"/>
                <a:cs typeface="Times New Roman" panose="02020603050405020304" pitchFamily="18" charset="0"/>
              </a:rPr>
              <a:t>3. Відстоюйте особисті кордони. </a:t>
            </a:r>
            <a:r>
              <a:rPr lang="uk-UA" sz="1100" dirty="0">
                <a:latin typeface="Times New Roman" panose="02020603050405020304" pitchFamily="18" charset="0"/>
                <a:cs typeface="Times New Roman" panose="02020603050405020304" pitchFamily="18" charset="0"/>
              </a:rPr>
              <a:t>Не бійтеся висловлювати свої почуття і ставити кордони. Якщо хтось перетинає їх, навіть незначним чином, важливо говорити про це.</a:t>
            </a:r>
          </a:p>
          <a:p>
            <a:r>
              <a:rPr lang="uk-UA" sz="1100" b="1" dirty="0">
                <a:latin typeface="Times New Roman" panose="02020603050405020304" pitchFamily="18" charset="0"/>
                <a:cs typeface="Times New Roman" panose="02020603050405020304" pitchFamily="18" charset="0"/>
              </a:rPr>
              <a:t>4. Навчіться розпізнавати маніпуляції.</a:t>
            </a:r>
            <a:r>
              <a:rPr lang="uk-UA" sz="1100" dirty="0">
                <a:latin typeface="Times New Roman" panose="02020603050405020304" pitchFamily="18" charset="0"/>
                <a:cs typeface="Times New Roman" panose="02020603050405020304" pitchFamily="18" charset="0"/>
              </a:rPr>
              <a:t> Маніпулятивна поведінка може бути прихованою формою насильства. Це може бути спроба викликати у вас почуття провини чи страху, аби домогтися потрібного результату.</a:t>
            </a:r>
          </a:p>
          <a:p>
            <a:r>
              <a:rPr lang="uk-UA" sz="1100" b="1" dirty="0">
                <a:latin typeface="Times New Roman" panose="02020603050405020304" pitchFamily="18" charset="0"/>
                <a:cs typeface="Times New Roman" panose="02020603050405020304" pitchFamily="18" charset="0"/>
              </a:rPr>
              <a:t>5. Не ігноруйте допомогу.</a:t>
            </a:r>
            <a:r>
              <a:rPr lang="uk-UA" sz="1100" dirty="0">
                <a:latin typeface="Times New Roman" panose="02020603050405020304" pitchFamily="18" charset="0"/>
                <a:cs typeface="Times New Roman" panose="02020603050405020304" pitchFamily="18" charset="0"/>
              </a:rPr>
              <a:t> Якщо ви відчуваєте загрозу або вже зіштовхнулися з насильством, не бійтеся звертатися до спеціалістів: психологів, соціальних служб, поліції чи громадських організацій. В Україні існують гарячі лінії допомоги, де можна отримати анонімну консультацію.</a:t>
            </a:r>
          </a:p>
          <a:p>
            <a:r>
              <a:rPr lang="uk-UA" sz="1100" b="1" dirty="0">
                <a:latin typeface="Times New Roman" panose="02020603050405020304" pitchFamily="18" charset="0"/>
                <a:cs typeface="Times New Roman" panose="02020603050405020304" pitchFamily="18" charset="0"/>
              </a:rPr>
              <a:t>6. Підтримуйте зв’язки з рідними та друзями.</a:t>
            </a:r>
            <a:r>
              <a:rPr lang="uk-UA" sz="1100" dirty="0">
                <a:latin typeface="Times New Roman" panose="02020603050405020304" pitchFamily="18" charset="0"/>
                <a:cs typeface="Times New Roman" panose="02020603050405020304" pitchFamily="18" charset="0"/>
              </a:rPr>
              <a:t> Сильні соціальні зв’язки є додатковим захистом. Близькі люди зможуть помітити зміни у вашій поведінці та підтримати вас у важкі моменти.</a:t>
            </a:r>
          </a:p>
          <a:p>
            <a:r>
              <a:rPr lang="uk-UA" sz="1100" b="1" dirty="0">
                <a:latin typeface="Times New Roman" panose="02020603050405020304" pitchFamily="18" charset="0"/>
                <a:cs typeface="Times New Roman" panose="02020603050405020304" pitchFamily="18" charset="0"/>
              </a:rPr>
              <a:t>7. Знайте про свої права.</a:t>
            </a:r>
            <a:r>
              <a:rPr lang="uk-UA" sz="1100" dirty="0">
                <a:latin typeface="Times New Roman" panose="02020603050405020304" pitchFamily="18" charset="0"/>
                <a:cs typeface="Times New Roman" panose="02020603050405020304" pitchFamily="18" charset="0"/>
              </a:rPr>
              <a:t> Знання правової бази щодо домашнього насильства допоможе вам вчасно вжити необхідних заходів, якщо ви або хтось із ваших близьких зіштовхнеться з цією проблемою.</a:t>
            </a:r>
          </a:p>
          <a:p>
            <a:r>
              <a:rPr lang="uk-UA" sz="1100" b="1" dirty="0">
                <a:latin typeface="Times New Roman" panose="02020603050405020304" pitchFamily="18" charset="0"/>
                <a:cs typeface="Times New Roman" panose="02020603050405020304" pitchFamily="18" charset="0"/>
              </a:rPr>
              <a:t>8. Звертайтесь за консультацією.</a:t>
            </a:r>
            <a:r>
              <a:rPr lang="uk-UA" sz="1100" dirty="0">
                <a:latin typeface="Times New Roman" panose="02020603050405020304" pitchFamily="18" charset="0"/>
                <a:cs typeface="Times New Roman" panose="02020603050405020304" pitchFamily="18" charset="0"/>
              </a:rPr>
              <a:t> В Україні діє національна гаряча лінія з попередження домашнього насильства – за номером 116 123 можна отримати допомогу та підтримку.</a:t>
            </a:r>
          </a:p>
          <a:p>
            <a:r>
              <a:rPr lang="uk-UA" sz="1100" dirty="0">
                <a:latin typeface="Times New Roman" panose="02020603050405020304" pitchFamily="18" charset="0"/>
                <a:cs typeface="Times New Roman" panose="02020603050405020304" pitchFamily="18" charset="0"/>
              </a:rPr>
              <a:t>Домашнє насильство – це не особиста проблема, а питання безпеки. Пам’ятайте, що ніхто не має права порушувати ваші права та гідність, і завжди є вихід, навіть у найскладніших ситуаціях.</a:t>
            </a:r>
          </a:p>
        </p:txBody>
      </p:sp>
      <p:sp>
        <p:nvSpPr>
          <p:cNvPr id="53250" name="AutoShape 2" descr="Дитячі травми: чому ризик стати жертвою домашнього насильства зростає з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uk-UA"/>
          </a:p>
        </p:txBody>
      </p:sp>
      <p:sp>
        <p:nvSpPr>
          <p:cNvPr id="53252" name="AutoShape 4" descr="Дитячі травми: чому ризик стати жертвою домашнього насильства зростає з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uk-UA"/>
          </a:p>
        </p:txBody>
      </p:sp>
      <p:pic>
        <p:nvPicPr>
          <p:cNvPr id="566" name="Рисунок 565" descr="Дитячі травми: чому ризик стати жертвою домашнього насильства зростає з ..."/>
          <p:cNvPicPr/>
          <p:nvPr/>
        </p:nvPicPr>
        <p:blipFill>
          <a:blip r:embed="rId13"/>
          <a:srcRect/>
          <a:stretch>
            <a:fillRect/>
          </a:stretch>
        </p:blipFill>
        <p:spPr bwMode="auto">
          <a:xfrm>
            <a:off x="3426400" y="967046"/>
            <a:ext cx="3443323" cy="2163016"/>
          </a:xfrm>
          <a:prstGeom prst="rect">
            <a:avLst/>
          </a:prstGeom>
          <a:noFill/>
          <a:ln w="9525">
            <a:noFill/>
            <a:miter lim="800000"/>
            <a:headEnd/>
            <a:tailEnd/>
          </a:ln>
        </p:spPr>
      </p:pic>
      <p:pic>
        <p:nvPicPr>
          <p:cNvPr id="567" name="Рисунок 566" descr="Презентація &quot;Ми проти насильства&quot;"/>
          <p:cNvPicPr/>
          <p:nvPr/>
        </p:nvPicPr>
        <p:blipFill>
          <a:blip r:embed="rId14"/>
          <a:srcRect/>
          <a:stretch>
            <a:fillRect/>
          </a:stretch>
        </p:blipFill>
        <p:spPr bwMode="auto">
          <a:xfrm>
            <a:off x="4232031" y="3294185"/>
            <a:ext cx="2907323" cy="3001107"/>
          </a:xfrm>
          <a:prstGeom prst="rect">
            <a:avLst/>
          </a:prstGeom>
          <a:noFill/>
          <a:ln w="9525">
            <a:noFill/>
            <a:miter lim="800000"/>
            <a:headEnd/>
            <a:tailEnd/>
          </a:ln>
        </p:spPr>
      </p:pic>
      <p:sp>
        <p:nvSpPr>
          <p:cNvPr id="568" name="TextBox 567">
            <a:extLst>
              <a:ext uri="{FF2B5EF4-FFF2-40B4-BE49-F238E27FC236}">
                <a16:creationId xmlns:a16="http://schemas.microsoft.com/office/drawing/2014/main" id="{5C056914-102D-45BA-93F4-7C488B962F9F}"/>
              </a:ext>
            </a:extLst>
          </p:cNvPr>
          <p:cNvSpPr txBox="1"/>
          <p:nvPr/>
        </p:nvSpPr>
        <p:spPr>
          <a:xfrm>
            <a:off x="2736263" y="510661"/>
            <a:ext cx="5522117" cy="338554"/>
          </a:xfrm>
          <a:prstGeom prst="rect">
            <a:avLst/>
          </a:prstGeom>
          <a:noFill/>
        </p:spPr>
        <p:txBody>
          <a:bodyPr wrap="square" rtlCol="0">
            <a:spAutoFit/>
          </a:bodyPr>
          <a:lstStyle/>
          <a:p>
            <a:pPr algn="ctr">
              <a:lnSpc>
                <a:spcPct val="80000"/>
              </a:lnSpc>
            </a:pPr>
            <a:r>
              <a:rPr lang="uk-UA" sz="2000" dirty="0">
                <a:solidFill>
                  <a:srgbClr val="0C183B"/>
                </a:solidFill>
                <a:latin typeface="Times New Roman" pitchFamily="18" charset="0"/>
                <a:cs typeface="Times New Roman" pitchFamily="18" charset="0"/>
              </a:rPr>
              <a:t>Протидія домашньому насильству</a:t>
            </a:r>
          </a:p>
        </p:txBody>
      </p:sp>
      <p:sp>
        <p:nvSpPr>
          <p:cNvPr id="575" name="TextBox 574">
            <a:extLst>
              <a:ext uri="{FF2B5EF4-FFF2-40B4-BE49-F238E27FC236}">
                <a16:creationId xmlns:a16="http://schemas.microsoft.com/office/drawing/2014/main" id="{5C056914-102D-45BA-93F4-7C488B962F9F}"/>
              </a:ext>
            </a:extLst>
          </p:cNvPr>
          <p:cNvSpPr txBox="1"/>
          <p:nvPr/>
        </p:nvSpPr>
        <p:spPr>
          <a:xfrm>
            <a:off x="7115908" y="834533"/>
            <a:ext cx="4571999" cy="584775"/>
          </a:xfrm>
          <a:prstGeom prst="rect">
            <a:avLst/>
          </a:prstGeom>
          <a:solidFill>
            <a:schemeClr val="accent2"/>
          </a:solidFill>
        </p:spPr>
        <p:txBody>
          <a:bodyPr wrap="square" rtlCol="0">
            <a:spAutoFit/>
          </a:bodyPr>
          <a:lstStyle/>
          <a:p>
            <a:pPr algn="ctr">
              <a:lnSpc>
                <a:spcPct val="80000"/>
              </a:lnSpc>
            </a:pPr>
            <a:r>
              <a:rPr lang="uk-UA" sz="2000" dirty="0">
                <a:latin typeface="Times New Roman" pitchFamily="18" charset="0"/>
                <a:cs typeface="Times New Roman" pitchFamily="18" charset="0"/>
              </a:rPr>
              <a:t>Як не стати жертвою домашнього насильства?</a:t>
            </a:r>
            <a:endParaRPr lang="uk-UA" sz="2000" dirty="0">
              <a:solidFill>
                <a:schemeClr val="bg1">
                  <a:lumMod val="50000"/>
                </a:schemeClr>
              </a:solidFill>
              <a:latin typeface="Times New Roman" pitchFamily="18" charset="0"/>
              <a:cs typeface="Times New Roman" pitchFamily="18" charset="0"/>
            </a:endParaRPr>
          </a:p>
        </p:txBody>
      </p:sp>
    </p:spTree>
    <p:extLst>
      <p:ext uri="{BB962C8B-B14F-4D97-AF65-F5344CB8AC3E}">
        <p14:creationId xmlns:p14="http://schemas.microsoft.com/office/powerpoint/2010/main" val="3286201157"/>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338554"/>
          </a:xfrm>
          <a:prstGeom prst="rect">
            <a:avLst/>
          </a:prstGeom>
          <a:noFill/>
        </p:spPr>
        <p:txBody>
          <a:bodyPr wrap="square" rtlCol="0">
            <a:spAutoFit/>
          </a:bodyPr>
          <a:lstStyle/>
          <a:p>
            <a:pPr algn="just">
              <a:lnSpc>
                <a:spcPct val="80000"/>
              </a:lnSpc>
            </a:pPr>
            <a:r>
              <a:rPr lang="uk-UA" sz="2000" dirty="0">
                <a:solidFill>
                  <a:srgbClr val="0C183B"/>
                </a:solidFill>
                <a:latin typeface="Times New Roman" panose="02020603050405020304" pitchFamily="18" charset="0"/>
                <a:cs typeface="Times New Roman" pitchFamily="18" charset="0"/>
              </a:rPr>
              <a:t>Ювенальна превенція </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graphicFrame>
        <p:nvGraphicFramePr>
          <p:cNvPr id="543" name="Схема 542"/>
          <p:cNvGraphicFramePr/>
          <p:nvPr>
            <p:extLst>
              <p:ext uri="{D42A27DB-BD31-4B8C-83A1-F6EECF244321}">
                <p14:modId xmlns:p14="http://schemas.microsoft.com/office/powerpoint/2010/main" val="3804133210"/>
              </p:ext>
            </p:extLst>
          </p:nvPr>
        </p:nvGraphicFramePr>
        <p:xfrm>
          <a:off x="1043354" y="1301263"/>
          <a:ext cx="4947138" cy="45251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Округлений прямокутник 5"/>
          <p:cNvSpPr/>
          <p:nvPr/>
        </p:nvSpPr>
        <p:spPr>
          <a:xfrm>
            <a:off x="6155683" y="266585"/>
            <a:ext cx="5515998" cy="63881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uk-UA" sz="1100" b="1" noProof="1">
                <a:solidFill>
                  <a:schemeClr val="tx1"/>
                </a:solidFill>
                <a:latin typeface="Times New Roman" pitchFamily="18" charset="0"/>
                <a:cs typeface="Times New Roman" pitchFamily="18" charset="0"/>
              </a:rPr>
              <a:t>	</a:t>
            </a:r>
            <a:r>
              <a:rPr lang="uk-UA" sz="1100" noProof="1">
                <a:solidFill>
                  <a:schemeClr val="tx1"/>
                </a:solidFill>
                <a:latin typeface="Times New Roman" pitchFamily="18" charset="0"/>
                <a:cs typeface="Times New Roman" pitchFamily="18" charset="0"/>
              </a:rPr>
              <a:t>З початку 2025 року в ювенальній превенції Первомайського РВП на обліку перебувало 12 дітей (6 жіночої та 6 чоловічої статі) з них: 5 дітей засуджені судом до покарань, не пов’язаних із позбавленням волі; 1 дитина вчинила булінг (цькування); 1 неповнолітній вчинив домашнє насильство; 1 дитина двічі і більше разів протягом року притягувалась до адміністративної відповідальності; 4 дитини двічі і більше разів самовільно залишали сім’ю.</a:t>
            </a:r>
          </a:p>
          <a:p>
            <a:pPr algn="just"/>
            <a:r>
              <a:rPr lang="uk-UA" sz="1100" noProof="1">
                <a:solidFill>
                  <a:schemeClr val="tx1"/>
                </a:solidFill>
                <a:latin typeface="Times New Roman" pitchFamily="18" charset="0"/>
                <a:cs typeface="Times New Roman" pitchFamily="18" charset="0"/>
              </a:rPr>
              <a:t> Виявлено 61 дитину, які перебували без догляду (36 жіночої та 25 чоловічої статі) з них: 11 дітей поміщено до центрів соціально-психологічної реабілітації; 5 до медичних закладів; 45 передано батькам або законним представникам.</a:t>
            </a:r>
          </a:p>
          <a:p>
            <a:pPr algn="just"/>
            <a:r>
              <a:rPr lang="uk-UA" sz="1100" noProof="1">
                <a:solidFill>
                  <a:schemeClr val="tx1"/>
                </a:solidFill>
                <a:latin typeface="Times New Roman" pitchFamily="18" charset="0"/>
                <a:cs typeface="Times New Roman" pitchFamily="18" charset="0"/>
              </a:rPr>
              <a:t>	В ході профілактичних заходів встановлено 248 дітей, які перебували у складних життєвих обставинах, у тому числі таких, що могли загрожувати їх життю та здоров’ю. Взято участь у 90 судових засіданнях по розгляду справ за участю неповнолітніх обвинувачених.  Задокументовано 174 адміністративних правопорушення, з яких найбільшу кількість становлять правопорушення, передбачені статтею 184 КУпАП (невиконання батьками або особами, що їх замінюють, обов’язків щодо виховання дітей).</a:t>
            </a:r>
          </a:p>
          <a:p>
            <a:pPr algn="just"/>
            <a:r>
              <a:rPr lang="uk-UA" sz="1100" noProof="1">
                <a:solidFill>
                  <a:schemeClr val="tx1"/>
                </a:solidFill>
                <a:latin typeface="Times New Roman" pitchFamily="18" charset="0"/>
                <a:cs typeface="Times New Roman" pitchFamily="18" charset="0"/>
              </a:rPr>
              <a:t>	Крім того, виявлено 216 сімей, які перебувають у складних життєвих обставинах та негативно впливають на виховання дітей, направлено 77 повідомлень до підприємств, установ та організацій щодо усунення причин і умов, що сприяють вчиненню правопорушень дітьми. Проведено 321 профілактичний захід правового спрямування, у тому числі в навчальних закладах, та здійснено 89 виступів у засобах масової інформації й на відомчих Інтернет - ресурсах. В територіальних громадах міста Первомайська та 	Первомайського району з метою реалізації заходів, спрямованих на профілактику правопорушень серед неповнолітніх, запобігання вчиненню кримінальних правопорушень щодо дітей та протидію булінгу (цькуванню) проведено профілактичні заходи у 67 закладах загальної середньої освіти. Учням 1–11 класів проведено інформаційно-роз’яснювальну роботу та профілактичні бесіди щодо дотримання вимог законодавства України, відповідальності за вчинення адміністративних і кримінальних правопорушень, недопущення проявів злочинності, а також забезпечення захисту прав і законних інтересів дітей. </a:t>
            </a:r>
          </a:p>
          <a:p>
            <a:pPr algn="just"/>
            <a:r>
              <a:rPr lang="uk-UA" sz="1100" noProof="1">
                <a:solidFill>
                  <a:schemeClr val="tx1"/>
                </a:solidFill>
                <a:latin typeface="Times New Roman" pitchFamily="18" charset="0"/>
                <a:cs typeface="Times New Roman" pitchFamily="18" charset="0"/>
              </a:rPr>
              <a:t>	Під час здійснення заходів забезпечено взаємодію з адміністраціями закладів освіти, педагогічними працівниками та фахівцями психологічних служб.</a:t>
            </a:r>
          </a:p>
          <a:p>
            <a:pPr algn="ctr"/>
            <a:endParaRPr lang="uk-UA" sz="1100" dirty="0">
              <a:solidFill>
                <a:schemeClr val="tx1"/>
              </a:solidFill>
            </a:endParaRPr>
          </a:p>
        </p:txBody>
      </p:sp>
    </p:spTree>
    <p:extLst>
      <p:ext uri="{BB962C8B-B14F-4D97-AF65-F5344CB8AC3E}">
        <p14:creationId xmlns:p14="http://schemas.microsoft.com/office/powerpoint/2010/main" val="4010918042"/>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01</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477405" y="2562853"/>
            <a:ext cx="5437676" cy="978729"/>
          </a:xfrm>
          <a:prstGeom prst="rect">
            <a:avLst/>
          </a:prstGeom>
          <a:noFill/>
        </p:spPr>
        <p:txBody>
          <a:bodyPr wrap="square" rtlCol="0">
            <a:spAutoFit/>
          </a:bodyPr>
          <a:lstStyle/>
          <a:p>
            <a:pPr algn="ctr">
              <a:lnSpc>
                <a:spcPct val="80000"/>
              </a:lnSpc>
            </a:pPr>
            <a:r>
              <a:rPr lang="uk-UA" sz="3600" dirty="0">
                <a:solidFill>
                  <a:schemeClr val="bg1"/>
                </a:solidFill>
                <a:latin typeface="Times New Roman" pitchFamily="18" charset="0"/>
                <a:cs typeface="Times New Roman" pitchFamily="18" charset="0"/>
              </a:rPr>
              <a:t>ЗАГАЛЬНА ІНФОРМАЦІЯ</a:t>
            </a:r>
          </a:p>
        </p:txBody>
      </p:sp>
    </p:spTree>
    <p:extLst>
      <p:ext uri="{BB962C8B-B14F-4D97-AF65-F5344CB8AC3E}">
        <p14:creationId xmlns:p14="http://schemas.microsoft.com/office/powerpoint/2010/main" val="4215625073"/>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50277" y="24313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528097" y="3299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584775"/>
          </a:xfrm>
          <a:prstGeom prst="rect">
            <a:avLst/>
          </a:prstGeom>
          <a:noFill/>
        </p:spPr>
        <p:txBody>
          <a:bodyPr wrap="square" rtlCol="0">
            <a:spAutoFit/>
          </a:bodyPr>
          <a:lstStyle/>
          <a:p>
            <a:pPr algn="just">
              <a:lnSpc>
                <a:spcPct val="80000"/>
              </a:lnSpc>
            </a:pPr>
            <a:r>
              <a:rPr lang="uk-UA" sz="2000" dirty="0">
                <a:solidFill>
                  <a:srgbClr val="0C183B"/>
                </a:solidFill>
                <a:latin typeface="Times New Roman" panose="02020603050405020304" pitchFamily="18" charset="0"/>
                <a:cs typeface="Times New Roman" pitchFamily="18" charset="0"/>
              </a:rPr>
              <a:t>Профілактична робота в дитячому середовищі, протидія дитячій злочинності, запобігання вчиненню злочинів щодо дітей. Профілактика </a:t>
            </a:r>
            <a:r>
              <a:rPr lang="uk-UA" sz="2000" noProof="1">
                <a:solidFill>
                  <a:srgbClr val="0C183B"/>
                </a:solidFill>
                <a:latin typeface="Times New Roman" pitchFamily="18" charset="0"/>
                <a:cs typeface="Times New Roman" pitchFamily="18" charset="0"/>
              </a:rPr>
              <a:t>булінгу</a:t>
            </a:r>
            <a:r>
              <a:rPr lang="uk-UA" sz="2000" dirty="0">
                <a:solidFill>
                  <a:srgbClr val="0C183B"/>
                </a:solidFill>
                <a:latin typeface="Times New Roman" pitchFamily="18" charset="0"/>
                <a:cs typeface="Times New Roman" pitchFamily="18" charset="0"/>
              </a:rPr>
              <a:t>.</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7" name="object 46"/>
          <p:cNvSpPr txBox="1">
            <a:spLocks noChangeArrowheads="1"/>
          </p:cNvSpPr>
          <p:nvPr/>
        </p:nvSpPr>
        <p:spPr bwMode="auto">
          <a:xfrm>
            <a:off x="583473" y="1312993"/>
            <a:ext cx="3528648" cy="2417970"/>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indent="0" algn="just">
              <a:buNone/>
            </a:pPr>
            <a:r>
              <a:rPr lang="uk-UA" sz="1300" noProof="1">
                <a:latin typeface="Times New Roman" panose="02020603050405020304" pitchFamily="18" charset="0"/>
                <a:cs typeface="Times New Roman" pitchFamily="18" charset="0"/>
              </a:rPr>
              <a:t>Проведено 321 профілактичний захід правового спрямування, у тому числі в навчальних закладах, та здійснено 89 виступів у засобах масової інформації й на відомчих інтернет - ресурсах. В територіальних громадах міста Первомайська та Первомайського району з метою реалізації заходів, спрямованих на профілактику правопорушень серед неповнолітніх, запобігання вчиненню кримінальних правопорушень щодо дітей та протидію булінгу (цькуванню) проведено профілактичні заходи у 67 закладах загальної середньої освіти. </a:t>
            </a:r>
          </a:p>
        </p:txBody>
      </p:sp>
      <p:sp>
        <p:nvSpPr>
          <p:cNvPr id="548" name="object 46"/>
          <p:cNvSpPr txBox="1">
            <a:spLocks noChangeArrowheads="1"/>
          </p:cNvSpPr>
          <p:nvPr/>
        </p:nvSpPr>
        <p:spPr bwMode="auto">
          <a:xfrm>
            <a:off x="6881445" y="2719752"/>
            <a:ext cx="4736125" cy="3741409"/>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lvl="0"/>
            <a:r>
              <a:rPr lang="uk-UA" sz="1100" b="1" noProof="1">
                <a:latin typeface="Times New Roman" panose="02020603050405020304" pitchFamily="18" charset="0"/>
                <a:cs typeface="Times New Roman" panose="02020603050405020304" pitchFamily="18" charset="0"/>
              </a:rPr>
              <a:t>Не реагуйте.</a:t>
            </a:r>
            <a:r>
              <a:rPr lang="uk-UA" sz="1100" noProof="1">
                <a:latin typeface="Times New Roman" panose="02020603050405020304" pitchFamily="18" charset="0"/>
                <a:cs typeface="Times New Roman" panose="02020603050405020304" pitchFamily="18" charset="0"/>
              </a:rPr>
              <a:t> Хоча може здатися привабливим дати відсіч знущанням, це може викликати додаткові проблеми. Залякування у відповідь або гнів дадуть кривдникові зрозуміти, що він заподіює вам біль. Не відповідайте кривднику більшою агресією, щоб змусити його піти або зупинитися. </a:t>
            </a:r>
          </a:p>
          <a:p>
            <a:pPr lvl="0"/>
            <a:r>
              <a:rPr lang="uk-UA" sz="1100" b="1" noProof="1">
                <a:latin typeface="Times New Roman" panose="02020603050405020304" pitchFamily="18" charset="0"/>
                <a:cs typeface="Times New Roman" panose="02020603050405020304" pitchFamily="18" charset="0"/>
              </a:rPr>
              <a:t>Виявляйте кривдників і уникайте їх.</a:t>
            </a:r>
            <a:r>
              <a:rPr lang="uk-UA" sz="1100" noProof="1">
                <a:latin typeface="Times New Roman" panose="02020603050405020304" pitchFamily="18" charset="0"/>
                <a:cs typeface="Times New Roman" panose="02020603050405020304" pitchFamily="18" charset="0"/>
              </a:rPr>
              <a:t> Кривдники зазвичай дуже популярні та надмірно самовпевнені, можуть фізично або усно намагатися заподіяти шкоду іншій людині. Дізнавшись, що ви перебуваєте в присутності кривдника, ви зможете уникнути його оточення.</a:t>
            </a:r>
          </a:p>
          <a:p>
            <a:pPr lvl="0"/>
            <a:r>
              <a:rPr lang="uk-UA" sz="1100" b="1" noProof="1">
                <a:latin typeface="Times New Roman" panose="02020603050405020304" pitchFamily="18" charset="0"/>
                <a:cs typeface="Times New Roman" panose="02020603050405020304" pitchFamily="18" charset="0"/>
              </a:rPr>
              <a:t>Не бійтеся постояти за себе словесно.</a:t>
            </a:r>
            <a:r>
              <a:rPr lang="uk-UA" sz="1100" noProof="1">
                <a:latin typeface="Times New Roman" panose="02020603050405020304" pitchFamily="18" charset="0"/>
                <a:cs typeface="Times New Roman" panose="02020603050405020304" pitchFamily="18" charset="0"/>
              </a:rPr>
              <a:t> Словесні знущання відбуваються, коли хтось говорить вам щось, щоб заподіяти біль або знизити самооцінку. Не бійтеся бути наполегливим і постояти за себе, але уникайте агресивних дій.</a:t>
            </a:r>
          </a:p>
          <a:p>
            <a:pPr lvl="0"/>
            <a:r>
              <a:rPr lang="uk-UA" sz="1100" b="1" noProof="1">
                <a:latin typeface="Times New Roman" panose="02020603050405020304" pitchFamily="18" charset="0"/>
                <a:cs typeface="Times New Roman" panose="02020603050405020304" pitchFamily="18" charset="0"/>
              </a:rPr>
              <a:t>Не залишайтеся на самоті.</a:t>
            </a:r>
            <a:r>
              <a:rPr lang="uk-UA" sz="1100" noProof="1">
                <a:latin typeface="Times New Roman" panose="02020603050405020304" pitchFamily="18" charset="0"/>
                <a:cs typeface="Times New Roman" panose="02020603050405020304" pitchFamily="18" charset="0"/>
              </a:rPr>
              <a:t> Самотні люди можуть здаватися більш вразливими та інколи стають привабливою мішенню для кривдників. Намагайтеся завжди бути поруч із друзями, однолітками або іншими людьми протягом дня.</a:t>
            </a:r>
          </a:p>
          <a:p>
            <a:pPr lvl="0"/>
            <a:r>
              <a:rPr lang="uk-UA" sz="1100" b="1" noProof="1">
                <a:latin typeface="Times New Roman" panose="02020603050405020304" pitchFamily="18" charset="0"/>
                <a:cs typeface="Times New Roman" panose="02020603050405020304" pitchFamily="18" charset="0"/>
              </a:rPr>
              <a:t>Допоможіть тому, хто піддається булінгу.</a:t>
            </a:r>
            <a:r>
              <a:rPr lang="uk-UA" sz="1100" noProof="1">
                <a:latin typeface="Times New Roman" panose="02020603050405020304" pitchFamily="18" charset="0"/>
                <a:cs typeface="Times New Roman" panose="02020603050405020304" pitchFamily="18" charset="0"/>
              </a:rPr>
              <a:t> Якщо ви бачите або чуєте про те, що хтось піддається знущанням, негайно втрутьтеся та припиніть їх. Якщо ви не можете втрутитися самі, знайдіть того, хто зможе.</a:t>
            </a:r>
          </a:p>
          <a:p>
            <a:pPr lvl="0"/>
            <a:r>
              <a:rPr lang="uk-UA" sz="1100" b="1" noProof="1">
                <a:latin typeface="Times New Roman" panose="02020603050405020304" pitchFamily="18" charset="0"/>
                <a:cs typeface="Times New Roman" panose="02020603050405020304" pitchFamily="18" charset="0"/>
              </a:rPr>
              <a:t>Захистіть себе від кібербулінгу.</a:t>
            </a:r>
            <a:r>
              <a:rPr lang="uk-UA" sz="1100" noProof="1">
                <a:latin typeface="Times New Roman" panose="02020603050405020304" pitchFamily="18" charset="0"/>
                <a:cs typeface="Times New Roman" panose="02020603050405020304" pitchFamily="18" charset="0"/>
              </a:rPr>
              <a:t> Подумайте про те, що ви пишете та публікуєте в Інтернеті, а також про те, хто це бачить. Тримайте свій пароль у секреті від інших. Навіть друзі можуть видати ваш пароль або використовувати його, щоб зламати та отримати вашу особисту інформацію.</a:t>
            </a:r>
          </a:p>
        </p:txBody>
      </p:sp>
      <p:pic>
        <p:nvPicPr>
          <p:cNvPr id="549" name="Рисунок 548" descr="Презентація &quot;Stop булінг&quot; (виховна година) | Презентація. Виховна робота"/>
          <p:cNvPicPr/>
          <p:nvPr/>
        </p:nvPicPr>
        <p:blipFill>
          <a:blip r:embed="rId2"/>
          <a:srcRect/>
          <a:stretch>
            <a:fillRect/>
          </a:stretch>
        </p:blipFill>
        <p:spPr bwMode="auto">
          <a:xfrm>
            <a:off x="8666293" y="1148870"/>
            <a:ext cx="2924890" cy="1535706"/>
          </a:xfrm>
          <a:prstGeom prst="rect">
            <a:avLst/>
          </a:prstGeom>
          <a:noFill/>
          <a:ln w="9525">
            <a:noFill/>
            <a:miter lim="800000"/>
            <a:headEnd/>
            <a:tailEnd/>
          </a:ln>
        </p:spPr>
      </p:pic>
      <p:sp>
        <p:nvSpPr>
          <p:cNvPr id="550" name="TextBox 549">
            <a:extLst>
              <a:ext uri="{FF2B5EF4-FFF2-40B4-BE49-F238E27FC236}">
                <a16:creationId xmlns:a16="http://schemas.microsoft.com/office/drawing/2014/main" id="{5C056914-102D-45BA-93F4-7C488B962F9F}"/>
              </a:ext>
            </a:extLst>
          </p:cNvPr>
          <p:cNvSpPr txBox="1"/>
          <p:nvPr/>
        </p:nvSpPr>
        <p:spPr>
          <a:xfrm>
            <a:off x="6206444" y="1460086"/>
            <a:ext cx="2521008" cy="584775"/>
          </a:xfrm>
          <a:prstGeom prst="rect">
            <a:avLst/>
          </a:prstGeom>
          <a:noFill/>
        </p:spPr>
        <p:txBody>
          <a:bodyPr wrap="square" rtlCol="0">
            <a:spAutoFit/>
          </a:bodyPr>
          <a:lstStyle/>
          <a:p>
            <a:pPr algn="just">
              <a:lnSpc>
                <a:spcPct val="80000"/>
              </a:lnSpc>
            </a:pPr>
            <a:r>
              <a:rPr lang="uk-UA" sz="2000" noProof="1">
                <a:latin typeface="Times New Roman" panose="02020603050405020304" pitchFamily="18" charset="0"/>
                <a:cs typeface="Times New Roman" pitchFamily="18" charset="0"/>
              </a:rPr>
              <a:t>Як не стати жертвою булінгу?</a:t>
            </a:r>
            <a:endParaRPr lang="uk-UA" sz="2000" noProof="1">
              <a:solidFill>
                <a:schemeClr val="bg1">
                  <a:lumMod val="50000"/>
                </a:schemeClr>
              </a:solidFill>
              <a:latin typeface="Times New Roman" pitchFamily="18" charset="0"/>
              <a:cs typeface="Times New Roman" pitchFamily="18" charset="0"/>
            </a:endParaRPr>
          </a:p>
        </p:txBody>
      </p:sp>
      <p:pic>
        <p:nvPicPr>
          <p:cNvPr id="54275" name="Picture 3" descr="FB_IMG_1770972650134"/>
          <p:cNvPicPr>
            <a:picLocks noChangeAspect="1" noChangeArrowheads="1"/>
          </p:cNvPicPr>
          <p:nvPr/>
        </p:nvPicPr>
        <p:blipFill>
          <a:blip r:embed="rId3" cstate="print"/>
          <a:srcRect/>
          <a:stretch>
            <a:fillRect/>
          </a:stretch>
        </p:blipFill>
        <p:spPr bwMode="auto">
          <a:xfrm>
            <a:off x="609600" y="4238795"/>
            <a:ext cx="3528646" cy="2314406"/>
          </a:xfrm>
          <a:prstGeom prst="rect">
            <a:avLst/>
          </a:prstGeom>
          <a:noFill/>
          <a:ln w="9525">
            <a:noFill/>
            <a:miter lim="800000"/>
            <a:headEnd/>
            <a:tailEnd/>
          </a:ln>
        </p:spPr>
      </p:pic>
      <p:pic>
        <p:nvPicPr>
          <p:cNvPr id="54276" name="Picture 4" descr="FB_IMG_1770972658265"/>
          <p:cNvPicPr>
            <a:picLocks noChangeAspect="1" noChangeArrowheads="1"/>
          </p:cNvPicPr>
          <p:nvPr/>
        </p:nvPicPr>
        <p:blipFill>
          <a:blip r:embed="rId4" cstate="print"/>
          <a:srcRect/>
          <a:stretch>
            <a:fillRect/>
          </a:stretch>
        </p:blipFill>
        <p:spPr bwMode="auto">
          <a:xfrm>
            <a:off x="4196861" y="1465384"/>
            <a:ext cx="1852613" cy="2362200"/>
          </a:xfrm>
          <a:prstGeom prst="rect">
            <a:avLst/>
          </a:prstGeom>
          <a:noFill/>
          <a:ln w="9525">
            <a:noFill/>
            <a:miter lim="800000"/>
            <a:headEnd/>
            <a:tailEnd/>
          </a:ln>
        </p:spPr>
      </p:pic>
      <p:pic>
        <p:nvPicPr>
          <p:cNvPr id="54277" name="Picture 5" descr="FB_IMG_1770972143946"/>
          <p:cNvPicPr>
            <a:picLocks noChangeAspect="1" noChangeArrowheads="1"/>
          </p:cNvPicPr>
          <p:nvPr/>
        </p:nvPicPr>
        <p:blipFill>
          <a:blip r:embed="rId5" cstate="print"/>
          <a:srcRect/>
          <a:stretch>
            <a:fillRect/>
          </a:stretch>
        </p:blipFill>
        <p:spPr bwMode="auto">
          <a:xfrm>
            <a:off x="4302368" y="3868614"/>
            <a:ext cx="2454769" cy="2180493"/>
          </a:xfrm>
          <a:prstGeom prst="rect">
            <a:avLst/>
          </a:prstGeom>
          <a:noFill/>
          <a:ln w="9525">
            <a:noFill/>
            <a:miter lim="800000"/>
            <a:headEnd/>
            <a:tailEnd/>
          </a:ln>
        </p:spPr>
      </p:pic>
    </p:spTree>
    <p:extLst>
      <p:ext uri="{BB962C8B-B14F-4D97-AF65-F5344CB8AC3E}">
        <p14:creationId xmlns:p14="http://schemas.microsoft.com/office/powerpoint/2010/main" val="4010918042"/>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690638"/>
          </a:xfrm>
          <a:prstGeom prst="rect">
            <a:avLst/>
          </a:prstGeom>
          <a:noFill/>
        </p:spPr>
        <p:txBody>
          <a:bodyPr wrap="square" rtlCol="0">
            <a:spAutoFit/>
          </a:bodyPr>
          <a:lstStyle/>
          <a:p>
            <a:pPr algn="just">
              <a:lnSpc>
                <a:spcPct val="80000"/>
              </a:lnSpc>
            </a:pPr>
            <a:r>
              <a:rPr lang="uk-UA" sz="2400" dirty="0">
                <a:solidFill>
                  <a:srgbClr val="0C183B"/>
                </a:solidFill>
                <a:latin typeface="Times New Roman" panose="02020603050405020304" pitchFamily="18" charset="0"/>
                <a:cs typeface="Times New Roman" pitchFamily="18" charset="0"/>
              </a:rPr>
              <a:t>Забезпечення публічної безпеки та порядку. </a:t>
            </a:r>
          </a:p>
          <a:p>
            <a:pPr algn="just">
              <a:lnSpc>
                <a:spcPct val="80000"/>
              </a:lnSpc>
            </a:pPr>
            <a:r>
              <a:rPr lang="uk-UA" sz="2400" dirty="0">
                <a:solidFill>
                  <a:srgbClr val="0C183B"/>
                </a:solidFill>
                <a:latin typeface="Times New Roman" panose="02020603050405020304" pitchFamily="18" charset="0"/>
                <a:cs typeface="Times New Roman" pitchFamily="18" charset="0"/>
              </a:rPr>
              <a:t>Адміністративна практика. Безпека дорожнього руху.</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60" name="Текст 2"/>
          <p:cNvSpPr txBox="1">
            <a:spLocks/>
          </p:cNvSpPr>
          <p:nvPr/>
        </p:nvSpPr>
        <p:spPr>
          <a:xfrm>
            <a:off x="6377354" y="1056241"/>
            <a:ext cx="4876800" cy="431314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endParaRPr lang="uk-UA" sz="1200" noProof="1">
              <a:latin typeface="Times New Roman" pitchFamily="18" charset="0"/>
              <a:cs typeface="Times New Roman" pitchFamily="18" charset="0"/>
            </a:endParaRPr>
          </a:p>
          <a:p>
            <a:pPr marL="0" indent="0" algn="just">
              <a:buNone/>
            </a:pPr>
            <a:r>
              <a:rPr lang="uk-UA" sz="1200" noProof="1">
                <a:latin typeface="Times New Roman" pitchFamily="18" charset="0"/>
                <a:cs typeface="Times New Roman" pitchFamily="18" charset="0"/>
              </a:rPr>
              <a:t>Особовим складом відділу реагування патрульної поліції Первомайського РВП на постійній основі проводиться профілактична робота з учасниками дорожнього руху щодо недопущення порушень ПДР, які призводять до настання дорожньо-транспортних пригод, керування транспортними засобами у стані сп’яніння, порушення правил проїзду перехресть, пішохідних переходів, порушення правил обгону, порушення правил перевезення пасажирів, в т.ч. дітей, порушення правил дорожнього руху пішоходами.</a:t>
            </a:r>
          </a:p>
          <a:p>
            <a:pPr marL="0" indent="0" algn="just">
              <a:buNone/>
            </a:pPr>
            <a:r>
              <a:rPr lang="uk-UA" sz="1200" noProof="1">
                <a:latin typeface="Times New Roman" pitchFamily="18" charset="0"/>
                <a:cs typeface="Times New Roman" pitchFamily="18" charset="0"/>
              </a:rPr>
              <a:t>Протягом 2025 року на території обслуговування Первомайського РВП  сталось 232 дорожньо-транспортні пригоди, з них 88% за участі легкових автомобілів, 14% за участі вантажних автомобілів та 10% за участі мототранспорту, 16 ДТП сталось за участі дітей. Внаслідок ДТП постраждало 84 особи, з них 14 дітей, загинуло 5 осіб.</a:t>
            </a:r>
          </a:p>
          <a:p>
            <a:pPr marL="0" indent="0" algn="just">
              <a:buNone/>
            </a:pPr>
            <a:r>
              <a:rPr lang="uk-UA" sz="1200" noProof="1">
                <a:latin typeface="Times New Roman" pitchFamily="18" charset="0"/>
                <a:cs typeface="Times New Roman" pitchFamily="18" charset="0"/>
              </a:rPr>
              <a:t>Основними причинами ДТП стали: перевищення швидкості – 56, недодержання водіями інтервалу та дистанції – 53, порушення проїзду перехресть – 20, недотримання ПДР під час руху заднім ходом – 26, а також внаслідок обгону – 6. Проаналізовано найбільшу концентрацію ДТП за місцем скоєння, а також за днем тижня й часом, та встановлено, що найбільше ДТП трапляється в п’ятницю та суботу у вечірній час доби – з 17:00 по 19:00 години, вулиця Одеська від кільця по вулиці Грушевського до перехрестя з вулиці Князя Вітовта (вулиці Жуковського), а також по вулиці  Київська, а саме на перехресті з вул. Леоніда Федорова та на ділянці траси Н-24 «Благовіщенське-Миколаїв» 50 км. Поліцейськими відділу реагування патрульної поліції упродовж 2025 року виявлено та задокументовано 8197 адміністративних правопорушень, з них 4567 у сфері безпеки дорожнього руху з них:  за керування транспортним засобом у стані спʼяніння, згідно ст. 130 КУпАП складено 740 адміністративних протоколів; за скоєння дорожньо-транспортної пригоди, згідно ст. 124 КУпАП складено 276 адміністративних протоколів</a:t>
            </a:r>
          </a:p>
        </p:txBody>
      </p:sp>
      <p:pic>
        <p:nvPicPr>
          <p:cNvPr id="19457" name="Picture 1" descr="FB_IMG_1770972730058"/>
          <p:cNvPicPr>
            <a:picLocks noChangeAspect="1" noChangeArrowheads="1"/>
          </p:cNvPicPr>
          <p:nvPr/>
        </p:nvPicPr>
        <p:blipFill>
          <a:blip r:embed="rId2" cstate="print"/>
          <a:srcRect/>
          <a:stretch>
            <a:fillRect/>
          </a:stretch>
        </p:blipFill>
        <p:spPr bwMode="auto">
          <a:xfrm>
            <a:off x="668215" y="1524000"/>
            <a:ext cx="2759075" cy="2066925"/>
          </a:xfrm>
          <a:prstGeom prst="rect">
            <a:avLst/>
          </a:prstGeom>
          <a:noFill/>
          <a:ln w="9525">
            <a:noFill/>
            <a:miter lim="800000"/>
            <a:headEnd/>
            <a:tailEnd/>
          </a:ln>
        </p:spPr>
      </p:pic>
      <p:pic>
        <p:nvPicPr>
          <p:cNvPr id="19458" name="Picture 2" descr="FB_IMG_1770972042171"/>
          <p:cNvPicPr>
            <a:picLocks noChangeAspect="1" noChangeArrowheads="1"/>
          </p:cNvPicPr>
          <p:nvPr/>
        </p:nvPicPr>
        <p:blipFill>
          <a:blip r:embed="rId3"/>
          <a:srcRect/>
          <a:stretch>
            <a:fillRect/>
          </a:stretch>
        </p:blipFill>
        <p:spPr bwMode="auto">
          <a:xfrm>
            <a:off x="3692771" y="1910861"/>
            <a:ext cx="2563690" cy="2649416"/>
          </a:xfrm>
          <a:prstGeom prst="rect">
            <a:avLst/>
          </a:prstGeom>
          <a:noFill/>
          <a:ln w="9525">
            <a:noFill/>
            <a:miter lim="800000"/>
            <a:headEnd/>
            <a:tailEnd/>
          </a:ln>
        </p:spPr>
      </p:pic>
      <p:pic>
        <p:nvPicPr>
          <p:cNvPr id="547" name="Рисунок 546" descr="F:\ШТАБ - по злочинам за 2025\ДТП\29-07-25 - 2.jpg"/>
          <p:cNvPicPr/>
          <p:nvPr/>
        </p:nvPicPr>
        <p:blipFill>
          <a:blip r:embed="rId4" cstate="print"/>
          <a:srcRect/>
          <a:stretch>
            <a:fillRect/>
          </a:stretch>
        </p:blipFill>
        <p:spPr bwMode="auto">
          <a:xfrm>
            <a:off x="902677" y="3985846"/>
            <a:ext cx="2914869" cy="2279527"/>
          </a:xfrm>
          <a:prstGeom prst="rect">
            <a:avLst/>
          </a:prstGeom>
          <a:noFill/>
          <a:ln w="9525">
            <a:noFill/>
            <a:miter lim="800000"/>
            <a:headEnd/>
            <a:tailEnd/>
          </a:ln>
        </p:spPr>
      </p:pic>
    </p:spTree>
    <p:extLst>
      <p:ext uri="{BB962C8B-B14F-4D97-AF65-F5344CB8AC3E}">
        <p14:creationId xmlns:p14="http://schemas.microsoft.com/office/powerpoint/2010/main" val="1614077613"/>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45431"/>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90046" y="206828"/>
            <a:ext cx="3605151" cy="268395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701712" y="640068"/>
            <a:ext cx="2518596" cy="387798"/>
          </a:xfrm>
          <a:prstGeom prst="rect">
            <a:avLst/>
          </a:prstGeom>
          <a:noFill/>
        </p:spPr>
        <p:txBody>
          <a:bodyPr wrap="square" rtlCol="0">
            <a:spAutoFit/>
          </a:bodyPr>
          <a:lstStyle/>
          <a:p>
            <a:pPr algn="ctr">
              <a:lnSpc>
                <a:spcPct val="80000"/>
              </a:lnSpc>
            </a:pPr>
            <a:r>
              <a:rPr lang="uk-UA" sz="2400" dirty="0">
                <a:solidFill>
                  <a:srgbClr val="0C183B"/>
                </a:solidFill>
                <a:latin typeface="Times New Roman" pitchFamily="18" charset="0"/>
                <a:cs typeface="Times New Roman" pitchFamily="18" charset="0"/>
              </a:rPr>
              <a:t>Безпечні дороги</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90941" y="2879653"/>
            <a:ext cx="3602972" cy="3715273"/>
          </a:xfrm>
          <a:prstGeom prst="rect">
            <a:avLst/>
          </a:prstGeom>
          <a:solidFill>
            <a:srgbClr val="FFDD00"/>
          </a:solidFill>
          <a:ln w="4933" cap="flat">
            <a:noFill/>
            <a:prstDash val="solid"/>
            <a:miter/>
          </a:ln>
        </p:spPr>
        <p:txBody>
          <a:bodyPr wrap="square" rtlCol="0" anchor="ctr">
            <a:noAutofit/>
          </a:bodyPr>
          <a:lstStyle/>
          <a:p>
            <a:endParaRPr lang="x-none"/>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8" name="TextBox 617">
            <a:extLst>
              <a:ext uri="{FF2B5EF4-FFF2-40B4-BE49-F238E27FC236}">
                <a16:creationId xmlns:a16="http://schemas.microsoft.com/office/drawing/2014/main" id="{43D87B31-085D-420B-BE24-32061281A26F}"/>
              </a:ext>
            </a:extLst>
          </p:cNvPr>
          <p:cNvSpPr txBox="1"/>
          <p:nvPr/>
        </p:nvSpPr>
        <p:spPr>
          <a:xfrm>
            <a:off x="8019316" y="753330"/>
            <a:ext cx="3596602" cy="1169551"/>
          </a:xfrm>
          <a:prstGeom prst="rect">
            <a:avLst/>
          </a:prstGeom>
          <a:noFill/>
        </p:spPr>
        <p:txBody>
          <a:bodyPr wrap="square" rtlCol="0">
            <a:spAutoFit/>
          </a:bodyPr>
          <a:lstStyle/>
          <a:p>
            <a:pPr marL="285750" indent="-285750" algn="just">
              <a:buFontTx/>
              <a:buChar char="-"/>
            </a:pPr>
            <a:r>
              <a:rPr lang="uk-UA" sz="1400" dirty="0">
                <a:solidFill>
                  <a:schemeClr val="bg1"/>
                </a:solidFill>
                <a:latin typeface="Times New Roman" pitchFamily="18" charset="0"/>
                <a:cs typeface="Times New Roman" pitchFamily="18" charset="0"/>
              </a:rPr>
              <a:t>перевищення швидкості</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порушення правил маневрування</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недотримання дистанції</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проїзд на заборонний сигнал світлофора</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порушення правил проїзду перехресть.</a:t>
            </a:r>
          </a:p>
        </p:txBody>
      </p:sp>
      <p:sp>
        <p:nvSpPr>
          <p:cNvPr id="622" name="TextBox 621">
            <a:extLst>
              <a:ext uri="{FF2B5EF4-FFF2-40B4-BE49-F238E27FC236}">
                <a16:creationId xmlns:a16="http://schemas.microsoft.com/office/drawing/2014/main" id="{472A2E21-A517-4049-AB25-6B36370881CE}"/>
              </a:ext>
            </a:extLst>
          </p:cNvPr>
          <p:cNvSpPr txBox="1"/>
          <p:nvPr/>
        </p:nvSpPr>
        <p:spPr>
          <a:xfrm>
            <a:off x="8039894" y="325843"/>
            <a:ext cx="3320042" cy="338554"/>
          </a:xfrm>
          <a:prstGeom prst="rect">
            <a:avLst/>
          </a:prstGeom>
          <a:noFill/>
        </p:spPr>
        <p:txBody>
          <a:bodyPr wrap="square" rtlCol="0">
            <a:spAutoFit/>
          </a:bodyPr>
          <a:lstStyle/>
          <a:p>
            <a:r>
              <a:rPr lang="uk-UA" sz="1600" b="1" dirty="0">
                <a:solidFill>
                  <a:schemeClr val="bg1"/>
                </a:solidFill>
                <a:latin typeface="Times New Roman" pitchFamily="18" charset="0"/>
                <a:cs typeface="Times New Roman" pitchFamily="18" charset="0"/>
              </a:rPr>
              <a:t>Причини</a:t>
            </a:r>
            <a:r>
              <a:rPr lang="en-US" sz="1600" b="1" dirty="0">
                <a:solidFill>
                  <a:schemeClr val="bg1"/>
                </a:solidFill>
                <a:latin typeface="Times New Roman" pitchFamily="18" charset="0"/>
                <a:cs typeface="Times New Roman" pitchFamily="18" charset="0"/>
              </a:rPr>
              <a:t>:</a:t>
            </a:r>
            <a:endParaRPr lang="uk-UA" sz="1600" b="1" dirty="0">
              <a:solidFill>
                <a:schemeClr val="bg1"/>
              </a:solidFill>
              <a:latin typeface="Times New Roman" pitchFamily="18" charset="0"/>
              <a:cs typeface="Times New Roman" pitchFamily="18" charset="0"/>
            </a:endParaRPr>
          </a:p>
        </p:txBody>
      </p:sp>
      <p:sp>
        <p:nvSpPr>
          <p:cNvPr id="623" name="TextBox 622">
            <a:extLst>
              <a:ext uri="{FF2B5EF4-FFF2-40B4-BE49-F238E27FC236}">
                <a16:creationId xmlns:a16="http://schemas.microsoft.com/office/drawing/2014/main" id="{1AFF5227-702B-424D-8626-71C6A77EE9BA}"/>
              </a:ext>
            </a:extLst>
          </p:cNvPr>
          <p:cNvSpPr txBox="1"/>
          <p:nvPr/>
        </p:nvSpPr>
        <p:spPr>
          <a:xfrm>
            <a:off x="8046247" y="3627573"/>
            <a:ext cx="3486326" cy="2246769"/>
          </a:xfrm>
          <a:prstGeom prst="rect">
            <a:avLst/>
          </a:prstGeom>
          <a:noFill/>
        </p:spPr>
        <p:txBody>
          <a:bodyPr wrap="square" rtlCol="0">
            <a:spAutoFit/>
          </a:bodyPr>
          <a:lstStyle/>
          <a:p>
            <a:pPr marL="285750" indent="-285750" algn="just">
              <a:buFontTx/>
              <a:buChar char="-"/>
            </a:pPr>
            <a:r>
              <a:rPr lang="uk-UA" sz="1400" dirty="0">
                <a:solidFill>
                  <a:srgbClr val="0C183B"/>
                </a:solidFill>
                <a:latin typeface="Times New Roman" pitchFamily="18" charset="0"/>
                <a:cs typeface="Times New Roman" pitchFamily="18" charset="0"/>
              </a:rPr>
              <a:t>розміщення соціальної реклами щодо дотримання ПДР;</a:t>
            </a:r>
          </a:p>
          <a:p>
            <a:pPr marL="285750" indent="-285750" algn="just">
              <a:buFontTx/>
              <a:buChar char="-"/>
            </a:pPr>
            <a:r>
              <a:rPr lang="uk-UA" sz="1400" dirty="0">
                <a:solidFill>
                  <a:srgbClr val="0C183B"/>
                </a:solidFill>
                <a:latin typeface="Times New Roman" pitchFamily="18" charset="0"/>
                <a:cs typeface="Times New Roman" pitchFamily="18" charset="0"/>
              </a:rPr>
              <a:t>проведення зустрічей у навчальних закладах, автошколах та установах для формування нетерпимого ставлення до керування авто напідпитку</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marL="285750" indent="-285750" algn="just">
              <a:buFontTx/>
              <a:buChar char="-"/>
            </a:pPr>
            <a:r>
              <a:rPr lang="uk-UA" sz="1400" dirty="0">
                <a:solidFill>
                  <a:srgbClr val="0C183B"/>
                </a:solidFill>
                <a:latin typeface="Times New Roman" pitchFamily="18" charset="0"/>
                <a:cs typeface="Times New Roman" pitchFamily="18" charset="0"/>
              </a:rPr>
              <a:t>розповсюдження пам'яток з переліком санкцій за порушення ПДР</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marL="285750" indent="-285750" algn="just">
              <a:buFontTx/>
              <a:buChar char="-"/>
            </a:pPr>
            <a:r>
              <a:rPr lang="uk-UA" sz="1400" dirty="0">
                <a:solidFill>
                  <a:srgbClr val="0C183B"/>
                </a:solidFill>
                <a:latin typeface="Times New Roman" pitchFamily="18" charset="0"/>
                <a:cs typeface="Times New Roman" pitchFamily="18" charset="0"/>
              </a:rPr>
              <a:t>спільні з громадськістю рейди проти порушників правил паркування.</a:t>
            </a:r>
          </a:p>
        </p:txBody>
      </p:sp>
      <p:sp>
        <p:nvSpPr>
          <p:cNvPr id="624" name="TextBox 623">
            <a:extLst>
              <a:ext uri="{FF2B5EF4-FFF2-40B4-BE49-F238E27FC236}">
                <a16:creationId xmlns:a16="http://schemas.microsoft.com/office/drawing/2014/main" id="{6DF8CA14-6177-4A0D-87CE-E66F5C151F4A}"/>
              </a:ext>
            </a:extLst>
          </p:cNvPr>
          <p:cNvSpPr txBox="1"/>
          <p:nvPr/>
        </p:nvSpPr>
        <p:spPr>
          <a:xfrm>
            <a:off x="8046247" y="2978768"/>
            <a:ext cx="3564103" cy="584775"/>
          </a:xfrm>
          <a:prstGeom prst="rect">
            <a:avLst/>
          </a:prstGeom>
          <a:noFill/>
        </p:spPr>
        <p:txBody>
          <a:bodyPr wrap="square" rtlCol="0">
            <a:spAutoFit/>
          </a:bodyPr>
          <a:lstStyle/>
          <a:p>
            <a:r>
              <a:rPr lang="uk-UA" sz="1600" b="1" dirty="0">
                <a:solidFill>
                  <a:srgbClr val="0C183B"/>
                </a:solidFill>
                <a:latin typeface="Times New Roman" pitchFamily="18" charset="0"/>
                <a:cs typeface="Times New Roman" pitchFamily="18" charset="0"/>
              </a:rPr>
              <a:t>Заходи з покращення ситуації (саме поліція у співпраці</a:t>
            </a:r>
            <a:r>
              <a:rPr lang="uk-UA" sz="1600" b="1" dirty="0">
                <a:solidFill>
                  <a:srgbClr val="0C183B"/>
                </a:solidFill>
                <a:latin typeface="Arial" panose="020B0604020202020204" pitchFamily="34" charset="0"/>
                <a:cs typeface="Arial" panose="020B0604020202020204" pitchFamily="34" charset="0"/>
              </a:rPr>
              <a:t>)</a:t>
            </a:r>
            <a:r>
              <a:rPr lang="en-US" sz="1600" b="1" dirty="0">
                <a:solidFill>
                  <a:srgbClr val="0C183B"/>
                </a:solidFill>
                <a:latin typeface="Arial" panose="020B0604020202020204" pitchFamily="34" charset="0"/>
                <a:cs typeface="Arial" panose="020B0604020202020204" pitchFamily="34" charset="0"/>
              </a:rPr>
              <a:t>:</a:t>
            </a:r>
            <a:endParaRPr lang="uk-UA" sz="1600" b="1" dirty="0">
              <a:solidFill>
                <a:srgbClr val="0C183B"/>
              </a:solidFill>
              <a:latin typeface="Arial" panose="020B0604020202020204" pitchFamily="34" charset="0"/>
              <a:cs typeface="Arial" panose="020B0604020202020204" pitchFamily="34" charset="0"/>
            </a:endParaRPr>
          </a:p>
        </p:txBody>
      </p:sp>
      <p:pic>
        <p:nvPicPr>
          <p:cNvPr id="3" name="Рисунок 2" descr="Грузовик">
            <a:extLst>
              <a:ext uri="{FF2B5EF4-FFF2-40B4-BE49-F238E27FC236}">
                <a16:creationId xmlns:a16="http://schemas.microsoft.com/office/drawing/2014/main" id="{9E3578F8-E589-4AF8-B4EE-41605A518232}"/>
              </a:ext>
            </a:extLst>
          </p:cNvPr>
          <p:cNvPicPr preferRelativeResize="0">
            <a:picLocks/>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05158" y="4973071"/>
            <a:ext cx="720000" cy="720000"/>
          </a:xfrm>
          <a:prstGeom prst="rect">
            <a:avLst/>
          </a:prstGeom>
        </p:spPr>
      </p:pic>
      <p:pic>
        <p:nvPicPr>
          <p:cNvPr id="5" name="Рисунок 4" descr="Мотоцикл">
            <a:extLst>
              <a:ext uri="{FF2B5EF4-FFF2-40B4-BE49-F238E27FC236}">
                <a16:creationId xmlns:a16="http://schemas.microsoft.com/office/drawing/2014/main" id="{4B548784-8E8B-404E-9474-6BB44953BE5A}"/>
              </a:ext>
            </a:extLst>
          </p:cNvPr>
          <p:cNvPicPr preferRelativeResize="0">
            <a:picLocks/>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505158" y="5739456"/>
            <a:ext cx="720000" cy="720000"/>
          </a:xfrm>
          <a:prstGeom prst="rect">
            <a:avLst/>
          </a:prstGeom>
        </p:spPr>
      </p:pic>
      <p:pic>
        <p:nvPicPr>
          <p:cNvPr id="9" name="Рисунок 8" descr="Автомобиль">
            <a:extLst>
              <a:ext uri="{FF2B5EF4-FFF2-40B4-BE49-F238E27FC236}">
                <a16:creationId xmlns:a16="http://schemas.microsoft.com/office/drawing/2014/main" id="{5A6E543B-E7BC-48D2-AA9C-F6B16D1FC04E}"/>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05158" y="4206686"/>
            <a:ext cx="720000" cy="720000"/>
          </a:xfrm>
          <a:prstGeom prst="rect">
            <a:avLst/>
          </a:prstGeom>
        </p:spPr>
      </p:pic>
      <p:sp>
        <p:nvSpPr>
          <p:cNvPr id="625" name="TextBox 624">
            <a:extLst>
              <a:ext uri="{FF2B5EF4-FFF2-40B4-BE49-F238E27FC236}">
                <a16:creationId xmlns:a16="http://schemas.microsoft.com/office/drawing/2014/main" id="{F0006B69-9A53-42C4-AFDD-157850968DF1}"/>
              </a:ext>
            </a:extLst>
          </p:cNvPr>
          <p:cNvSpPr txBox="1"/>
          <p:nvPr/>
        </p:nvSpPr>
        <p:spPr>
          <a:xfrm>
            <a:off x="6216812" y="4366631"/>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88%</a:t>
            </a:r>
            <a:endParaRPr lang="x-none" sz="2000" b="1" dirty="0">
              <a:solidFill>
                <a:srgbClr val="0C0E3B"/>
              </a:solidFill>
              <a:latin typeface="Arial Black" panose="020B0A04020102020204" pitchFamily="34" charset="0"/>
            </a:endParaRPr>
          </a:p>
        </p:txBody>
      </p:sp>
      <p:sp>
        <p:nvSpPr>
          <p:cNvPr id="626" name="TextBox 625">
            <a:extLst>
              <a:ext uri="{FF2B5EF4-FFF2-40B4-BE49-F238E27FC236}">
                <a16:creationId xmlns:a16="http://schemas.microsoft.com/office/drawing/2014/main" id="{6F9D305C-204A-4AA3-BE16-BD8D8631E698}"/>
              </a:ext>
            </a:extLst>
          </p:cNvPr>
          <p:cNvSpPr txBox="1"/>
          <p:nvPr/>
        </p:nvSpPr>
        <p:spPr>
          <a:xfrm>
            <a:off x="6963508" y="4444794"/>
            <a:ext cx="901411" cy="240066"/>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ЛЕГКОВІ</a:t>
            </a:r>
            <a:endParaRPr lang="x-none" sz="1200" b="1" dirty="0">
              <a:solidFill>
                <a:srgbClr val="0C183B"/>
              </a:solidFill>
              <a:latin typeface="Times New Roman" pitchFamily="18" charset="0"/>
              <a:cs typeface="Times New Roman" pitchFamily="18" charset="0"/>
            </a:endParaRPr>
          </a:p>
        </p:txBody>
      </p:sp>
      <p:sp>
        <p:nvSpPr>
          <p:cNvPr id="627" name="TextBox 626">
            <a:extLst>
              <a:ext uri="{FF2B5EF4-FFF2-40B4-BE49-F238E27FC236}">
                <a16:creationId xmlns:a16="http://schemas.microsoft.com/office/drawing/2014/main" id="{1DD15270-807E-4914-9419-FD8E236EC9C9}"/>
              </a:ext>
            </a:extLst>
          </p:cNvPr>
          <p:cNvSpPr txBox="1"/>
          <p:nvPr/>
        </p:nvSpPr>
        <p:spPr>
          <a:xfrm>
            <a:off x="6126480" y="5133016"/>
            <a:ext cx="952624"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14%</a:t>
            </a:r>
            <a:endParaRPr lang="x-none" sz="2000" b="1" dirty="0">
              <a:solidFill>
                <a:srgbClr val="0C0E3B"/>
              </a:solidFill>
              <a:latin typeface="Arial Black" panose="020B0A04020102020204" pitchFamily="34" charset="0"/>
            </a:endParaRPr>
          </a:p>
        </p:txBody>
      </p:sp>
      <p:sp>
        <p:nvSpPr>
          <p:cNvPr id="628" name="TextBox 627">
            <a:extLst>
              <a:ext uri="{FF2B5EF4-FFF2-40B4-BE49-F238E27FC236}">
                <a16:creationId xmlns:a16="http://schemas.microsoft.com/office/drawing/2014/main" id="{103413E2-70A7-441D-876E-70B884709A6B}"/>
              </a:ext>
            </a:extLst>
          </p:cNvPr>
          <p:cNvSpPr txBox="1"/>
          <p:nvPr/>
        </p:nvSpPr>
        <p:spPr>
          <a:xfrm>
            <a:off x="6910145" y="5211179"/>
            <a:ext cx="1094712"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ВАНТАЖНІ</a:t>
            </a:r>
            <a:endParaRPr lang="x-none" sz="1200" b="1" dirty="0">
              <a:solidFill>
                <a:srgbClr val="0C183B"/>
              </a:solidFill>
              <a:latin typeface="Times New Roman" pitchFamily="18" charset="0"/>
              <a:cs typeface="Times New Roman" pitchFamily="18" charset="0"/>
            </a:endParaRPr>
          </a:p>
        </p:txBody>
      </p:sp>
      <p:sp>
        <p:nvSpPr>
          <p:cNvPr id="631" name="TextBox 630">
            <a:extLst>
              <a:ext uri="{FF2B5EF4-FFF2-40B4-BE49-F238E27FC236}">
                <a16:creationId xmlns:a16="http://schemas.microsoft.com/office/drawing/2014/main" id="{695EB747-6521-4215-87CC-3C6680C6C831}"/>
              </a:ext>
            </a:extLst>
          </p:cNvPr>
          <p:cNvSpPr txBox="1"/>
          <p:nvPr/>
        </p:nvSpPr>
        <p:spPr>
          <a:xfrm>
            <a:off x="6216812" y="5899401"/>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10%</a:t>
            </a:r>
            <a:endParaRPr lang="x-none" sz="2000" b="1" dirty="0">
              <a:solidFill>
                <a:srgbClr val="0C0E3B"/>
              </a:solidFill>
              <a:latin typeface="Arial Black" panose="020B0A04020102020204" pitchFamily="34" charset="0"/>
            </a:endParaRPr>
          </a:p>
        </p:txBody>
      </p:sp>
      <p:sp>
        <p:nvSpPr>
          <p:cNvPr id="633" name="TextBox 632">
            <a:extLst>
              <a:ext uri="{FF2B5EF4-FFF2-40B4-BE49-F238E27FC236}">
                <a16:creationId xmlns:a16="http://schemas.microsoft.com/office/drawing/2014/main" id="{549742D4-1447-4498-A342-1EF062CB1E8C}"/>
              </a:ext>
            </a:extLst>
          </p:cNvPr>
          <p:cNvSpPr txBox="1"/>
          <p:nvPr/>
        </p:nvSpPr>
        <p:spPr>
          <a:xfrm>
            <a:off x="7086655" y="5977564"/>
            <a:ext cx="790475"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МОТО</a:t>
            </a:r>
            <a:endParaRPr lang="x-none" sz="1200" b="1" dirty="0">
              <a:solidFill>
                <a:srgbClr val="0C183B"/>
              </a:solidFill>
              <a:latin typeface="Times New Roman" pitchFamily="18" charset="0"/>
              <a:cs typeface="Times New Roman" pitchFamily="18" charset="0"/>
            </a:endParaRPr>
          </a:p>
        </p:txBody>
      </p:sp>
      <p:sp>
        <p:nvSpPr>
          <p:cNvPr id="634" name="TextBox 633">
            <a:extLst>
              <a:ext uri="{FF2B5EF4-FFF2-40B4-BE49-F238E27FC236}">
                <a16:creationId xmlns:a16="http://schemas.microsoft.com/office/drawing/2014/main" id="{AE48C257-A5BF-44E4-A274-7BE933D43BE2}"/>
              </a:ext>
            </a:extLst>
          </p:cNvPr>
          <p:cNvSpPr txBox="1"/>
          <p:nvPr/>
        </p:nvSpPr>
        <p:spPr>
          <a:xfrm>
            <a:off x="5304732" y="3814667"/>
            <a:ext cx="2167716" cy="461665"/>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ЗА ВИДАМИ ТРАНСПОРТУ</a:t>
            </a:r>
            <a:endParaRPr lang="x-none" sz="1200" b="1" dirty="0">
              <a:solidFill>
                <a:srgbClr val="0C183B"/>
              </a:solidFill>
              <a:latin typeface="Times New Roman" pitchFamily="18" charset="0"/>
              <a:cs typeface="Times New Roman" pitchFamily="18" charset="0"/>
            </a:endParaRPr>
          </a:p>
        </p:txBody>
      </p:sp>
      <p:sp>
        <p:nvSpPr>
          <p:cNvPr id="635" name="TextBox 634">
            <a:extLst>
              <a:ext uri="{FF2B5EF4-FFF2-40B4-BE49-F238E27FC236}">
                <a16:creationId xmlns:a16="http://schemas.microsoft.com/office/drawing/2014/main" id="{EB1CA13F-194B-4130-9E14-1A47E862C521}"/>
              </a:ext>
            </a:extLst>
          </p:cNvPr>
          <p:cNvSpPr txBox="1"/>
          <p:nvPr/>
        </p:nvSpPr>
        <p:spPr>
          <a:xfrm>
            <a:off x="3334763" y="3884829"/>
            <a:ext cx="1859963" cy="461665"/>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КОЛИ ЧАСТІШЕ ТРАПЛЯЮТЬСЯ?</a:t>
            </a:r>
            <a:endParaRPr lang="x-none" sz="1200" b="1" dirty="0">
              <a:solidFill>
                <a:srgbClr val="0C183B"/>
              </a:solidFill>
              <a:latin typeface="Times New Roman" pitchFamily="18" charset="0"/>
              <a:cs typeface="Times New Roman" pitchFamily="18" charset="0"/>
            </a:endParaRPr>
          </a:p>
        </p:txBody>
      </p:sp>
      <p:sp>
        <p:nvSpPr>
          <p:cNvPr id="636" name="TextBox 635">
            <a:extLst>
              <a:ext uri="{FF2B5EF4-FFF2-40B4-BE49-F238E27FC236}">
                <a16:creationId xmlns:a16="http://schemas.microsoft.com/office/drawing/2014/main" id="{F63C859F-A527-49CF-957C-19C5A22DB1A5}"/>
              </a:ext>
            </a:extLst>
          </p:cNvPr>
          <p:cNvSpPr txBox="1"/>
          <p:nvPr/>
        </p:nvSpPr>
        <p:spPr>
          <a:xfrm>
            <a:off x="525641" y="3783990"/>
            <a:ext cx="2915943" cy="646331"/>
          </a:xfrm>
          <a:prstGeom prst="rect">
            <a:avLst/>
          </a:prstGeom>
          <a:noFill/>
        </p:spPr>
        <p:txBody>
          <a:bodyPr wrap="square" rtlCol="0">
            <a:spAutoFit/>
          </a:bodyPr>
          <a:lstStyle/>
          <a:p>
            <a:r>
              <a:rPr lang="uk-UA" sz="1200" b="1" dirty="0">
                <a:solidFill>
                  <a:srgbClr val="0C183B"/>
                </a:solidFill>
                <a:latin typeface="Times New Roman" pitchFamily="18" charset="0"/>
                <a:cs typeface="Times New Roman" pitchFamily="18" charset="0"/>
              </a:rPr>
              <a:t>ТОП-5 </a:t>
            </a:r>
          </a:p>
          <a:p>
            <a:r>
              <a:rPr lang="uk-UA" sz="1200" b="1" dirty="0">
                <a:solidFill>
                  <a:srgbClr val="0C183B"/>
                </a:solidFill>
                <a:latin typeface="Times New Roman" pitchFamily="18" charset="0"/>
                <a:cs typeface="Times New Roman" pitchFamily="18" charset="0"/>
              </a:rPr>
              <a:t>АВАРІЙНО НЕБЕЗПЕЧНИХ ДІЛЯНОК</a:t>
            </a:r>
            <a:endParaRPr lang="x-none" sz="1200" b="1" dirty="0">
              <a:solidFill>
                <a:srgbClr val="0C183B"/>
              </a:solidFill>
              <a:latin typeface="Times New Roman" pitchFamily="18" charset="0"/>
              <a:cs typeface="Times New Roman" pitchFamily="18" charset="0"/>
            </a:endParaRPr>
          </a:p>
        </p:txBody>
      </p:sp>
      <p:sp>
        <p:nvSpPr>
          <p:cNvPr id="649" name="TextBox 648">
            <a:extLst>
              <a:ext uri="{FF2B5EF4-FFF2-40B4-BE49-F238E27FC236}">
                <a16:creationId xmlns:a16="http://schemas.microsoft.com/office/drawing/2014/main" id="{9F62F2A6-615F-4765-9D6D-FD6C1D9C2E43}"/>
              </a:ext>
            </a:extLst>
          </p:cNvPr>
          <p:cNvSpPr txBox="1"/>
          <p:nvPr/>
        </p:nvSpPr>
        <p:spPr>
          <a:xfrm>
            <a:off x="1015441" y="2758340"/>
            <a:ext cx="1932329" cy="646331"/>
          </a:xfrm>
          <a:prstGeom prst="rect">
            <a:avLst/>
          </a:prstGeom>
          <a:noFill/>
        </p:spPr>
        <p:txBody>
          <a:bodyPr wrap="square" rtlCol="0">
            <a:spAutoFit/>
          </a:bodyPr>
          <a:lstStyle/>
          <a:p>
            <a:pPr algn="ctr"/>
            <a:r>
              <a:rPr lang="uk-UA" sz="3600" b="1" dirty="0">
                <a:solidFill>
                  <a:srgbClr val="0C0E3B"/>
                </a:solidFill>
                <a:latin typeface="Arial Black" panose="020B0A04020102020204" pitchFamily="34" charset="0"/>
              </a:rPr>
              <a:t>232</a:t>
            </a:r>
            <a:endParaRPr lang="x-none" sz="3600" b="1" dirty="0">
              <a:solidFill>
                <a:srgbClr val="0C0E3B"/>
              </a:solidFill>
              <a:latin typeface="Arial Black" panose="020B0A04020102020204" pitchFamily="34" charset="0"/>
            </a:endParaRPr>
          </a:p>
        </p:txBody>
      </p:sp>
      <p:sp>
        <p:nvSpPr>
          <p:cNvPr id="1121" name="TextBox 1120">
            <a:extLst>
              <a:ext uri="{FF2B5EF4-FFF2-40B4-BE49-F238E27FC236}">
                <a16:creationId xmlns:a16="http://schemas.microsoft.com/office/drawing/2014/main" id="{25E0D39A-23FF-409A-8B83-70AF9BAAAC6D}"/>
              </a:ext>
            </a:extLst>
          </p:cNvPr>
          <p:cNvSpPr txBox="1"/>
          <p:nvPr/>
        </p:nvSpPr>
        <p:spPr>
          <a:xfrm>
            <a:off x="1257765" y="3301087"/>
            <a:ext cx="1514666" cy="391517"/>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ЗАГАЛЬНА КІЛЬКІСТЬ ДТП</a:t>
            </a:r>
            <a:endParaRPr lang="x-none" sz="1200" b="1" dirty="0">
              <a:solidFill>
                <a:srgbClr val="0C183B"/>
              </a:solidFill>
              <a:latin typeface="Times New Roman" pitchFamily="18" charset="0"/>
              <a:cs typeface="Times New Roman" pitchFamily="18" charset="0"/>
            </a:endParaRPr>
          </a:p>
        </p:txBody>
      </p:sp>
      <p:grpSp>
        <p:nvGrpSpPr>
          <p:cNvPr id="13" name="Группа 12">
            <a:extLst>
              <a:ext uri="{FF2B5EF4-FFF2-40B4-BE49-F238E27FC236}">
                <a16:creationId xmlns:a16="http://schemas.microsoft.com/office/drawing/2014/main" id="{79B2CF25-D546-4EC5-A3E8-993747D65373}"/>
              </a:ext>
            </a:extLst>
          </p:cNvPr>
          <p:cNvGrpSpPr/>
          <p:nvPr/>
        </p:nvGrpSpPr>
        <p:grpSpPr>
          <a:xfrm>
            <a:off x="1352439" y="2161852"/>
            <a:ext cx="1400646" cy="748045"/>
            <a:chOff x="1378407" y="2108385"/>
            <a:chExt cx="1400646" cy="748045"/>
          </a:xfrm>
        </p:grpSpPr>
        <p:pic>
          <p:nvPicPr>
            <p:cNvPr id="1122" name="Рисунок 1121" descr="Автомобиль">
              <a:extLst>
                <a:ext uri="{FF2B5EF4-FFF2-40B4-BE49-F238E27FC236}">
                  <a16:creationId xmlns:a16="http://schemas.microsoft.com/office/drawing/2014/main" id="{6427B4EF-9947-44B8-B90D-4C8823882F97}"/>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509019">
              <a:off x="2059053" y="2136430"/>
              <a:ext cx="720000" cy="720000"/>
            </a:xfrm>
            <a:prstGeom prst="rect">
              <a:avLst/>
            </a:prstGeom>
          </p:spPr>
        </p:pic>
        <p:pic>
          <p:nvPicPr>
            <p:cNvPr id="1136" name="Рисунок 1135" descr="Автомобиль">
              <a:extLst>
                <a:ext uri="{FF2B5EF4-FFF2-40B4-BE49-F238E27FC236}">
                  <a16:creationId xmlns:a16="http://schemas.microsoft.com/office/drawing/2014/main" id="{73A173D4-557D-411D-BA2A-53A630C8FC18}"/>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648304">
              <a:off x="1378407" y="2108385"/>
              <a:ext cx="720000" cy="720000"/>
            </a:xfrm>
            <a:prstGeom prst="rect">
              <a:avLst/>
            </a:prstGeom>
          </p:spPr>
        </p:pic>
        <p:sp>
          <p:nvSpPr>
            <p:cNvPr id="12" name="Взрыв: 8 точек 11">
              <a:extLst>
                <a:ext uri="{FF2B5EF4-FFF2-40B4-BE49-F238E27FC236}">
                  <a16:creationId xmlns:a16="http://schemas.microsoft.com/office/drawing/2014/main" id="{B172AF35-A214-41D1-904D-11A646152CB4}"/>
                </a:ext>
              </a:extLst>
            </p:cNvPr>
            <p:cNvSpPr/>
            <p:nvPr/>
          </p:nvSpPr>
          <p:spPr>
            <a:xfrm>
              <a:off x="1846016" y="2291047"/>
              <a:ext cx="427921" cy="421203"/>
            </a:xfrm>
            <a:prstGeom prst="irregularSeal1">
              <a:avLst/>
            </a:prstGeom>
            <a:solidFill>
              <a:schemeClr val="bg1"/>
            </a:solidFill>
            <a:ln>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grpSp>
        <p:nvGrpSpPr>
          <p:cNvPr id="106" name="Группа 105">
            <a:extLst>
              <a:ext uri="{FF2B5EF4-FFF2-40B4-BE49-F238E27FC236}">
                <a16:creationId xmlns:a16="http://schemas.microsoft.com/office/drawing/2014/main" id="{4B42800E-BA68-4AF2-B879-EC1943230B77}"/>
              </a:ext>
            </a:extLst>
          </p:cNvPr>
          <p:cNvGrpSpPr>
            <a:grpSpLocks noChangeAspect="1"/>
          </p:cNvGrpSpPr>
          <p:nvPr/>
        </p:nvGrpSpPr>
        <p:grpSpPr>
          <a:xfrm>
            <a:off x="4721229" y="861606"/>
            <a:ext cx="446277" cy="370866"/>
            <a:chOff x="4428609" y="2412191"/>
            <a:chExt cx="1399804" cy="1163268"/>
          </a:xfrm>
        </p:grpSpPr>
        <p:sp>
          <p:nvSpPr>
            <p:cNvPr id="39" name="Полилиния: фигура 38">
              <a:extLst>
                <a:ext uri="{FF2B5EF4-FFF2-40B4-BE49-F238E27FC236}">
                  <a16:creationId xmlns:a16="http://schemas.microsoft.com/office/drawing/2014/main" id="{302BF29F-D551-4D02-884F-94E4F4ABDB67}"/>
                </a:ext>
              </a:extLst>
            </p:cNvPr>
            <p:cNvSpPr/>
            <p:nvPr/>
          </p:nvSpPr>
          <p:spPr>
            <a:xfrm>
              <a:off x="4428609" y="2412191"/>
              <a:ext cx="1399804" cy="810458"/>
            </a:xfrm>
            <a:custGeom>
              <a:avLst/>
              <a:gdLst>
                <a:gd name="connsiteX0" fmla="*/ 1121 w 1399804"/>
                <a:gd name="connsiteY0" fmla="*/ 808900 h 810457"/>
                <a:gd name="connsiteX1" fmla="*/ 2750 w 1399804"/>
                <a:gd name="connsiteY1" fmla="*/ 538002 h 810457"/>
                <a:gd name="connsiteX2" fmla="*/ 36744 w 1399804"/>
                <a:gd name="connsiteY2" fmla="*/ 528090 h 810457"/>
                <a:gd name="connsiteX3" fmla="*/ 77710 w 1399804"/>
                <a:gd name="connsiteY3" fmla="*/ 467530 h 810457"/>
                <a:gd name="connsiteX4" fmla="*/ 86741 w 1399804"/>
                <a:gd name="connsiteY4" fmla="*/ 444557 h 810457"/>
                <a:gd name="connsiteX5" fmla="*/ 88990 w 1399804"/>
                <a:gd name="connsiteY5" fmla="*/ 437094 h 810457"/>
                <a:gd name="connsiteX6" fmla="*/ 92309 w 1399804"/>
                <a:gd name="connsiteY6" fmla="*/ 427624 h 810457"/>
                <a:gd name="connsiteX7" fmla="*/ 102442 w 1399804"/>
                <a:gd name="connsiteY7" fmla="*/ 402752 h 810457"/>
                <a:gd name="connsiteX8" fmla="*/ 111568 w 1399804"/>
                <a:gd name="connsiteY8" fmla="*/ 379233 h 810457"/>
                <a:gd name="connsiteX9" fmla="*/ 136586 w 1399804"/>
                <a:gd name="connsiteY9" fmla="*/ 309591 h 810457"/>
                <a:gd name="connsiteX10" fmla="*/ 146286 w 1399804"/>
                <a:gd name="connsiteY10" fmla="*/ 284720 h 810457"/>
                <a:gd name="connsiteX11" fmla="*/ 156229 w 1399804"/>
                <a:gd name="connsiteY11" fmla="*/ 258604 h 810457"/>
                <a:gd name="connsiteX12" fmla="*/ 163570 w 1399804"/>
                <a:gd name="connsiteY12" fmla="*/ 237462 h 810457"/>
                <a:gd name="connsiteX13" fmla="*/ 172338 w 1399804"/>
                <a:gd name="connsiteY13" fmla="*/ 213834 h 810457"/>
                <a:gd name="connsiteX14" fmla="*/ 182214 w 1399804"/>
                <a:gd name="connsiteY14" fmla="*/ 187718 h 810457"/>
                <a:gd name="connsiteX15" fmla="*/ 191196 w 1399804"/>
                <a:gd name="connsiteY15" fmla="*/ 164089 h 810457"/>
                <a:gd name="connsiteX16" fmla="*/ 200159 w 1399804"/>
                <a:gd name="connsiteY16" fmla="*/ 141705 h 810457"/>
                <a:gd name="connsiteX17" fmla="*/ 203372 w 1399804"/>
                <a:gd name="connsiteY17" fmla="*/ 132925 h 810457"/>
                <a:gd name="connsiteX18" fmla="*/ 215823 w 1399804"/>
                <a:gd name="connsiteY18" fmla="*/ 98179 h 810457"/>
                <a:gd name="connsiteX19" fmla="*/ 228259 w 1399804"/>
                <a:gd name="connsiteY19" fmla="*/ 63138 h 810457"/>
                <a:gd name="connsiteX20" fmla="*/ 237586 w 1399804"/>
                <a:gd name="connsiteY20" fmla="*/ 58868 h 810457"/>
                <a:gd name="connsiteX21" fmla="*/ 268055 w 1399804"/>
                <a:gd name="connsiteY21" fmla="*/ 53496 h 810457"/>
                <a:gd name="connsiteX22" fmla="*/ 306607 w 1399804"/>
                <a:gd name="connsiteY22" fmla="*/ 47013 h 810457"/>
                <a:gd name="connsiteX23" fmla="*/ 388684 w 1399804"/>
                <a:gd name="connsiteY23" fmla="*/ 34814 h 810457"/>
                <a:gd name="connsiteX24" fmla="*/ 432210 w 1399804"/>
                <a:gd name="connsiteY24" fmla="*/ 28521 h 810457"/>
                <a:gd name="connsiteX25" fmla="*/ 476981 w 1399804"/>
                <a:gd name="connsiteY25" fmla="*/ 22183 h 810457"/>
                <a:gd name="connsiteX26" fmla="*/ 576469 w 1399804"/>
                <a:gd name="connsiteY26" fmla="*/ 9916 h 810457"/>
                <a:gd name="connsiteX27" fmla="*/ 748087 w 1399804"/>
                <a:gd name="connsiteY27" fmla="*/ 2402 h 810457"/>
                <a:gd name="connsiteX28" fmla="*/ 922196 w 1399804"/>
                <a:gd name="connsiteY28" fmla="*/ 22150 h 810457"/>
                <a:gd name="connsiteX29" fmla="*/ 966958 w 1399804"/>
                <a:gd name="connsiteY29" fmla="*/ 28487 h 810457"/>
                <a:gd name="connsiteX30" fmla="*/ 1011729 w 1399804"/>
                <a:gd name="connsiteY30" fmla="*/ 34843 h 810457"/>
                <a:gd name="connsiteX31" fmla="*/ 1092601 w 1399804"/>
                <a:gd name="connsiteY31" fmla="*/ 46954 h 810457"/>
                <a:gd name="connsiteX32" fmla="*/ 1132393 w 1399804"/>
                <a:gd name="connsiteY32" fmla="*/ 53502 h 810457"/>
                <a:gd name="connsiteX33" fmla="*/ 1162339 w 1399804"/>
                <a:gd name="connsiteY33" fmla="*/ 58878 h 810457"/>
                <a:gd name="connsiteX34" fmla="*/ 1183388 w 1399804"/>
                <a:gd name="connsiteY34" fmla="*/ 94872 h 810457"/>
                <a:gd name="connsiteX35" fmla="*/ 1192180 w 1399804"/>
                <a:gd name="connsiteY35" fmla="*/ 118452 h 810457"/>
                <a:gd name="connsiteX36" fmla="*/ 1195784 w 1399804"/>
                <a:gd name="connsiteY36" fmla="*/ 130120 h 810457"/>
                <a:gd name="connsiteX37" fmla="*/ 1197952 w 1399804"/>
                <a:gd name="connsiteY37" fmla="*/ 135288 h 810457"/>
                <a:gd name="connsiteX38" fmla="*/ 1201582 w 1399804"/>
                <a:gd name="connsiteY38" fmla="*/ 143957 h 810457"/>
                <a:gd name="connsiteX39" fmla="*/ 1207815 w 1399804"/>
                <a:gd name="connsiteY39" fmla="*/ 162041 h 810457"/>
                <a:gd name="connsiteX40" fmla="*/ 1216860 w 1399804"/>
                <a:gd name="connsiteY40" fmla="*/ 185231 h 810457"/>
                <a:gd name="connsiteX41" fmla="*/ 1224338 w 1399804"/>
                <a:gd name="connsiteY41" fmla="*/ 205128 h 810457"/>
                <a:gd name="connsiteX42" fmla="*/ 1230832 w 1399804"/>
                <a:gd name="connsiteY42" fmla="*/ 222539 h 810457"/>
                <a:gd name="connsiteX43" fmla="*/ 1236090 w 1399804"/>
                <a:gd name="connsiteY43" fmla="*/ 234851 h 810457"/>
                <a:gd name="connsiteX44" fmla="*/ 1238066 w 1399804"/>
                <a:gd name="connsiteY44" fmla="*/ 240693 h 810457"/>
                <a:gd name="connsiteX45" fmla="*/ 1242053 w 1399804"/>
                <a:gd name="connsiteY45" fmla="*/ 253254 h 810457"/>
                <a:gd name="connsiteX46" fmla="*/ 1254623 w 1399804"/>
                <a:gd name="connsiteY46" fmla="*/ 285963 h 810457"/>
                <a:gd name="connsiteX47" fmla="*/ 1260430 w 1399804"/>
                <a:gd name="connsiteY47" fmla="*/ 300886 h 810457"/>
                <a:gd name="connsiteX48" fmla="*/ 1266297 w 1399804"/>
                <a:gd name="connsiteY48" fmla="*/ 315810 h 810457"/>
                <a:gd name="connsiteX49" fmla="*/ 1276630 w 1399804"/>
                <a:gd name="connsiteY49" fmla="*/ 344412 h 810457"/>
                <a:gd name="connsiteX50" fmla="*/ 1296530 w 1399804"/>
                <a:gd name="connsiteY50" fmla="*/ 397888 h 810457"/>
                <a:gd name="connsiteX51" fmla="*/ 1313889 w 1399804"/>
                <a:gd name="connsiteY51" fmla="*/ 443901 h 810457"/>
                <a:gd name="connsiteX52" fmla="*/ 1320191 w 1399804"/>
                <a:gd name="connsiteY52" fmla="*/ 461312 h 810457"/>
                <a:gd name="connsiteX53" fmla="*/ 1327660 w 1399804"/>
                <a:gd name="connsiteY53" fmla="*/ 481209 h 810457"/>
                <a:gd name="connsiteX54" fmla="*/ 1337349 w 1399804"/>
                <a:gd name="connsiteY54" fmla="*/ 506081 h 810457"/>
                <a:gd name="connsiteX55" fmla="*/ 1359347 w 1399804"/>
                <a:gd name="connsiteY55" fmla="*/ 527222 h 810457"/>
                <a:gd name="connsiteX56" fmla="*/ 1394142 w 1399804"/>
                <a:gd name="connsiteY56" fmla="*/ 537814 h 810457"/>
                <a:gd name="connsiteX57" fmla="*/ 1399740 w 1399804"/>
                <a:gd name="connsiteY57" fmla="*/ 540499 h 810457"/>
                <a:gd name="connsiteX58" fmla="*/ 1399740 w 1399804"/>
                <a:gd name="connsiteY58" fmla="*/ 675632 h 810457"/>
                <a:gd name="connsiteX59" fmla="*/ 1399740 w 1399804"/>
                <a:gd name="connsiteY59" fmla="*/ 810763 h 810457"/>
                <a:gd name="connsiteX60" fmla="*/ 700976 w 1399804"/>
                <a:gd name="connsiteY60" fmla="*/ 810763 h 810457"/>
                <a:gd name="connsiteX61" fmla="*/ 1121 w 1399804"/>
                <a:gd name="connsiteY61" fmla="*/ 808900 h 810457"/>
                <a:gd name="connsiteX62" fmla="*/ 218662 w 1399804"/>
                <a:gd name="connsiteY62" fmla="*/ 747398 h 810457"/>
                <a:gd name="connsiteX63" fmla="*/ 274848 w 1399804"/>
                <a:gd name="connsiteY63" fmla="*/ 680263 h 810457"/>
                <a:gd name="connsiteX64" fmla="*/ 212322 w 1399804"/>
                <a:gd name="connsiteY64" fmla="*/ 577046 h 810457"/>
                <a:gd name="connsiteX65" fmla="*/ 155460 w 1399804"/>
                <a:gd name="connsiteY65" fmla="*/ 578832 h 810457"/>
                <a:gd name="connsiteX66" fmla="*/ 103181 w 1399804"/>
                <a:gd name="connsiteY66" fmla="*/ 696812 h 810457"/>
                <a:gd name="connsiteX67" fmla="*/ 149858 w 1399804"/>
                <a:gd name="connsiteY67" fmla="*/ 744978 h 810457"/>
                <a:gd name="connsiteX68" fmla="*/ 186859 w 1399804"/>
                <a:gd name="connsiteY68" fmla="*/ 753518 h 810457"/>
                <a:gd name="connsiteX69" fmla="*/ 218662 w 1399804"/>
                <a:gd name="connsiteY69" fmla="*/ 747398 h 810457"/>
                <a:gd name="connsiteX70" fmla="*/ 1240556 w 1399804"/>
                <a:gd name="connsiteY70" fmla="*/ 750323 h 810457"/>
                <a:gd name="connsiteX71" fmla="*/ 1296435 w 1399804"/>
                <a:gd name="connsiteY71" fmla="*/ 699606 h 810457"/>
                <a:gd name="connsiteX72" fmla="*/ 1303434 w 1399804"/>
                <a:gd name="connsiteY72" fmla="*/ 663662 h 810457"/>
                <a:gd name="connsiteX73" fmla="*/ 1294049 w 1399804"/>
                <a:gd name="connsiteY73" fmla="*/ 623862 h 810457"/>
                <a:gd name="connsiteX74" fmla="*/ 1259211 w 1399804"/>
                <a:gd name="connsiteY74" fmla="*/ 585805 h 810457"/>
                <a:gd name="connsiteX75" fmla="*/ 1186017 w 1399804"/>
                <a:gd name="connsiteY75" fmla="*/ 576759 h 810457"/>
                <a:gd name="connsiteX76" fmla="*/ 1130399 w 1399804"/>
                <a:gd name="connsiteY76" fmla="*/ 626456 h 810457"/>
                <a:gd name="connsiteX77" fmla="*/ 1130068 w 1399804"/>
                <a:gd name="connsiteY77" fmla="*/ 697595 h 810457"/>
                <a:gd name="connsiteX78" fmla="*/ 1149708 w 1399804"/>
                <a:gd name="connsiteY78" fmla="*/ 727150 h 810457"/>
                <a:gd name="connsiteX79" fmla="*/ 1184328 w 1399804"/>
                <a:gd name="connsiteY79" fmla="*/ 748582 h 810457"/>
                <a:gd name="connsiteX80" fmla="*/ 1189569 w 1399804"/>
                <a:gd name="connsiteY80" fmla="*/ 751072 h 810457"/>
                <a:gd name="connsiteX81" fmla="*/ 1240556 w 1399804"/>
                <a:gd name="connsiteY81" fmla="*/ 750323 h 810457"/>
                <a:gd name="connsiteX82" fmla="*/ 723003 w 1399804"/>
                <a:gd name="connsiteY82" fmla="*/ 699737 h 810457"/>
                <a:gd name="connsiteX83" fmla="*/ 733164 w 1399804"/>
                <a:gd name="connsiteY83" fmla="*/ 684938 h 810457"/>
                <a:gd name="connsiteX84" fmla="*/ 746222 w 1399804"/>
                <a:gd name="connsiteY84" fmla="*/ 680942 h 810457"/>
                <a:gd name="connsiteX85" fmla="*/ 759280 w 1399804"/>
                <a:gd name="connsiteY85" fmla="*/ 680185 h 810457"/>
                <a:gd name="connsiteX86" fmla="*/ 759947 w 1399804"/>
                <a:gd name="connsiteY86" fmla="*/ 622356 h 810457"/>
                <a:gd name="connsiteX87" fmla="*/ 756147 w 1399804"/>
                <a:gd name="connsiteY87" fmla="*/ 564530 h 810457"/>
                <a:gd name="connsiteX88" fmla="*/ 726716 w 1399804"/>
                <a:gd name="connsiteY88" fmla="*/ 610436 h 810457"/>
                <a:gd name="connsiteX89" fmla="*/ 718240 w 1399804"/>
                <a:gd name="connsiteY89" fmla="*/ 588667 h 810457"/>
                <a:gd name="connsiteX90" fmla="*/ 716996 w 1399804"/>
                <a:gd name="connsiteY90" fmla="*/ 553338 h 810457"/>
                <a:gd name="connsiteX91" fmla="*/ 709535 w 1399804"/>
                <a:gd name="connsiteY91" fmla="*/ 553338 h 810457"/>
                <a:gd name="connsiteX92" fmla="*/ 702073 w 1399804"/>
                <a:gd name="connsiteY92" fmla="*/ 553338 h 810457"/>
                <a:gd name="connsiteX93" fmla="*/ 700830 w 1399804"/>
                <a:gd name="connsiteY93" fmla="*/ 591068 h 810457"/>
                <a:gd name="connsiteX94" fmla="*/ 697720 w 1399804"/>
                <a:gd name="connsiteY94" fmla="*/ 630652 h 810457"/>
                <a:gd name="connsiteX95" fmla="*/ 695768 w 1399804"/>
                <a:gd name="connsiteY95" fmla="*/ 625263 h 810457"/>
                <a:gd name="connsiteX96" fmla="*/ 692348 w 1399804"/>
                <a:gd name="connsiteY96" fmla="*/ 602475 h 810457"/>
                <a:gd name="connsiteX97" fmla="*/ 665109 w 1399804"/>
                <a:gd name="connsiteY97" fmla="*/ 565016 h 810457"/>
                <a:gd name="connsiteX98" fmla="*/ 659087 w 1399804"/>
                <a:gd name="connsiteY98" fmla="*/ 618006 h 810457"/>
                <a:gd name="connsiteX99" fmla="*/ 659756 w 1399804"/>
                <a:gd name="connsiteY99" fmla="*/ 675832 h 810457"/>
                <a:gd name="connsiteX100" fmla="*/ 673454 w 1399804"/>
                <a:gd name="connsiteY100" fmla="*/ 681430 h 810457"/>
                <a:gd name="connsiteX101" fmla="*/ 689943 w 1399804"/>
                <a:gd name="connsiteY101" fmla="*/ 689482 h 810457"/>
                <a:gd name="connsiteX102" fmla="*/ 710831 w 1399804"/>
                <a:gd name="connsiteY102" fmla="*/ 711280 h 810457"/>
                <a:gd name="connsiteX103" fmla="*/ 723003 w 1399804"/>
                <a:gd name="connsiteY103" fmla="*/ 699737 h 810457"/>
                <a:gd name="connsiteX104" fmla="*/ 207118 w 1399804"/>
                <a:gd name="connsiteY104" fmla="*/ 482268 h 810457"/>
                <a:gd name="connsiteX105" fmla="*/ 244426 w 1399804"/>
                <a:gd name="connsiteY105" fmla="*/ 476305 h 810457"/>
                <a:gd name="connsiteX106" fmla="*/ 285465 w 1399804"/>
                <a:gd name="connsiteY106" fmla="*/ 470083 h 810457"/>
                <a:gd name="connsiteX107" fmla="*/ 322773 w 1399804"/>
                <a:gd name="connsiteY107" fmla="*/ 464957 h 810457"/>
                <a:gd name="connsiteX108" fmla="*/ 357430 w 1399804"/>
                <a:gd name="connsiteY108" fmla="*/ 460024 h 810457"/>
                <a:gd name="connsiteX109" fmla="*/ 380882 w 1399804"/>
                <a:gd name="connsiteY109" fmla="*/ 457580 h 810457"/>
                <a:gd name="connsiteX110" fmla="*/ 398457 w 1399804"/>
                <a:gd name="connsiteY110" fmla="*/ 455260 h 810457"/>
                <a:gd name="connsiteX111" fmla="*/ 448378 w 1399804"/>
                <a:gd name="connsiteY111" fmla="*/ 448967 h 810457"/>
                <a:gd name="connsiteX112" fmla="*/ 559680 w 1399804"/>
                <a:gd name="connsiteY112" fmla="*/ 437564 h 810457"/>
                <a:gd name="connsiteX113" fmla="*/ 837461 w 1399804"/>
                <a:gd name="connsiteY113" fmla="*/ 437774 h 810457"/>
                <a:gd name="connsiteX114" fmla="*/ 863291 w 1399804"/>
                <a:gd name="connsiteY114" fmla="*/ 440170 h 810457"/>
                <a:gd name="connsiteX115" fmla="*/ 890813 w 1399804"/>
                <a:gd name="connsiteY115" fmla="*/ 442597 h 810457"/>
                <a:gd name="connsiteX116" fmla="*/ 935872 w 1399804"/>
                <a:gd name="connsiteY116" fmla="*/ 447839 h 810457"/>
                <a:gd name="connsiteX117" fmla="*/ 1020435 w 1399804"/>
                <a:gd name="connsiteY117" fmla="*/ 457366 h 810457"/>
                <a:gd name="connsiteX118" fmla="*/ 1114947 w 1399804"/>
                <a:gd name="connsiteY118" fmla="*/ 470126 h 810457"/>
                <a:gd name="connsiteX119" fmla="*/ 1153503 w 1399804"/>
                <a:gd name="connsiteY119" fmla="*/ 475821 h 810457"/>
                <a:gd name="connsiteX120" fmla="*/ 1183353 w 1399804"/>
                <a:gd name="connsiteY120" fmla="*/ 480759 h 810457"/>
                <a:gd name="connsiteX121" fmla="*/ 1201382 w 1399804"/>
                <a:gd name="connsiteY121" fmla="*/ 483510 h 810457"/>
                <a:gd name="connsiteX122" fmla="*/ 1209713 w 1399804"/>
                <a:gd name="connsiteY122" fmla="*/ 462866 h 810457"/>
                <a:gd name="connsiteX123" fmla="*/ 1189699 w 1399804"/>
                <a:gd name="connsiteY123" fmla="*/ 410323 h 810457"/>
                <a:gd name="connsiteX124" fmla="*/ 1173482 w 1399804"/>
                <a:gd name="connsiteY124" fmla="*/ 366797 h 810457"/>
                <a:gd name="connsiteX125" fmla="*/ 1148550 w 1399804"/>
                <a:gd name="connsiteY125" fmla="*/ 300886 h 810457"/>
                <a:gd name="connsiteX126" fmla="*/ 1119970 w 1399804"/>
                <a:gd name="connsiteY126" fmla="*/ 225026 h 810457"/>
                <a:gd name="connsiteX127" fmla="*/ 1109933 w 1399804"/>
                <a:gd name="connsiteY127" fmla="*/ 197667 h 810457"/>
                <a:gd name="connsiteX128" fmla="*/ 1098495 w 1399804"/>
                <a:gd name="connsiteY128" fmla="*/ 168476 h 810457"/>
                <a:gd name="connsiteX129" fmla="*/ 1096301 w 1399804"/>
                <a:gd name="connsiteY129" fmla="*/ 160697 h 810457"/>
                <a:gd name="connsiteX130" fmla="*/ 1063691 w 1399804"/>
                <a:gd name="connsiteY130" fmla="*/ 147694 h 810457"/>
                <a:gd name="connsiteX131" fmla="*/ 1025414 w 1399804"/>
                <a:gd name="connsiteY131" fmla="*/ 141545 h 810457"/>
                <a:gd name="connsiteX132" fmla="*/ 883640 w 1399804"/>
                <a:gd name="connsiteY132" fmla="*/ 122008 h 810457"/>
                <a:gd name="connsiteX133" fmla="*/ 836383 w 1399804"/>
                <a:gd name="connsiteY133" fmla="*/ 115761 h 810457"/>
                <a:gd name="connsiteX134" fmla="*/ 622483 w 1399804"/>
                <a:gd name="connsiteY134" fmla="*/ 108822 h 810457"/>
                <a:gd name="connsiteX135" fmla="*/ 513046 w 1399804"/>
                <a:gd name="connsiteY135" fmla="*/ 122014 h 810457"/>
                <a:gd name="connsiteX136" fmla="*/ 472006 w 1399804"/>
                <a:gd name="connsiteY136" fmla="*/ 127812 h 810457"/>
                <a:gd name="connsiteX137" fmla="*/ 417288 w 1399804"/>
                <a:gd name="connsiteY137" fmla="*/ 135377 h 810457"/>
                <a:gd name="connsiteX138" fmla="*/ 375005 w 1399804"/>
                <a:gd name="connsiteY138" fmla="*/ 141739 h 810457"/>
                <a:gd name="connsiteX139" fmla="*/ 342671 w 1399804"/>
                <a:gd name="connsiteY139" fmla="*/ 146631 h 810457"/>
                <a:gd name="connsiteX140" fmla="*/ 298070 w 1399804"/>
                <a:gd name="connsiteY140" fmla="*/ 175905 h 810457"/>
                <a:gd name="connsiteX141" fmla="*/ 284282 w 1399804"/>
                <a:gd name="connsiteY141" fmla="*/ 212591 h 810457"/>
                <a:gd name="connsiteX142" fmla="*/ 214475 w 1399804"/>
                <a:gd name="connsiteY142" fmla="*/ 397888 h 810457"/>
                <a:gd name="connsiteX143" fmla="*/ 195540 w 1399804"/>
                <a:gd name="connsiteY143" fmla="*/ 447193 h 810457"/>
                <a:gd name="connsiteX144" fmla="*/ 189287 w 1399804"/>
                <a:gd name="connsiteY144" fmla="*/ 465277 h 810457"/>
                <a:gd name="connsiteX145" fmla="*/ 185655 w 1399804"/>
                <a:gd name="connsiteY145" fmla="*/ 473946 h 810457"/>
                <a:gd name="connsiteX146" fmla="*/ 183489 w 1399804"/>
                <a:gd name="connsiteY146" fmla="*/ 480112 h 810457"/>
                <a:gd name="connsiteX147" fmla="*/ 207118 w 1399804"/>
                <a:gd name="connsiteY147" fmla="*/ 482268 h 81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399804" h="810457">
                  <a:moveTo>
                    <a:pt x="1121" y="808900"/>
                  </a:moveTo>
                  <a:cubicBezTo>
                    <a:pt x="-927" y="805410"/>
                    <a:pt x="668" y="540083"/>
                    <a:pt x="2750" y="538002"/>
                  </a:cubicBezTo>
                  <a:cubicBezTo>
                    <a:pt x="4588" y="536164"/>
                    <a:pt x="18577" y="532085"/>
                    <a:pt x="36744" y="528090"/>
                  </a:cubicBezTo>
                  <a:cubicBezTo>
                    <a:pt x="56552" y="523733"/>
                    <a:pt x="58029" y="521552"/>
                    <a:pt x="77710" y="467530"/>
                  </a:cubicBezTo>
                  <a:cubicBezTo>
                    <a:pt x="81448" y="457270"/>
                    <a:pt x="85512" y="446932"/>
                    <a:pt x="86741" y="444557"/>
                  </a:cubicBezTo>
                  <a:cubicBezTo>
                    <a:pt x="87970" y="442181"/>
                    <a:pt x="88982" y="438823"/>
                    <a:pt x="88990" y="437094"/>
                  </a:cubicBezTo>
                  <a:cubicBezTo>
                    <a:pt x="88999" y="435366"/>
                    <a:pt x="90492" y="431104"/>
                    <a:pt x="92309" y="427624"/>
                  </a:cubicBezTo>
                  <a:cubicBezTo>
                    <a:pt x="94125" y="424144"/>
                    <a:pt x="98684" y="412951"/>
                    <a:pt x="102442" y="402752"/>
                  </a:cubicBezTo>
                  <a:cubicBezTo>
                    <a:pt x="106198" y="392552"/>
                    <a:pt x="110305" y="381969"/>
                    <a:pt x="111568" y="379233"/>
                  </a:cubicBezTo>
                  <a:cubicBezTo>
                    <a:pt x="114144" y="373654"/>
                    <a:pt x="128966" y="332394"/>
                    <a:pt x="136586" y="309591"/>
                  </a:cubicBezTo>
                  <a:cubicBezTo>
                    <a:pt x="139329" y="301384"/>
                    <a:pt x="143694" y="290191"/>
                    <a:pt x="146286" y="284720"/>
                  </a:cubicBezTo>
                  <a:cubicBezTo>
                    <a:pt x="148877" y="279248"/>
                    <a:pt x="153352" y="267495"/>
                    <a:pt x="156229" y="258604"/>
                  </a:cubicBezTo>
                  <a:cubicBezTo>
                    <a:pt x="159106" y="249711"/>
                    <a:pt x="162409" y="240198"/>
                    <a:pt x="163570" y="237462"/>
                  </a:cubicBezTo>
                  <a:cubicBezTo>
                    <a:pt x="164730" y="234726"/>
                    <a:pt x="168676" y="224094"/>
                    <a:pt x="172338" y="213834"/>
                  </a:cubicBezTo>
                  <a:cubicBezTo>
                    <a:pt x="176000" y="203574"/>
                    <a:pt x="180444" y="191822"/>
                    <a:pt x="182214" y="187718"/>
                  </a:cubicBezTo>
                  <a:cubicBezTo>
                    <a:pt x="183983" y="183614"/>
                    <a:pt x="188025" y="172982"/>
                    <a:pt x="191196" y="164089"/>
                  </a:cubicBezTo>
                  <a:cubicBezTo>
                    <a:pt x="194366" y="155198"/>
                    <a:pt x="198399" y="145125"/>
                    <a:pt x="200159" y="141705"/>
                  </a:cubicBezTo>
                  <a:cubicBezTo>
                    <a:pt x="201917" y="138284"/>
                    <a:pt x="203363" y="134334"/>
                    <a:pt x="203372" y="132925"/>
                  </a:cubicBezTo>
                  <a:cubicBezTo>
                    <a:pt x="203381" y="131515"/>
                    <a:pt x="208983" y="115880"/>
                    <a:pt x="215823" y="98179"/>
                  </a:cubicBezTo>
                  <a:cubicBezTo>
                    <a:pt x="222663" y="80477"/>
                    <a:pt x="228259" y="64709"/>
                    <a:pt x="228259" y="63138"/>
                  </a:cubicBezTo>
                  <a:cubicBezTo>
                    <a:pt x="228259" y="61567"/>
                    <a:pt x="232456" y="59646"/>
                    <a:pt x="237586" y="58868"/>
                  </a:cubicBezTo>
                  <a:cubicBezTo>
                    <a:pt x="242716" y="58091"/>
                    <a:pt x="256427" y="55673"/>
                    <a:pt x="268055" y="53496"/>
                  </a:cubicBezTo>
                  <a:cubicBezTo>
                    <a:pt x="279682" y="51319"/>
                    <a:pt x="297031" y="48401"/>
                    <a:pt x="306607" y="47013"/>
                  </a:cubicBezTo>
                  <a:cubicBezTo>
                    <a:pt x="353147" y="40262"/>
                    <a:pt x="377331" y="36668"/>
                    <a:pt x="388684" y="34814"/>
                  </a:cubicBezTo>
                  <a:cubicBezTo>
                    <a:pt x="395525" y="33697"/>
                    <a:pt x="415111" y="30865"/>
                    <a:pt x="432210" y="28521"/>
                  </a:cubicBezTo>
                  <a:cubicBezTo>
                    <a:pt x="449310" y="26177"/>
                    <a:pt x="469457" y="23325"/>
                    <a:pt x="476981" y="22183"/>
                  </a:cubicBezTo>
                  <a:cubicBezTo>
                    <a:pt x="492284" y="19862"/>
                    <a:pt x="544249" y="13455"/>
                    <a:pt x="576469" y="9916"/>
                  </a:cubicBezTo>
                  <a:cubicBezTo>
                    <a:pt x="670115" y="-368"/>
                    <a:pt x="704145" y="-1858"/>
                    <a:pt x="748087" y="2402"/>
                  </a:cubicBezTo>
                  <a:cubicBezTo>
                    <a:pt x="842038" y="11508"/>
                    <a:pt x="887984" y="16720"/>
                    <a:pt x="922196" y="22150"/>
                  </a:cubicBezTo>
                  <a:cubicBezTo>
                    <a:pt x="929717" y="23345"/>
                    <a:pt x="949861" y="26196"/>
                    <a:pt x="966958" y="28487"/>
                  </a:cubicBezTo>
                  <a:cubicBezTo>
                    <a:pt x="984064" y="30778"/>
                    <a:pt x="1004208" y="33639"/>
                    <a:pt x="1011729" y="34843"/>
                  </a:cubicBezTo>
                  <a:cubicBezTo>
                    <a:pt x="1037331" y="38940"/>
                    <a:pt x="1075104" y="44599"/>
                    <a:pt x="1092601" y="46954"/>
                  </a:cubicBezTo>
                  <a:cubicBezTo>
                    <a:pt x="1102194" y="48247"/>
                    <a:pt x="1120101" y="51193"/>
                    <a:pt x="1132393" y="53502"/>
                  </a:cubicBezTo>
                  <a:cubicBezTo>
                    <a:pt x="1144685" y="55811"/>
                    <a:pt x="1158160" y="58230"/>
                    <a:pt x="1162339" y="58878"/>
                  </a:cubicBezTo>
                  <a:cubicBezTo>
                    <a:pt x="1170644" y="60167"/>
                    <a:pt x="1173595" y="65213"/>
                    <a:pt x="1183388" y="94872"/>
                  </a:cubicBezTo>
                  <a:cubicBezTo>
                    <a:pt x="1186243" y="103530"/>
                    <a:pt x="1190204" y="114141"/>
                    <a:pt x="1192180" y="118452"/>
                  </a:cubicBezTo>
                  <a:cubicBezTo>
                    <a:pt x="1194165" y="122763"/>
                    <a:pt x="1195784" y="128013"/>
                    <a:pt x="1195784" y="130120"/>
                  </a:cubicBezTo>
                  <a:cubicBezTo>
                    <a:pt x="1195784" y="132226"/>
                    <a:pt x="1196759" y="134552"/>
                    <a:pt x="1197952" y="135288"/>
                  </a:cubicBezTo>
                  <a:cubicBezTo>
                    <a:pt x="1199145" y="136025"/>
                    <a:pt x="1200781" y="139925"/>
                    <a:pt x="1201582" y="143957"/>
                  </a:cubicBezTo>
                  <a:cubicBezTo>
                    <a:pt x="1202392" y="147989"/>
                    <a:pt x="1205195" y="156127"/>
                    <a:pt x="1207815" y="162041"/>
                  </a:cubicBezTo>
                  <a:cubicBezTo>
                    <a:pt x="1210435" y="167955"/>
                    <a:pt x="1214509" y="178391"/>
                    <a:pt x="1216860" y="185231"/>
                  </a:cubicBezTo>
                  <a:cubicBezTo>
                    <a:pt x="1219201" y="192071"/>
                    <a:pt x="1222570" y="201025"/>
                    <a:pt x="1224338" y="205128"/>
                  </a:cubicBezTo>
                  <a:cubicBezTo>
                    <a:pt x="1226105" y="209232"/>
                    <a:pt x="1229021" y="217067"/>
                    <a:pt x="1230832" y="222539"/>
                  </a:cubicBezTo>
                  <a:cubicBezTo>
                    <a:pt x="1232634" y="228011"/>
                    <a:pt x="1235002" y="233551"/>
                    <a:pt x="1236090" y="234851"/>
                  </a:cubicBezTo>
                  <a:cubicBezTo>
                    <a:pt x="1237178" y="236150"/>
                    <a:pt x="1238066" y="238779"/>
                    <a:pt x="1238066" y="240693"/>
                  </a:cubicBezTo>
                  <a:cubicBezTo>
                    <a:pt x="1238066" y="242606"/>
                    <a:pt x="1239859" y="248259"/>
                    <a:pt x="1242053" y="253254"/>
                  </a:cubicBezTo>
                  <a:cubicBezTo>
                    <a:pt x="1248242" y="267352"/>
                    <a:pt x="1249748" y="271287"/>
                    <a:pt x="1254623" y="285963"/>
                  </a:cubicBezTo>
                  <a:cubicBezTo>
                    <a:pt x="1257122" y="293487"/>
                    <a:pt x="1259733" y="300202"/>
                    <a:pt x="1260430" y="300886"/>
                  </a:cubicBezTo>
                  <a:cubicBezTo>
                    <a:pt x="1261126" y="301570"/>
                    <a:pt x="1263764" y="308286"/>
                    <a:pt x="1266297" y="315810"/>
                  </a:cubicBezTo>
                  <a:cubicBezTo>
                    <a:pt x="1268830" y="323333"/>
                    <a:pt x="1273479" y="336205"/>
                    <a:pt x="1276630" y="344412"/>
                  </a:cubicBezTo>
                  <a:cubicBezTo>
                    <a:pt x="1279781" y="352621"/>
                    <a:pt x="1288739" y="376684"/>
                    <a:pt x="1296530" y="397888"/>
                  </a:cubicBezTo>
                  <a:cubicBezTo>
                    <a:pt x="1304330" y="419091"/>
                    <a:pt x="1312139" y="439797"/>
                    <a:pt x="1313889" y="443901"/>
                  </a:cubicBezTo>
                  <a:cubicBezTo>
                    <a:pt x="1315638" y="448005"/>
                    <a:pt x="1318476" y="455839"/>
                    <a:pt x="1320191" y="461312"/>
                  </a:cubicBezTo>
                  <a:cubicBezTo>
                    <a:pt x="1321915" y="466784"/>
                    <a:pt x="1325275" y="475737"/>
                    <a:pt x="1327660" y="481209"/>
                  </a:cubicBezTo>
                  <a:cubicBezTo>
                    <a:pt x="1330054" y="486681"/>
                    <a:pt x="1334415" y="497874"/>
                    <a:pt x="1337349" y="506081"/>
                  </a:cubicBezTo>
                  <a:cubicBezTo>
                    <a:pt x="1342555" y="520619"/>
                    <a:pt x="1349423" y="527222"/>
                    <a:pt x="1359347" y="527222"/>
                  </a:cubicBezTo>
                  <a:cubicBezTo>
                    <a:pt x="1363622" y="527222"/>
                    <a:pt x="1386717" y="534253"/>
                    <a:pt x="1394142" y="537814"/>
                  </a:cubicBezTo>
                  <a:lnTo>
                    <a:pt x="1399740" y="540499"/>
                  </a:lnTo>
                  <a:lnTo>
                    <a:pt x="1399740" y="675632"/>
                  </a:lnTo>
                  <a:lnTo>
                    <a:pt x="1399740" y="810763"/>
                  </a:lnTo>
                  <a:lnTo>
                    <a:pt x="700976" y="810763"/>
                  </a:lnTo>
                  <a:cubicBezTo>
                    <a:pt x="316659" y="810763"/>
                    <a:pt x="1723" y="809928"/>
                    <a:pt x="1121" y="808900"/>
                  </a:cubicBezTo>
                  <a:close/>
                  <a:moveTo>
                    <a:pt x="218662" y="747398"/>
                  </a:moveTo>
                  <a:cubicBezTo>
                    <a:pt x="252170" y="730571"/>
                    <a:pt x="268466" y="711097"/>
                    <a:pt x="274848" y="680263"/>
                  </a:cubicBezTo>
                  <a:cubicBezTo>
                    <a:pt x="284171" y="635222"/>
                    <a:pt x="258569" y="592957"/>
                    <a:pt x="212322" y="577046"/>
                  </a:cubicBezTo>
                  <a:cubicBezTo>
                    <a:pt x="192242" y="570138"/>
                    <a:pt x="177068" y="570614"/>
                    <a:pt x="155460" y="578832"/>
                  </a:cubicBezTo>
                  <a:cubicBezTo>
                    <a:pt x="107151" y="597206"/>
                    <a:pt x="83414" y="650770"/>
                    <a:pt x="103181" y="696812"/>
                  </a:cubicBezTo>
                  <a:cubicBezTo>
                    <a:pt x="112278" y="717992"/>
                    <a:pt x="128222" y="734445"/>
                    <a:pt x="149858" y="744978"/>
                  </a:cubicBezTo>
                  <a:cubicBezTo>
                    <a:pt x="165166" y="752430"/>
                    <a:pt x="169735" y="753483"/>
                    <a:pt x="186859" y="753518"/>
                  </a:cubicBezTo>
                  <a:cubicBezTo>
                    <a:pt x="202744" y="753553"/>
                    <a:pt x="208688" y="752403"/>
                    <a:pt x="218662" y="747398"/>
                  </a:cubicBezTo>
                  <a:close/>
                  <a:moveTo>
                    <a:pt x="1240556" y="750323"/>
                  </a:moveTo>
                  <a:cubicBezTo>
                    <a:pt x="1264338" y="741679"/>
                    <a:pt x="1284996" y="722936"/>
                    <a:pt x="1296435" y="699606"/>
                  </a:cubicBezTo>
                  <a:cubicBezTo>
                    <a:pt x="1302607" y="687036"/>
                    <a:pt x="1303512" y="682361"/>
                    <a:pt x="1303434" y="663662"/>
                  </a:cubicBezTo>
                  <a:cubicBezTo>
                    <a:pt x="1303346" y="643849"/>
                    <a:pt x="1302615" y="640733"/>
                    <a:pt x="1294049" y="623862"/>
                  </a:cubicBezTo>
                  <a:cubicBezTo>
                    <a:pt x="1284491" y="605034"/>
                    <a:pt x="1276482" y="596282"/>
                    <a:pt x="1259211" y="585805"/>
                  </a:cubicBezTo>
                  <a:cubicBezTo>
                    <a:pt x="1236255" y="571879"/>
                    <a:pt x="1214553" y="569196"/>
                    <a:pt x="1186017" y="576759"/>
                  </a:cubicBezTo>
                  <a:cubicBezTo>
                    <a:pt x="1165542" y="582186"/>
                    <a:pt x="1140254" y="604783"/>
                    <a:pt x="1130399" y="626456"/>
                  </a:cubicBezTo>
                  <a:cubicBezTo>
                    <a:pt x="1123113" y="642482"/>
                    <a:pt x="1122930" y="682979"/>
                    <a:pt x="1130068" y="697595"/>
                  </a:cubicBezTo>
                  <a:cubicBezTo>
                    <a:pt x="1136580" y="710914"/>
                    <a:pt x="1143588" y="721465"/>
                    <a:pt x="1149708" y="727150"/>
                  </a:cubicBezTo>
                  <a:cubicBezTo>
                    <a:pt x="1157769" y="734645"/>
                    <a:pt x="1180280" y="748582"/>
                    <a:pt x="1184328" y="748582"/>
                  </a:cubicBezTo>
                  <a:cubicBezTo>
                    <a:pt x="1186365" y="748582"/>
                    <a:pt x="1188724" y="749705"/>
                    <a:pt x="1189569" y="751072"/>
                  </a:cubicBezTo>
                  <a:cubicBezTo>
                    <a:pt x="1191771" y="754641"/>
                    <a:pt x="1230231" y="754075"/>
                    <a:pt x="1240556" y="750323"/>
                  </a:cubicBezTo>
                  <a:close/>
                  <a:moveTo>
                    <a:pt x="723003" y="699737"/>
                  </a:moveTo>
                  <a:cubicBezTo>
                    <a:pt x="728592" y="693382"/>
                    <a:pt x="733164" y="686731"/>
                    <a:pt x="733164" y="684938"/>
                  </a:cubicBezTo>
                  <a:cubicBezTo>
                    <a:pt x="733164" y="682770"/>
                    <a:pt x="737513" y="681438"/>
                    <a:pt x="746222" y="680942"/>
                  </a:cubicBezTo>
                  <a:lnTo>
                    <a:pt x="759280" y="680185"/>
                  </a:lnTo>
                  <a:lnTo>
                    <a:pt x="759947" y="622356"/>
                  </a:lnTo>
                  <a:cubicBezTo>
                    <a:pt x="760573" y="568132"/>
                    <a:pt x="760336" y="564530"/>
                    <a:pt x="756147" y="564530"/>
                  </a:cubicBezTo>
                  <a:cubicBezTo>
                    <a:pt x="741971" y="564530"/>
                    <a:pt x="729050" y="584684"/>
                    <a:pt x="726716" y="610436"/>
                  </a:cubicBezTo>
                  <a:cubicBezTo>
                    <a:pt x="723967" y="640776"/>
                    <a:pt x="719687" y="629781"/>
                    <a:pt x="718240" y="588667"/>
                  </a:cubicBezTo>
                  <a:lnTo>
                    <a:pt x="716996" y="553338"/>
                  </a:lnTo>
                  <a:lnTo>
                    <a:pt x="709535" y="553338"/>
                  </a:lnTo>
                  <a:lnTo>
                    <a:pt x="702073" y="553338"/>
                  </a:lnTo>
                  <a:lnTo>
                    <a:pt x="700830" y="591068"/>
                  </a:lnTo>
                  <a:cubicBezTo>
                    <a:pt x="700146" y="611819"/>
                    <a:pt x="698747" y="629633"/>
                    <a:pt x="697720" y="630652"/>
                  </a:cubicBezTo>
                  <a:cubicBezTo>
                    <a:pt x="696695" y="631679"/>
                    <a:pt x="695816" y="629250"/>
                    <a:pt x="695768" y="625263"/>
                  </a:cubicBezTo>
                  <a:cubicBezTo>
                    <a:pt x="695720" y="621268"/>
                    <a:pt x="694181" y="611017"/>
                    <a:pt x="692348" y="602475"/>
                  </a:cubicBezTo>
                  <a:cubicBezTo>
                    <a:pt x="688323" y="583712"/>
                    <a:pt x="673824" y="563773"/>
                    <a:pt x="665109" y="565016"/>
                  </a:cubicBezTo>
                  <a:cubicBezTo>
                    <a:pt x="659895" y="565760"/>
                    <a:pt x="659777" y="566799"/>
                    <a:pt x="659087" y="618006"/>
                  </a:cubicBezTo>
                  <a:cubicBezTo>
                    <a:pt x="658700" y="646731"/>
                    <a:pt x="659000" y="672759"/>
                    <a:pt x="659756" y="675832"/>
                  </a:cubicBezTo>
                  <a:cubicBezTo>
                    <a:pt x="660950" y="680698"/>
                    <a:pt x="662738" y="681430"/>
                    <a:pt x="673454" y="681430"/>
                  </a:cubicBezTo>
                  <a:cubicBezTo>
                    <a:pt x="684833" y="681430"/>
                    <a:pt x="686098" y="682048"/>
                    <a:pt x="689943" y="689482"/>
                  </a:cubicBezTo>
                  <a:cubicBezTo>
                    <a:pt x="694196" y="697708"/>
                    <a:pt x="707201" y="711280"/>
                    <a:pt x="710831" y="711280"/>
                  </a:cubicBezTo>
                  <a:cubicBezTo>
                    <a:pt x="711937" y="711280"/>
                    <a:pt x="717415" y="706083"/>
                    <a:pt x="723003" y="699737"/>
                  </a:cubicBezTo>
                  <a:close/>
                  <a:moveTo>
                    <a:pt x="207118" y="482268"/>
                  </a:moveTo>
                  <a:cubicBezTo>
                    <a:pt x="213958" y="480961"/>
                    <a:pt x="230746" y="478278"/>
                    <a:pt x="244426" y="476305"/>
                  </a:cubicBezTo>
                  <a:cubicBezTo>
                    <a:pt x="258105" y="474333"/>
                    <a:pt x="276574" y="471533"/>
                    <a:pt x="285465" y="470083"/>
                  </a:cubicBezTo>
                  <a:cubicBezTo>
                    <a:pt x="294357" y="468634"/>
                    <a:pt x="311146" y="466327"/>
                    <a:pt x="322773" y="464957"/>
                  </a:cubicBezTo>
                  <a:cubicBezTo>
                    <a:pt x="334401" y="463588"/>
                    <a:pt x="349996" y="461368"/>
                    <a:pt x="357430" y="460024"/>
                  </a:cubicBezTo>
                  <a:cubicBezTo>
                    <a:pt x="364862" y="458680"/>
                    <a:pt x="375416" y="457580"/>
                    <a:pt x="380882" y="457580"/>
                  </a:cubicBezTo>
                  <a:cubicBezTo>
                    <a:pt x="386347" y="457580"/>
                    <a:pt x="394255" y="456536"/>
                    <a:pt x="398457" y="455260"/>
                  </a:cubicBezTo>
                  <a:cubicBezTo>
                    <a:pt x="402658" y="453983"/>
                    <a:pt x="425123" y="451152"/>
                    <a:pt x="448378" y="448967"/>
                  </a:cubicBezTo>
                  <a:cubicBezTo>
                    <a:pt x="494063" y="444678"/>
                    <a:pt x="523587" y="441652"/>
                    <a:pt x="559680" y="437564"/>
                  </a:cubicBezTo>
                  <a:cubicBezTo>
                    <a:pt x="623279" y="430360"/>
                    <a:pt x="796374" y="430491"/>
                    <a:pt x="837461" y="437774"/>
                  </a:cubicBezTo>
                  <a:cubicBezTo>
                    <a:pt x="844895" y="439092"/>
                    <a:pt x="856518" y="440170"/>
                    <a:pt x="863291" y="440170"/>
                  </a:cubicBezTo>
                  <a:cubicBezTo>
                    <a:pt x="870064" y="440170"/>
                    <a:pt x="882448" y="441262"/>
                    <a:pt x="890813" y="442597"/>
                  </a:cubicBezTo>
                  <a:cubicBezTo>
                    <a:pt x="899179" y="443931"/>
                    <a:pt x="919454" y="446291"/>
                    <a:pt x="935872" y="447839"/>
                  </a:cubicBezTo>
                  <a:cubicBezTo>
                    <a:pt x="965087" y="450595"/>
                    <a:pt x="985448" y="452888"/>
                    <a:pt x="1020435" y="457366"/>
                  </a:cubicBezTo>
                  <a:cubicBezTo>
                    <a:pt x="1066433" y="463253"/>
                    <a:pt x="1103674" y="468280"/>
                    <a:pt x="1114947" y="470126"/>
                  </a:cubicBezTo>
                  <a:cubicBezTo>
                    <a:pt x="1121790" y="471246"/>
                    <a:pt x="1139139" y="473809"/>
                    <a:pt x="1153503" y="475821"/>
                  </a:cubicBezTo>
                  <a:cubicBezTo>
                    <a:pt x="1167867" y="477834"/>
                    <a:pt x="1181299" y="480056"/>
                    <a:pt x="1183353" y="480759"/>
                  </a:cubicBezTo>
                  <a:cubicBezTo>
                    <a:pt x="1185399" y="481462"/>
                    <a:pt x="1193512" y="482700"/>
                    <a:pt x="1201382" y="483510"/>
                  </a:cubicBezTo>
                  <a:cubicBezTo>
                    <a:pt x="1218348" y="485258"/>
                    <a:pt x="1218792" y="484149"/>
                    <a:pt x="1209713" y="462866"/>
                  </a:cubicBezTo>
                  <a:cubicBezTo>
                    <a:pt x="1206431" y="455171"/>
                    <a:pt x="1197421" y="431527"/>
                    <a:pt x="1189699" y="410323"/>
                  </a:cubicBezTo>
                  <a:cubicBezTo>
                    <a:pt x="1181978" y="389120"/>
                    <a:pt x="1174683" y="369533"/>
                    <a:pt x="1173482" y="366797"/>
                  </a:cubicBezTo>
                  <a:cubicBezTo>
                    <a:pt x="1172280" y="364062"/>
                    <a:pt x="1161068" y="334401"/>
                    <a:pt x="1148550" y="300886"/>
                  </a:cubicBezTo>
                  <a:cubicBezTo>
                    <a:pt x="1136040" y="267371"/>
                    <a:pt x="1123174" y="233234"/>
                    <a:pt x="1119970" y="225026"/>
                  </a:cubicBezTo>
                  <a:cubicBezTo>
                    <a:pt x="1116767" y="216819"/>
                    <a:pt x="1112249" y="204507"/>
                    <a:pt x="1109933" y="197667"/>
                  </a:cubicBezTo>
                  <a:cubicBezTo>
                    <a:pt x="1105198" y="183681"/>
                    <a:pt x="1101733" y="174836"/>
                    <a:pt x="1098495" y="168476"/>
                  </a:cubicBezTo>
                  <a:cubicBezTo>
                    <a:pt x="1097285" y="166100"/>
                    <a:pt x="1096301" y="162600"/>
                    <a:pt x="1096301" y="160697"/>
                  </a:cubicBezTo>
                  <a:cubicBezTo>
                    <a:pt x="1096301" y="154294"/>
                    <a:pt x="1089667" y="151650"/>
                    <a:pt x="1063691" y="147694"/>
                  </a:cubicBezTo>
                  <a:cubicBezTo>
                    <a:pt x="1049475" y="145529"/>
                    <a:pt x="1032248" y="142762"/>
                    <a:pt x="1025414" y="141545"/>
                  </a:cubicBezTo>
                  <a:cubicBezTo>
                    <a:pt x="1007620" y="138381"/>
                    <a:pt x="927941" y="127400"/>
                    <a:pt x="883640" y="122008"/>
                  </a:cubicBezTo>
                  <a:cubicBezTo>
                    <a:pt x="874064" y="120843"/>
                    <a:pt x="852798" y="118032"/>
                    <a:pt x="836383" y="115761"/>
                  </a:cubicBezTo>
                  <a:cubicBezTo>
                    <a:pt x="762314" y="105518"/>
                    <a:pt x="678431" y="102797"/>
                    <a:pt x="622483" y="108822"/>
                  </a:cubicBezTo>
                  <a:cubicBezTo>
                    <a:pt x="586894" y="112654"/>
                    <a:pt x="530491" y="119453"/>
                    <a:pt x="513046" y="122014"/>
                  </a:cubicBezTo>
                  <a:cubicBezTo>
                    <a:pt x="504837" y="123219"/>
                    <a:pt x="486370" y="125828"/>
                    <a:pt x="472006" y="127812"/>
                  </a:cubicBezTo>
                  <a:cubicBezTo>
                    <a:pt x="457643" y="129796"/>
                    <a:pt x="433019" y="133201"/>
                    <a:pt x="417288" y="135377"/>
                  </a:cubicBezTo>
                  <a:cubicBezTo>
                    <a:pt x="401556" y="137553"/>
                    <a:pt x="382529" y="140415"/>
                    <a:pt x="375005" y="141739"/>
                  </a:cubicBezTo>
                  <a:cubicBezTo>
                    <a:pt x="367481" y="143062"/>
                    <a:pt x="352931" y="145263"/>
                    <a:pt x="342671" y="146631"/>
                  </a:cubicBezTo>
                  <a:cubicBezTo>
                    <a:pt x="306715" y="151425"/>
                    <a:pt x="307111" y="151166"/>
                    <a:pt x="298070" y="175905"/>
                  </a:cubicBezTo>
                  <a:cubicBezTo>
                    <a:pt x="293696" y="187874"/>
                    <a:pt x="287492" y="204382"/>
                    <a:pt x="284282" y="212591"/>
                  </a:cubicBezTo>
                  <a:cubicBezTo>
                    <a:pt x="273824" y="239334"/>
                    <a:pt x="228973" y="358386"/>
                    <a:pt x="214475" y="397888"/>
                  </a:cubicBezTo>
                  <a:cubicBezTo>
                    <a:pt x="206693" y="419091"/>
                    <a:pt x="198172" y="441278"/>
                    <a:pt x="195540" y="447193"/>
                  </a:cubicBezTo>
                  <a:cubicBezTo>
                    <a:pt x="192907" y="453108"/>
                    <a:pt x="190094" y="461245"/>
                    <a:pt x="189287" y="465277"/>
                  </a:cubicBezTo>
                  <a:cubicBezTo>
                    <a:pt x="188481" y="469309"/>
                    <a:pt x="186847" y="473210"/>
                    <a:pt x="185655" y="473946"/>
                  </a:cubicBezTo>
                  <a:cubicBezTo>
                    <a:pt x="184464" y="474682"/>
                    <a:pt x="183489" y="477457"/>
                    <a:pt x="183489" y="480112"/>
                  </a:cubicBezTo>
                  <a:cubicBezTo>
                    <a:pt x="183489" y="485612"/>
                    <a:pt x="187631" y="485990"/>
                    <a:pt x="207118" y="482268"/>
                  </a:cubicBezTo>
                  <a:close/>
                </a:path>
              </a:pathLst>
            </a:custGeom>
            <a:solidFill>
              <a:srgbClr val="0C183B"/>
            </a:solidFill>
            <a:ln w="2487" cap="flat">
              <a:noFill/>
              <a:prstDash val="solid"/>
              <a:miter/>
            </a:ln>
          </p:spPr>
          <p:txBody>
            <a:bodyPr rtlCol="0" anchor="ctr"/>
            <a:lstStyle/>
            <a:p>
              <a:endParaRPr lang="x-none"/>
            </a:p>
          </p:txBody>
        </p:sp>
        <p:sp>
          <p:nvSpPr>
            <p:cNvPr id="97" name="Полилиния: фигура 96">
              <a:extLst>
                <a:ext uri="{FF2B5EF4-FFF2-40B4-BE49-F238E27FC236}">
                  <a16:creationId xmlns:a16="http://schemas.microsoft.com/office/drawing/2014/main" id="{53D573F4-A013-4581-807C-17AB7E9DC21A}"/>
                </a:ext>
              </a:extLst>
            </p:cNvPr>
            <p:cNvSpPr/>
            <p:nvPr/>
          </p:nvSpPr>
          <p:spPr>
            <a:xfrm>
              <a:off x="4428863" y="3255106"/>
              <a:ext cx="1398934" cy="320353"/>
            </a:xfrm>
            <a:custGeom>
              <a:avLst/>
              <a:gdLst>
                <a:gd name="connsiteX0" fmla="*/ 91207 w 1398933"/>
                <a:gd name="connsiteY0" fmla="*/ 318112 h 320352"/>
                <a:gd name="connsiteX1" fmla="*/ 60975 w 1398933"/>
                <a:gd name="connsiteY1" fmla="*/ 294347 h 320352"/>
                <a:gd name="connsiteX2" fmla="*/ 53899 w 1398933"/>
                <a:gd name="connsiteY2" fmla="*/ 195429 h 320352"/>
                <a:gd name="connsiteX3" fmla="*/ 52656 w 1398933"/>
                <a:gd name="connsiteY3" fmla="*/ 105887 h 320352"/>
                <a:gd name="connsiteX4" fmla="*/ 26413 w 1398933"/>
                <a:gd name="connsiteY4" fmla="*/ 105191 h 320352"/>
                <a:gd name="connsiteX5" fmla="*/ 170 w 1398933"/>
                <a:gd name="connsiteY5" fmla="*/ 104485 h 320352"/>
                <a:gd name="connsiteX6" fmla="*/ 938 w 1398933"/>
                <a:gd name="connsiteY6" fmla="*/ 52959 h 320352"/>
                <a:gd name="connsiteX7" fmla="*/ 1706 w 1398933"/>
                <a:gd name="connsiteY7" fmla="*/ 1424 h 320352"/>
                <a:gd name="connsiteX8" fmla="*/ 700594 w 1398933"/>
                <a:gd name="connsiteY8" fmla="*/ 797 h 320352"/>
                <a:gd name="connsiteX9" fmla="*/ 1399485 w 1398933"/>
                <a:gd name="connsiteY9" fmla="*/ 170 h 320352"/>
                <a:gd name="connsiteX10" fmla="*/ 1399485 w 1398933"/>
                <a:gd name="connsiteY10" fmla="*/ 52411 h 320352"/>
                <a:gd name="connsiteX11" fmla="*/ 1399485 w 1398933"/>
                <a:gd name="connsiteY11" fmla="*/ 104642 h 320352"/>
                <a:gd name="connsiteX12" fmla="*/ 1376059 w 1398933"/>
                <a:gd name="connsiteY12" fmla="*/ 104642 h 320352"/>
                <a:gd name="connsiteX13" fmla="*/ 1348698 w 1398933"/>
                <a:gd name="connsiteY13" fmla="*/ 106157 h 320352"/>
                <a:gd name="connsiteX14" fmla="*/ 1344572 w 1398933"/>
                <a:gd name="connsiteY14" fmla="*/ 193827 h 320352"/>
                <a:gd name="connsiteX15" fmla="*/ 1341386 w 1398933"/>
                <a:gd name="connsiteY15" fmla="*/ 288288 h 320352"/>
                <a:gd name="connsiteX16" fmla="*/ 1308645 w 1398933"/>
                <a:gd name="connsiteY16" fmla="*/ 318295 h 320352"/>
                <a:gd name="connsiteX17" fmla="*/ 1172130 w 1398933"/>
                <a:gd name="connsiteY17" fmla="*/ 318304 h 320352"/>
                <a:gd name="connsiteX18" fmla="*/ 1138493 w 1398933"/>
                <a:gd name="connsiteY18" fmla="*/ 292240 h 320352"/>
                <a:gd name="connsiteX19" fmla="*/ 1133348 w 1398933"/>
                <a:gd name="connsiteY19" fmla="*/ 195951 h 320352"/>
                <a:gd name="connsiteX20" fmla="*/ 1130362 w 1398933"/>
                <a:gd name="connsiteY20" fmla="*/ 107628 h 320352"/>
                <a:gd name="connsiteX21" fmla="*/ 700281 w 1398933"/>
                <a:gd name="connsiteY21" fmla="*/ 104651 h 320352"/>
                <a:gd name="connsiteX22" fmla="*/ 269246 w 1398933"/>
                <a:gd name="connsiteY22" fmla="*/ 106157 h 320352"/>
                <a:gd name="connsiteX23" fmla="*/ 265313 w 1398933"/>
                <a:gd name="connsiteY23" fmla="*/ 195795 h 320352"/>
                <a:gd name="connsiteX24" fmla="*/ 260517 w 1398933"/>
                <a:gd name="connsiteY24" fmla="*/ 293154 h 320352"/>
                <a:gd name="connsiteX25" fmla="*/ 229053 w 1398933"/>
                <a:gd name="connsiteY25" fmla="*/ 318295 h 320352"/>
                <a:gd name="connsiteX26" fmla="*/ 91207 w 1398933"/>
                <a:gd name="connsiteY26" fmla="*/ 318112 h 32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8933" h="320352">
                  <a:moveTo>
                    <a:pt x="91207" y="318112"/>
                  </a:moveTo>
                  <a:cubicBezTo>
                    <a:pt x="79562" y="314804"/>
                    <a:pt x="68080" y="305777"/>
                    <a:pt x="60975" y="294347"/>
                  </a:cubicBezTo>
                  <a:cubicBezTo>
                    <a:pt x="55207" y="285067"/>
                    <a:pt x="55129" y="283987"/>
                    <a:pt x="53899" y="195429"/>
                  </a:cubicBezTo>
                  <a:lnTo>
                    <a:pt x="52656" y="105887"/>
                  </a:lnTo>
                  <a:lnTo>
                    <a:pt x="26413" y="105191"/>
                  </a:lnTo>
                  <a:lnTo>
                    <a:pt x="170" y="104485"/>
                  </a:lnTo>
                  <a:lnTo>
                    <a:pt x="938" y="52959"/>
                  </a:lnTo>
                  <a:lnTo>
                    <a:pt x="1706" y="1424"/>
                  </a:lnTo>
                  <a:lnTo>
                    <a:pt x="700594" y="797"/>
                  </a:lnTo>
                  <a:lnTo>
                    <a:pt x="1399485" y="170"/>
                  </a:lnTo>
                  <a:lnTo>
                    <a:pt x="1399485" y="52411"/>
                  </a:lnTo>
                  <a:lnTo>
                    <a:pt x="1399485" y="104642"/>
                  </a:lnTo>
                  <a:lnTo>
                    <a:pt x="1376059" y="104642"/>
                  </a:lnTo>
                  <a:cubicBezTo>
                    <a:pt x="1363175" y="104642"/>
                    <a:pt x="1350857" y="105321"/>
                    <a:pt x="1348698" y="106157"/>
                  </a:cubicBezTo>
                  <a:cubicBezTo>
                    <a:pt x="1345216" y="107489"/>
                    <a:pt x="1344737" y="117665"/>
                    <a:pt x="1344572" y="193827"/>
                  </a:cubicBezTo>
                  <a:cubicBezTo>
                    <a:pt x="1344441" y="254468"/>
                    <a:pt x="1343493" y="282455"/>
                    <a:pt x="1341386" y="288288"/>
                  </a:cubicBezTo>
                  <a:cubicBezTo>
                    <a:pt x="1336824" y="300867"/>
                    <a:pt x="1321286" y="315117"/>
                    <a:pt x="1308645" y="318295"/>
                  </a:cubicBezTo>
                  <a:cubicBezTo>
                    <a:pt x="1294360" y="321899"/>
                    <a:pt x="1185083" y="321908"/>
                    <a:pt x="1172130" y="318304"/>
                  </a:cubicBezTo>
                  <a:cubicBezTo>
                    <a:pt x="1156704" y="314029"/>
                    <a:pt x="1144168" y="304314"/>
                    <a:pt x="1138493" y="292240"/>
                  </a:cubicBezTo>
                  <a:cubicBezTo>
                    <a:pt x="1133609" y="281837"/>
                    <a:pt x="1133348" y="277058"/>
                    <a:pt x="1133348" y="195951"/>
                  </a:cubicBezTo>
                  <a:cubicBezTo>
                    <a:pt x="1133348" y="132899"/>
                    <a:pt x="1132573" y="109839"/>
                    <a:pt x="1130362" y="107628"/>
                  </a:cubicBezTo>
                  <a:cubicBezTo>
                    <a:pt x="1128064" y="105330"/>
                    <a:pt x="1029155" y="104651"/>
                    <a:pt x="700281" y="104651"/>
                  </a:cubicBezTo>
                  <a:cubicBezTo>
                    <a:pt x="465376" y="104651"/>
                    <a:pt x="271411" y="105330"/>
                    <a:pt x="269246" y="106157"/>
                  </a:cubicBezTo>
                  <a:cubicBezTo>
                    <a:pt x="265762" y="107497"/>
                    <a:pt x="265313" y="117726"/>
                    <a:pt x="265313" y="195795"/>
                  </a:cubicBezTo>
                  <a:cubicBezTo>
                    <a:pt x="265313" y="277981"/>
                    <a:pt x="264989" y="284545"/>
                    <a:pt x="260517" y="293154"/>
                  </a:cubicBezTo>
                  <a:cubicBezTo>
                    <a:pt x="254569" y="304593"/>
                    <a:pt x="241882" y="314734"/>
                    <a:pt x="229053" y="318295"/>
                  </a:cubicBezTo>
                  <a:cubicBezTo>
                    <a:pt x="216786" y="321707"/>
                    <a:pt x="103309" y="321551"/>
                    <a:pt x="91207" y="318112"/>
                  </a:cubicBezTo>
                  <a:close/>
                </a:path>
              </a:pathLst>
            </a:custGeom>
            <a:solidFill>
              <a:srgbClr val="0C183B"/>
            </a:solidFill>
            <a:ln w="2487" cap="flat">
              <a:noFill/>
              <a:prstDash val="solid"/>
              <a:miter/>
            </a:ln>
          </p:spPr>
          <p:txBody>
            <a:bodyPr rtlCol="0" anchor="ctr"/>
            <a:lstStyle/>
            <a:p>
              <a:endParaRPr lang="x-none"/>
            </a:p>
          </p:txBody>
        </p:sp>
      </p:grpSp>
      <p:sp>
        <p:nvSpPr>
          <p:cNvPr id="1144" name="Полилиния: фигура 1143">
            <a:extLst>
              <a:ext uri="{FF2B5EF4-FFF2-40B4-BE49-F238E27FC236}">
                <a16:creationId xmlns:a16="http://schemas.microsoft.com/office/drawing/2014/main" id="{7997FD41-DD38-4CDB-B977-6804B22A7261}"/>
              </a:ext>
            </a:extLst>
          </p:cNvPr>
          <p:cNvSpPr/>
          <p:nvPr/>
        </p:nvSpPr>
        <p:spPr>
          <a:xfrm>
            <a:off x="4592972" y="1921969"/>
            <a:ext cx="702791" cy="51974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951653"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close/>
                <a:moveTo>
                  <a:pt x="1510140" y="2786954"/>
                </a:moveTo>
                <a:lnTo>
                  <a:pt x="1513315" y="2786954"/>
                </a:lnTo>
                <a:lnTo>
                  <a:pt x="1511059" y="2787227"/>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2374534" y="2035481"/>
                </a:moveTo>
                <a:cubicBezTo>
                  <a:pt x="2472273" y="2035481"/>
                  <a:pt x="2551505" y="2114714"/>
                  <a:pt x="2551505" y="2212452"/>
                </a:cubicBezTo>
                <a:cubicBezTo>
                  <a:pt x="2551505" y="2249104"/>
                  <a:pt x="2540363" y="2283154"/>
                  <a:pt x="2521281" y="2311398"/>
                </a:cubicBezTo>
                <a:lnTo>
                  <a:pt x="2515466" y="2319175"/>
                </a:lnTo>
                <a:lnTo>
                  <a:pt x="2336974" y="2385341"/>
                </a:lnTo>
                <a:lnTo>
                  <a:pt x="2321909" y="2381467"/>
                </a:lnTo>
                <a:cubicBezTo>
                  <a:pt x="2249869" y="2359060"/>
                  <a:pt x="2197563" y="2291864"/>
                  <a:pt x="2197563" y="2212452"/>
                </a:cubicBezTo>
                <a:cubicBezTo>
                  <a:pt x="2197563" y="2114714"/>
                  <a:pt x="2276795" y="2035481"/>
                  <a:pt x="2374534" y="2035481"/>
                </a:cubicBezTo>
                <a:close/>
                <a:moveTo>
                  <a:pt x="1599382" y="1876398"/>
                </a:moveTo>
                <a:lnTo>
                  <a:pt x="1616049" y="1950619"/>
                </a:lnTo>
                <a:lnTo>
                  <a:pt x="1548006" y="2003007"/>
                </a:lnTo>
                <a:lnTo>
                  <a:pt x="1493239" y="1890685"/>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2746574" y="1828190"/>
                </a:moveTo>
                <a:cubicBezTo>
                  <a:pt x="2927404" y="1837050"/>
                  <a:pt x="3028491" y="2050099"/>
                  <a:pt x="3058294" y="2231734"/>
                </a:cubicBezTo>
                <a:cubicBezTo>
                  <a:pt x="3044198" y="2263550"/>
                  <a:pt x="3056683" y="2276035"/>
                  <a:pt x="3002716" y="2294561"/>
                </a:cubicBezTo>
                <a:cubicBezTo>
                  <a:pt x="2890755" y="2327988"/>
                  <a:pt x="2944319" y="1982036"/>
                  <a:pt x="2747782" y="1952636"/>
                </a:cubicBezTo>
                <a:cubicBezTo>
                  <a:pt x="2710730" y="1961496"/>
                  <a:pt x="2707508" y="1949817"/>
                  <a:pt x="2671665" y="1986466"/>
                </a:cubicBezTo>
                <a:cubicBezTo>
                  <a:pt x="2731270" y="1991702"/>
                  <a:pt x="2731673" y="1983647"/>
                  <a:pt x="2790070" y="1991299"/>
                </a:cubicBezTo>
                <a:cubicBezTo>
                  <a:pt x="2862563" y="2013852"/>
                  <a:pt x="2908475" y="2220054"/>
                  <a:pt x="2933848" y="2283687"/>
                </a:cubicBezTo>
                <a:cubicBezTo>
                  <a:pt x="2970497" y="2298991"/>
                  <a:pt x="3003521" y="2333627"/>
                  <a:pt x="3063127" y="2270397"/>
                </a:cubicBezTo>
                <a:cubicBezTo>
                  <a:pt x="3106220" y="2232539"/>
                  <a:pt x="3005535" y="2023115"/>
                  <a:pt x="2991842" y="1982841"/>
                </a:cubicBezTo>
                <a:cubicBezTo>
                  <a:pt x="3410047" y="2006348"/>
                  <a:pt x="3552779" y="2163967"/>
                  <a:pt x="3730550" y="2281715"/>
                </a:cubicBezTo>
                <a:cubicBezTo>
                  <a:pt x="3809084" y="2308696"/>
                  <a:pt x="3935946" y="2259558"/>
                  <a:pt x="3951653" y="2395278"/>
                </a:cubicBezTo>
                <a:cubicBezTo>
                  <a:pt x="3938200" y="2478098"/>
                  <a:pt x="3871586" y="2499298"/>
                  <a:pt x="3814637" y="2485460"/>
                </a:cubicBezTo>
                <a:cubicBezTo>
                  <a:pt x="3775169" y="2537413"/>
                  <a:pt x="3698246" y="2527747"/>
                  <a:pt x="3649111" y="2468545"/>
                </a:cubicBezTo>
                <a:cubicBezTo>
                  <a:pt x="3359945" y="2437533"/>
                  <a:pt x="2940291" y="2383566"/>
                  <a:pt x="2646292" y="2406925"/>
                </a:cubicBezTo>
                <a:cubicBezTo>
                  <a:pt x="2403674" y="2556890"/>
                  <a:pt x="2121185" y="2563076"/>
                  <a:pt x="1947435" y="2545097"/>
                </a:cubicBezTo>
                <a:cubicBezTo>
                  <a:pt x="1908941" y="2540522"/>
                  <a:pt x="1871656" y="2456205"/>
                  <a:pt x="1949151" y="2422632"/>
                </a:cubicBezTo>
                <a:cubicBezTo>
                  <a:pt x="2065543" y="2431895"/>
                  <a:pt x="2459824" y="2424243"/>
                  <a:pt x="2521846" y="2328391"/>
                </a:cubicBezTo>
                <a:cubicBezTo>
                  <a:pt x="2590545" y="2258463"/>
                  <a:pt x="2574669" y="2125707"/>
                  <a:pt x="2499590" y="2067861"/>
                </a:cubicBezTo>
                <a:cubicBezTo>
                  <a:pt x="2481233" y="1930782"/>
                  <a:pt x="2670690" y="1815450"/>
                  <a:pt x="2746574" y="1828190"/>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lnTo>
                  <a:pt x="567828" y="618092"/>
                </a:ln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lnTo>
                  <a:pt x="373872" y="615681"/>
                </a:ln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p>
        </p:txBody>
      </p:sp>
      <p:grpSp>
        <p:nvGrpSpPr>
          <p:cNvPr id="610" name="Группа 609">
            <a:extLst>
              <a:ext uri="{FF2B5EF4-FFF2-40B4-BE49-F238E27FC236}">
                <a16:creationId xmlns:a16="http://schemas.microsoft.com/office/drawing/2014/main" id="{38668889-389C-4D85-A1B8-D84AE2680095}"/>
              </a:ext>
            </a:extLst>
          </p:cNvPr>
          <p:cNvGrpSpPr/>
          <p:nvPr/>
        </p:nvGrpSpPr>
        <p:grpSpPr>
          <a:xfrm>
            <a:off x="4594156" y="2984444"/>
            <a:ext cx="700422" cy="446334"/>
            <a:chOff x="4427784" y="2846489"/>
            <a:chExt cx="1067637" cy="680337"/>
          </a:xfrm>
        </p:grpSpPr>
        <p:pic>
          <p:nvPicPr>
            <p:cNvPr id="108" name="Рисунок 107">
              <a:extLst>
                <a:ext uri="{FF2B5EF4-FFF2-40B4-BE49-F238E27FC236}">
                  <a16:creationId xmlns:a16="http://schemas.microsoft.com/office/drawing/2014/main" id="{62B33605-5498-414C-8398-8FB020C11E75}"/>
                </a:ext>
              </a:extLst>
            </p:cNvPr>
            <p:cNvPicPr>
              <a:picLocks noChangeAspect="1"/>
            </p:cNvPicPr>
            <p:nvPr/>
          </p:nvPicPr>
          <p:blipFill>
            <a:blip r:embed="rId8" cstate="print">
              <a:extLst>
                <a:ext uri="{96DAC541-7B7A-43D3-8B79-37D633B846F1}">
                  <asvg:svgBlip xmlns:asvg="http://schemas.microsoft.com/office/drawing/2016/SVG/main" r:embed="rId9"/>
                </a:ext>
              </a:extLst>
            </a:blip>
            <a:stretch>
              <a:fillRect/>
            </a:stretch>
          </p:blipFill>
          <p:spPr>
            <a:xfrm>
              <a:off x="4957418" y="3229891"/>
              <a:ext cx="538003" cy="240861"/>
            </a:xfrm>
            <a:prstGeom prst="rect">
              <a:avLst/>
            </a:prstGeom>
          </p:spPr>
        </p:pic>
        <p:sp>
          <p:nvSpPr>
            <p:cNvPr id="1146" name="Полилиния: фигура 1145">
              <a:extLst>
                <a:ext uri="{FF2B5EF4-FFF2-40B4-BE49-F238E27FC236}">
                  <a16:creationId xmlns:a16="http://schemas.microsoft.com/office/drawing/2014/main" id="{C001B01D-4B22-41EF-8248-A1BCD16023DD}"/>
                </a:ext>
              </a:extLst>
            </p:cNvPr>
            <p:cNvSpPr/>
            <p:nvPr/>
          </p:nvSpPr>
          <p:spPr>
            <a:xfrm>
              <a:off x="4427784" y="2846489"/>
              <a:ext cx="714839" cy="68033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499590 w 3951653"/>
                <a:gd name="connsiteY132" fmla="*/ 2067861 h 2922431"/>
                <a:gd name="connsiteX133" fmla="*/ 2746574 w 3951653"/>
                <a:gd name="connsiteY133" fmla="*/ 1828190 h 2922431"/>
                <a:gd name="connsiteX134" fmla="*/ 1000369 w 3951653"/>
                <a:gd name="connsiteY134" fmla="*/ 1732290 h 2922431"/>
                <a:gd name="connsiteX135" fmla="*/ 978800 w 3951653"/>
                <a:gd name="connsiteY135" fmla="*/ 1918355 h 2922431"/>
                <a:gd name="connsiteX136" fmla="*/ 1026437 w 3951653"/>
                <a:gd name="connsiteY136" fmla="*/ 2099505 h 2922431"/>
                <a:gd name="connsiteX137" fmla="*/ 1048005 w 3951653"/>
                <a:gd name="connsiteY137" fmla="*/ 1913443 h 2922431"/>
                <a:gd name="connsiteX138" fmla="*/ 1000369 w 3951653"/>
                <a:gd name="connsiteY138" fmla="*/ 1732290 h 2922431"/>
                <a:gd name="connsiteX139" fmla="*/ 1660555 w 3951653"/>
                <a:gd name="connsiteY139" fmla="*/ 1553217 h 2922431"/>
                <a:gd name="connsiteX140" fmla="*/ 1738542 w 3951653"/>
                <a:gd name="connsiteY140" fmla="*/ 1603223 h 2922431"/>
                <a:gd name="connsiteX141" fmla="*/ 1717110 w 3951653"/>
                <a:gd name="connsiteY141" fmla="*/ 1715545 h 2922431"/>
                <a:gd name="connsiteX142" fmla="*/ 1617693 w 3951653"/>
                <a:gd name="connsiteY142" fmla="*/ 1644107 h 2922431"/>
                <a:gd name="connsiteX143" fmla="*/ 1660555 w 3951653"/>
                <a:gd name="connsiteY143" fmla="*/ 1553217 h 2922431"/>
                <a:gd name="connsiteX144" fmla="*/ 1119548 w 3951653"/>
                <a:gd name="connsiteY144" fmla="*/ 1458296 h 2922431"/>
                <a:gd name="connsiteX145" fmla="*/ 1104848 w 3951653"/>
                <a:gd name="connsiteY145" fmla="*/ 1759674 h 2922431"/>
                <a:gd name="connsiteX146" fmla="*/ 1161974 w 3951653"/>
                <a:gd name="connsiteY146" fmla="*/ 2055952 h 2922431"/>
                <a:gd name="connsiteX147" fmla="*/ 1176673 w 3951653"/>
                <a:gd name="connsiteY147" fmla="*/ 1754575 h 2922431"/>
                <a:gd name="connsiteX148" fmla="*/ 1119548 w 3951653"/>
                <a:gd name="connsiteY148" fmla="*/ 1458296 h 2922431"/>
                <a:gd name="connsiteX149" fmla="*/ 578603 w 3951653"/>
                <a:gd name="connsiteY149" fmla="*/ 1457544 h 2922431"/>
                <a:gd name="connsiteX150" fmla="*/ 618108 w 3951653"/>
                <a:gd name="connsiteY150" fmla="*/ 1506154 h 2922431"/>
                <a:gd name="connsiteX151" fmla="*/ 578603 w 3951653"/>
                <a:gd name="connsiteY151" fmla="*/ 1554764 h 2922431"/>
                <a:gd name="connsiteX152" fmla="*/ 539098 w 3951653"/>
                <a:gd name="connsiteY152" fmla="*/ 1506155 h 2922431"/>
                <a:gd name="connsiteX153" fmla="*/ 578603 w 3951653"/>
                <a:gd name="connsiteY153" fmla="*/ 1457544 h 2922431"/>
                <a:gd name="connsiteX154" fmla="*/ 1212801 w 3951653"/>
                <a:gd name="connsiteY154" fmla="*/ 1457091 h 2922431"/>
                <a:gd name="connsiteX155" fmla="*/ 1219094 w 3951653"/>
                <a:gd name="connsiteY155" fmla="*/ 1644295 h 2922431"/>
                <a:gd name="connsiteX156" fmla="*/ 1293097 w 3951653"/>
                <a:gd name="connsiteY156" fmla="*/ 1816367 h 2922431"/>
                <a:gd name="connsiteX157" fmla="*/ 1286804 w 3951653"/>
                <a:gd name="connsiteY157" fmla="*/ 1629164 h 2922431"/>
                <a:gd name="connsiteX158" fmla="*/ 1212801 w 3951653"/>
                <a:gd name="connsiteY158" fmla="*/ 1457091 h 2922431"/>
                <a:gd name="connsiteX159" fmla="*/ 394346 w 3951653"/>
                <a:gd name="connsiteY159" fmla="*/ 1303027 h 2922431"/>
                <a:gd name="connsiteX160" fmla="*/ 464328 w 3951653"/>
                <a:gd name="connsiteY160" fmla="*/ 1389139 h 2922431"/>
                <a:gd name="connsiteX161" fmla="*/ 394346 w 3951653"/>
                <a:gd name="connsiteY161" fmla="*/ 1475252 h 2922431"/>
                <a:gd name="connsiteX162" fmla="*/ 324364 w 3951653"/>
                <a:gd name="connsiteY162" fmla="*/ 1389139 h 2922431"/>
                <a:gd name="connsiteX163" fmla="*/ 394346 w 3951653"/>
                <a:gd name="connsiteY163" fmla="*/ 1303027 h 2922431"/>
                <a:gd name="connsiteX164" fmla="*/ 1584951 w 3951653"/>
                <a:gd name="connsiteY164" fmla="*/ 1184397 h 2922431"/>
                <a:gd name="connsiteX165" fmla="*/ 1057908 w 3951653"/>
                <a:gd name="connsiteY165" fmla="*/ 2502857 h 2922431"/>
                <a:gd name="connsiteX166" fmla="*/ 1523378 w 3951653"/>
                <a:gd name="connsiteY166" fmla="*/ 2559844 h 2922431"/>
                <a:gd name="connsiteX167" fmla="*/ 1933739 w 3951653"/>
                <a:gd name="connsiteY167" fmla="*/ 1517606 h 2922431"/>
                <a:gd name="connsiteX168" fmla="*/ 1584951 w 3951653"/>
                <a:gd name="connsiteY168" fmla="*/ 1184397 h 2922431"/>
                <a:gd name="connsiteX169" fmla="*/ 405497 w 3951653"/>
                <a:gd name="connsiteY169" fmla="*/ 1063408 h 2922431"/>
                <a:gd name="connsiteX170" fmla="*/ 438833 w 3951653"/>
                <a:gd name="connsiteY170" fmla="*/ 1168585 h 2922431"/>
                <a:gd name="connsiteX171" fmla="*/ 306496 w 3951653"/>
                <a:gd name="connsiteY171" fmla="*/ 1223354 h 2922431"/>
                <a:gd name="connsiteX172" fmla="*/ 251323 w 3951653"/>
                <a:gd name="connsiteY172" fmla="*/ 1105347 h 2922431"/>
                <a:gd name="connsiteX173" fmla="*/ 289827 w 3951653"/>
                <a:gd name="connsiteY173" fmla="*/ 1094364 h 2922431"/>
                <a:gd name="connsiteX174" fmla="*/ 405497 w 3951653"/>
                <a:gd name="connsiteY174" fmla="*/ 1063408 h 2922431"/>
                <a:gd name="connsiteX175" fmla="*/ 1358748 w 3951653"/>
                <a:gd name="connsiteY175" fmla="*/ 992093 h 2922431"/>
                <a:gd name="connsiteX176" fmla="*/ 1214732 w 3951653"/>
                <a:gd name="connsiteY176" fmla="*/ 1138002 h 2922431"/>
                <a:gd name="connsiteX177" fmla="*/ 1358747 w 3951653"/>
                <a:gd name="connsiteY177" fmla="*/ 1283911 h 2922431"/>
                <a:gd name="connsiteX178" fmla="*/ 1502763 w 3951653"/>
                <a:gd name="connsiteY178" fmla="*/ 1138003 h 2922431"/>
                <a:gd name="connsiteX179" fmla="*/ 1358748 w 3951653"/>
                <a:gd name="connsiteY179" fmla="*/ 992093 h 2922431"/>
                <a:gd name="connsiteX180" fmla="*/ 1287889 w 3951653"/>
                <a:gd name="connsiteY180" fmla="*/ 812101 h 2922431"/>
                <a:gd name="connsiteX181" fmla="*/ 1586339 w 3951653"/>
                <a:gd name="connsiteY181" fmla="*/ 926401 h 2922431"/>
                <a:gd name="connsiteX182" fmla="*/ 1586093 w 3951653"/>
                <a:gd name="connsiteY182" fmla="*/ 1014410 h 2922431"/>
                <a:gd name="connsiteX183" fmla="*/ 2054578 w 3951653"/>
                <a:gd name="connsiteY183" fmla="*/ 1474785 h 2922431"/>
                <a:gd name="connsiteX184" fmla="*/ 1597377 w 3951653"/>
                <a:gd name="connsiteY184" fmla="*/ 2671183 h 2922431"/>
                <a:gd name="connsiteX185" fmla="*/ 967214 w 3951653"/>
                <a:gd name="connsiteY185" fmla="*/ 2653602 h 2922431"/>
                <a:gd name="connsiteX186" fmla="*/ 891013 w 3951653"/>
                <a:gd name="connsiteY186" fmla="*/ 2704402 h 2922431"/>
                <a:gd name="connsiteX187" fmla="*/ 585968 w 3951653"/>
                <a:gd name="connsiteY187" fmla="*/ 2572757 h 2922431"/>
                <a:gd name="connsiteX188" fmla="*/ 1287889 w 3951653"/>
                <a:gd name="connsiteY188" fmla="*/ 812101 h 2922431"/>
                <a:gd name="connsiteX189" fmla="*/ 843388 w 3951653"/>
                <a:gd name="connsiteY189" fmla="*/ 697804 h 2922431"/>
                <a:gd name="connsiteX190" fmla="*/ 1081514 w 3951653"/>
                <a:gd name="connsiteY190" fmla="*/ 783529 h 2922431"/>
                <a:gd name="connsiteX191" fmla="*/ 1119950 w 3951653"/>
                <a:gd name="connsiteY191" fmla="*/ 731107 h 2922431"/>
                <a:gd name="connsiteX192" fmla="*/ 1221478 w 3951653"/>
                <a:gd name="connsiteY192" fmla="*/ 768758 h 2922431"/>
                <a:gd name="connsiteX193" fmla="*/ 523973 w 3951653"/>
                <a:gd name="connsiteY193" fmla="*/ 2544684 h 2922431"/>
                <a:gd name="connsiteX194" fmla="*/ 431971 w 3951653"/>
                <a:gd name="connsiteY194" fmla="*/ 2500684 h 2922431"/>
                <a:gd name="connsiteX195" fmla="*/ 433814 w 3951653"/>
                <a:gd name="connsiteY195" fmla="*/ 2434530 h 2922431"/>
                <a:gd name="connsiteX196" fmla="*/ 198863 w 3951653"/>
                <a:gd name="connsiteY196" fmla="*/ 2304353 h 2922431"/>
                <a:gd name="connsiteX197" fmla="*/ 275064 w 3951653"/>
                <a:gd name="connsiteY197" fmla="*/ 2101154 h 2922431"/>
                <a:gd name="connsiteX198" fmla="*/ 551289 w 3951653"/>
                <a:gd name="connsiteY198" fmla="*/ 2158304 h 2922431"/>
                <a:gd name="connsiteX199" fmla="*/ 976738 w 3951653"/>
                <a:gd name="connsiteY199" fmla="*/ 1075629 h 2922431"/>
                <a:gd name="connsiteX200" fmla="*/ 735438 w 3951653"/>
                <a:gd name="connsiteY200" fmla="*/ 901004 h 2922431"/>
                <a:gd name="connsiteX201" fmla="*/ 843388 w 3951653"/>
                <a:gd name="connsiteY201" fmla="*/ 697804 h 2922431"/>
                <a:gd name="connsiteX202" fmla="*/ 242980 w 3951653"/>
                <a:gd name="connsiteY202" fmla="*/ 112486 h 2922431"/>
                <a:gd name="connsiteX203" fmla="*/ 394801 w 3951653"/>
                <a:gd name="connsiteY203" fmla="*/ 224085 h 2922431"/>
                <a:gd name="connsiteX204" fmla="*/ 400738 w 3951653"/>
                <a:gd name="connsiteY204" fmla="*/ 256697 h 2922431"/>
                <a:gd name="connsiteX205" fmla="*/ 440959 w 3951653"/>
                <a:gd name="connsiteY205" fmla="*/ 226623 h 2922431"/>
                <a:gd name="connsiteX206" fmla="*/ 505094 w 3951653"/>
                <a:gd name="connsiteY206" fmla="*/ 212264 h 2922431"/>
                <a:gd name="connsiteX207" fmla="*/ 656915 w 3951653"/>
                <a:gd name="connsiteY207" fmla="*/ 323864 h 2922431"/>
                <a:gd name="connsiteX208" fmla="*/ 663539 w 3951653"/>
                <a:gd name="connsiteY208" fmla="*/ 360256 h 2922431"/>
                <a:gd name="connsiteX209" fmla="*/ 673915 w 3951653"/>
                <a:gd name="connsiteY209" fmla="*/ 343187 h 2922431"/>
                <a:gd name="connsiteX210" fmla="*/ 748170 w 3951653"/>
                <a:gd name="connsiteY210" fmla="*/ 309079 h 2922431"/>
                <a:gd name="connsiteX211" fmla="*/ 853181 w 3951653"/>
                <a:gd name="connsiteY211" fmla="*/ 425533 h 2922431"/>
                <a:gd name="connsiteX212" fmla="*/ 748169 w 3951653"/>
                <a:gd name="connsiteY212" fmla="*/ 541989 h 2922431"/>
                <a:gd name="connsiteX213" fmla="*/ 707295 w 3951653"/>
                <a:gd name="connsiteY213" fmla="*/ 532836 h 2922431"/>
                <a:gd name="connsiteX214" fmla="*/ 696429 w 3951653"/>
                <a:gd name="connsiteY214" fmla="*/ 524713 h 2922431"/>
                <a:gd name="connsiteX215" fmla="*/ 691585 w 3951653"/>
                <a:gd name="connsiteY215" fmla="*/ 551323 h 2922431"/>
                <a:gd name="connsiteX216" fmla="*/ 594826 w 3951653"/>
                <a:gd name="connsiteY216" fmla="*/ 622449 h 2922431"/>
                <a:gd name="connsiteX217" fmla="*/ 568123 w 3951653"/>
                <a:gd name="connsiteY217" fmla="*/ 616471 h 2922431"/>
                <a:gd name="connsiteX218" fmla="*/ 567828 w 3951653"/>
                <a:gd name="connsiteY218" fmla="*/ 618092 h 2922431"/>
                <a:gd name="connsiteX219" fmla="*/ 529782 w 3951653"/>
                <a:gd name="connsiteY219" fmla="*/ 669328 h 2922431"/>
                <a:gd name="connsiteX220" fmla="*/ 518483 w 3951653"/>
                <a:gd name="connsiteY220" fmla="*/ 675352 h 2922431"/>
                <a:gd name="connsiteX221" fmla="*/ 524696 w 3951653"/>
                <a:gd name="connsiteY221" fmla="*/ 685570 h 2922431"/>
                <a:gd name="connsiteX222" fmla="*/ 532948 w 3951653"/>
                <a:gd name="connsiteY222" fmla="*/ 730900 h 2922431"/>
                <a:gd name="connsiteX223" fmla="*/ 468812 w 3951653"/>
                <a:gd name="connsiteY223" fmla="*/ 838202 h 2922431"/>
                <a:gd name="connsiteX224" fmla="*/ 452434 w 3951653"/>
                <a:gd name="connsiteY224" fmla="*/ 841869 h 2922431"/>
                <a:gd name="connsiteX225" fmla="*/ 448649 w 3951653"/>
                <a:gd name="connsiteY225" fmla="*/ 862662 h 2922431"/>
                <a:gd name="connsiteX226" fmla="*/ 392765 w 3951653"/>
                <a:gd name="connsiteY226" fmla="*/ 924634 h 2922431"/>
                <a:gd name="connsiteX227" fmla="*/ 358642 w 3951653"/>
                <a:gd name="connsiteY227" fmla="*/ 932274 h 2922431"/>
                <a:gd name="connsiteX228" fmla="*/ 366018 w 3951653"/>
                <a:gd name="connsiteY228" fmla="*/ 972796 h 2922431"/>
                <a:gd name="connsiteX229" fmla="*/ 261008 w 3951653"/>
                <a:gd name="connsiteY229" fmla="*/ 1089251 h 2922431"/>
                <a:gd name="connsiteX230" fmla="*/ 155996 w 3951653"/>
                <a:gd name="connsiteY230" fmla="*/ 972797 h 2922431"/>
                <a:gd name="connsiteX231" fmla="*/ 220133 w 3951653"/>
                <a:gd name="connsiteY231" fmla="*/ 865493 h 2922431"/>
                <a:gd name="connsiteX232" fmla="*/ 254256 w 3951653"/>
                <a:gd name="connsiteY232" fmla="*/ 857853 h 2922431"/>
                <a:gd name="connsiteX233" fmla="*/ 246879 w 3951653"/>
                <a:gd name="connsiteY233" fmla="*/ 817332 h 2922431"/>
                <a:gd name="connsiteX234" fmla="*/ 311015 w 3951653"/>
                <a:gd name="connsiteY234" fmla="*/ 710029 h 2922431"/>
                <a:gd name="connsiteX235" fmla="*/ 327394 w 3951653"/>
                <a:gd name="connsiteY235" fmla="*/ 706361 h 2922431"/>
                <a:gd name="connsiteX236" fmla="*/ 331178 w 3951653"/>
                <a:gd name="connsiteY236" fmla="*/ 685570 h 2922431"/>
                <a:gd name="connsiteX237" fmla="*/ 353683 w 3951653"/>
                <a:gd name="connsiteY237" fmla="*/ 648553 h 2922431"/>
                <a:gd name="connsiteX238" fmla="*/ 380150 w 3951653"/>
                <a:gd name="connsiteY238" fmla="*/ 628764 h 2922431"/>
                <a:gd name="connsiteX239" fmla="*/ 374311 w 3951653"/>
                <a:gd name="connsiteY239" fmla="*/ 618091 h 2922431"/>
                <a:gd name="connsiteX240" fmla="*/ 373872 w 3951653"/>
                <a:gd name="connsiteY240" fmla="*/ 615681 h 2922431"/>
                <a:gd name="connsiteX241" fmla="*/ 369166 w 3951653"/>
                <a:gd name="connsiteY241" fmla="*/ 616734 h 2922431"/>
                <a:gd name="connsiteX242" fmla="*/ 323023 w 3951653"/>
                <a:gd name="connsiteY242" fmla="*/ 608997 h 2922431"/>
                <a:gd name="connsiteX243" fmla="*/ 299293 w 3951653"/>
                <a:gd name="connsiteY243" fmla="*/ 596346 h 2922431"/>
                <a:gd name="connsiteX244" fmla="*/ 298158 w 3951653"/>
                <a:gd name="connsiteY244" fmla="*/ 602581 h 2922431"/>
                <a:gd name="connsiteX245" fmla="*/ 155175 w 3951653"/>
                <a:gd name="connsiteY245" fmla="*/ 707684 h 2922431"/>
                <a:gd name="connsiteX246" fmla="*/ 0 w 3951653"/>
                <a:gd name="connsiteY246" fmla="*/ 535598 h 2922431"/>
                <a:gd name="connsiteX247" fmla="*/ 94774 w 3951653"/>
                <a:gd name="connsiteY247" fmla="*/ 377034 h 2922431"/>
                <a:gd name="connsiteX248" fmla="*/ 97290 w 3951653"/>
                <a:gd name="connsiteY248" fmla="*/ 376470 h 2922431"/>
                <a:gd name="connsiteX249" fmla="*/ 85618 w 3951653"/>
                <a:gd name="connsiteY249" fmla="*/ 349547 h 2922431"/>
                <a:gd name="connsiteX250" fmla="*/ 78211 w 3951653"/>
                <a:gd name="connsiteY250" fmla="*/ 295210 h 2922431"/>
                <a:gd name="connsiteX251" fmla="*/ 242980 w 3951653"/>
                <a:gd name="connsiteY251" fmla="*/ 112486 h 2922431"/>
                <a:gd name="connsiteX252" fmla="*/ 744717 w 3951653"/>
                <a:gd name="connsiteY252" fmla="*/ 7286 h 2922431"/>
                <a:gd name="connsiteX253" fmla="*/ 816726 w 3951653"/>
                <a:gd name="connsiteY253" fmla="*/ 95892 h 2922431"/>
                <a:gd name="connsiteX254" fmla="*/ 744717 w 3951653"/>
                <a:gd name="connsiteY254" fmla="*/ 184496 h 2922431"/>
                <a:gd name="connsiteX255" fmla="*/ 672710 w 3951653"/>
                <a:gd name="connsiteY255" fmla="*/ 95892 h 2922431"/>
                <a:gd name="connsiteX256" fmla="*/ 744717 w 3951653"/>
                <a:gd name="connsiteY256" fmla="*/ 7286 h 2922431"/>
                <a:gd name="connsiteX257" fmla="*/ 468892 w 3951653"/>
                <a:gd name="connsiteY257" fmla="*/ 0 h 2922431"/>
                <a:gd name="connsiteX258" fmla="*/ 517648 w 3951653"/>
                <a:gd name="connsiteY258" fmla="*/ 59995 h 2922431"/>
                <a:gd name="connsiteX259" fmla="*/ 468892 w 3951653"/>
                <a:gd name="connsiteY259" fmla="*/ 119990 h 2922431"/>
                <a:gd name="connsiteX260" fmla="*/ 420135 w 3951653"/>
                <a:gd name="connsiteY260" fmla="*/ 59995 h 2922431"/>
                <a:gd name="connsiteX261" fmla="*/ 468892 w 3951653"/>
                <a:gd name="connsiteY26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746574 w 3951653"/>
                <a:gd name="connsiteY132" fmla="*/ 1828190 h 2922431"/>
                <a:gd name="connsiteX133" fmla="*/ 1000369 w 3951653"/>
                <a:gd name="connsiteY133" fmla="*/ 1732290 h 2922431"/>
                <a:gd name="connsiteX134" fmla="*/ 978800 w 3951653"/>
                <a:gd name="connsiteY134" fmla="*/ 1918355 h 2922431"/>
                <a:gd name="connsiteX135" fmla="*/ 1026437 w 3951653"/>
                <a:gd name="connsiteY135" fmla="*/ 2099505 h 2922431"/>
                <a:gd name="connsiteX136" fmla="*/ 1048005 w 3951653"/>
                <a:gd name="connsiteY136" fmla="*/ 1913443 h 2922431"/>
                <a:gd name="connsiteX137" fmla="*/ 1000369 w 3951653"/>
                <a:gd name="connsiteY137" fmla="*/ 1732290 h 2922431"/>
                <a:gd name="connsiteX138" fmla="*/ 1660555 w 3951653"/>
                <a:gd name="connsiteY138" fmla="*/ 1553217 h 2922431"/>
                <a:gd name="connsiteX139" fmla="*/ 1738542 w 3951653"/>
                <a:gd name="connsiteY139" fmla="*/ 1603223 h 2922431"/>
                <a:gd name="connsiteX140" fmla="*/ 1717110 w 3951653"/>
                <a:gd name="connsiteY140" fmla="*/ 1715545 h 2922431"/>
                <a:gd name="connsiteX141" fmla="*/ 1617693 w 3951653"/>
                <a:gd name="connsiteY141" fmla="*/ 1644107 h 2922431"/>
                <a:gd name="connsiteX142" fmla="*/ 1660555 w 3951653"/>
                <a:gd name="connsiteY142" fmla="*/ 1553217 h 2922431"/>
                <a:gd name="connsiteX143" fmla="*/ 1119548 w 3951653"/>
                <a:gd name="connsiteY143" fmla="*/ 1458296 h 2922431"/>
                <a:gd name="connsiteX144" fmla="*/ 1104848 w 3951653"/>
                <a:gd name="connsiteY144" fmla="*/ 1759674 h 2922431"/>
                <a:gd name="connsiteX145" fmla="*/ 1161974 w 3951653"/>
                <a:gd name="connsiteY145" fmla="*/ 2055952 h 2922431"/>
                <a:gd name="connsiteX146" fmla="*/ 1176673 w 3951653"/>
                <a:gd name="connsiteY146" fmla="*/ 1754575 h 2922431"/>
                <a:gd name="connsiteX147" fmla="*/ 1119548 w 3951653"/>
                <a:gd name="connsiteY147" fmla="*/ 1458296 h 2922431"/>
                <a:gd name="connsiteX148" fmla="*/ 578603 w 3951653"/>
                <a:gd name="connsiteY148" fmla="*/ 1457544 h 2922431"/>
                <a:gd name="connsiteX149" fmla="*/ 618108 w 3951653"/>
                <a:gd name="connsiteY149" fmla="*/ 1506154 h 2922431"/>
                <a:gd name="connsiteX150" fmla="*/ 578603 w 3951653"/>
                <a:gd name="connsiteY150" fmla="*/ 1554764 h 2922431"/>
                <a:gd name="connsiteX151" fmla="*/ 539098 w 3951653"/>
                <a:gd name="connsiteY151" fmla="*/ 1506155 h 2922431"/>
                <a:gd name="connsiteX152" fmla="*/ 578603 w 3951653"/>
                <a:gd name="connsiteY152" fmla="*/ 1457544 h 2922431"/>
                <a:gd name="connsiteX153" fmla="*/ 1212801 w 3951653"/>
                <a:gd name="connsiteY153" fmla="*/ 1457091 h 2922431"/>
                <a:gd name="connsiteX154" fmla="*/ 1219094 w 3951653"/>
                <a:gd name="connsiteY154" fmla="*/ 1644295 h 2922431"/>
                <a:gd name="connsiteX155" fmla="*/ 1293097 w 3951653"/>
                <a:gd name="connsiteY155" fmla="*/ 1816367 h 2922431"/>
                <a:gd name="connsiteX156" fmla="*/ 1286804 w 3951653"/>
                <a:gd name="connsiteY156" fmla="*/ 1629164 h 2922431"/>
                <a:gd name="connsiteX157" fmla="*/ 1212801 w 3951653"/>
                <a:gd name="connsiteY157" fmla="*/ 1457091 h 2922431"/>
                <a:gd name="connsiteX158" fmla="*/ 394346 w 3951653"/>
                <a:gd name="connsiteY158" fmla="*/ 1303027 h 2922431"/>
                <a:gd name="connsiteX159" fmla="*/ 464328 w 3951653"/>
                <a:gd name="connsiteY159" fmla="*/ 1389139 h 2922431"/>
                <a:gd name="connsiteX160" fmla="*/ 394346 w 3951653"/>
                <a:gd name="connsiteY160" fmla="*/ 1475252 h 2922431"/>
                <a:gd name="connsiteX161" fmla="*/ 324364 w 3951653"/>
                <a:gd name="connsiteY161" fmla="*/ 1389139 h 2922431"/>
                <a:gd name="connsiteX162" fmla="*/ 394346 w 3951653"/>
                <a:gd name="connsiteY162" fmla="*/ 1303027 h 2922431"/>
                <a:gd name="connsiteX163" fmla="*/ 1584951 w 3951653"/>
                <a:gd name="connsiteY163" fmla="*/ 1184397 h 2922431"/>
                <a:gd name="connsiteX164" fmla="*/ 1057908 w 3951653"/>
                <a:gd name="connsiteY164" fmla="*/ 2502857 h 2922431"/>
                <a:gd name="connsiteX165" fmla="*/ 1523378 w 3951653"/>
                <a:gd name="connsiteY165" fmla="*/ 2559844 h 2922431"/>
                <a:gd name="connsiteX166" fmla="*/ 1933739 w 3951653"/>
                <a:gd name="connsiteY166" fmla="*/ 1517606 h 2922431"/>
                <a:gd name="connsiteX167" fmla="*/ 1584951 w 3951653"/>
                <a:gd name="connsiteY167" fmla="*/ 1184397 h 2922431"/>
                <a:gd name="connsiteX168" fmla="*/ 405497 w 3951653"/>
                <a:gd name="connsiteY168" fmla="*/ 1063408 h 2922431"/>
                <a:gd name="connsiteX169" fmla="*/ 438833 w 3951653"/>
                <a:gd name="connsiteY169" fmla="*/ 1168585 h 2922431"/>
                <a:gd name="connsiteX170" fmla="*/ 306496 w 3951653"/>
                <a:gd name="connsiteY170" fmla="*/ 1223354 h 2922431"/>
                <a:gd name="connsiteX171" fmla="*/ 251323 w 3951653"/>
                <a:gd name="connsiteY171" fmla="*/ 1105347 h 2922431"/>
                <a:gd name="connsiteX172" fmla="*/ 289827 w 3951653"/>
                <a:gd name="connsiteY172" fmla="*/ 1094364 h 2922431"/>
                <a:gd name="connsiteX173" fmla="*/ 405497 w 3951653"/>
                <a:gd name="connsiteY173" fmla="*/ 1063408 h 2922431"/>
                <a:gd name="connsiteX174" fmla="*/ 1358748 w 3951653"/>
                <a:gd name="connsiteY174" fmla="*/ 992093 h 2922431"/>
                <a:gd name="connsiteX175" fmla="*/ 1214732 w 3951653"/>
                <a:gd name="connsiteY175" fmla="*/ 1138002 h 2922431"/>
                <a:gd name="connsiteX176" fmla="*/ 1358747 w 3951653"/>
                <a:gd name="connsiteY176" fmla="*/ 1283911 h 2922431"/>
                <a:gd name="connsiteX177" fmla="*/ 1502763 w 3951653"/>
                <a:gd name="connsiteY177" fmla="*/ 1138003 h 2922431"/>
                <a:gd name="connsiteX178" fmla="*/ 1358748 w 3951653"/>
                <a:gd name="connsiteY178" fmla="*/ 992093 h 2922431"/>
                <a:gd name="connsiteX179" fmla="*/ 1287889 w 3951653"/>
                <a:gd name="connsiteY179" fmla="*/ 812101 h 2922431"/>
                <a:gd name="connsiteX180" fmla="*/ 1586339 w 3951653"/>
                <a:gd name="connsiteY180" fmla="*/ 926401 h 2922431"/>
                <a:gd name="connsiteX181" fmla="*/ 1586093 w 3951653"/>
                <a:gd name="connsiteY181" fmla="*/ 1014410 h 2922431"/>
                <a:gd name="connsiteX182" fmla="*/ 2054578 w 3951653"/>
                <a:gd name="connsiteY182" fmla="*/ 1474785 h 2922431"/>
                <a:gd name="connsiteX183" fmla="*/ 1597377 w 3951653"/>
                <a:gd name="connsiteY183" fmla="*/ 2671183 h 2922431"/>
                <a:gd name="connsiteX184" fmla="*/ 967214 w 3951653"/>
                <a:gd name="connsiteY184" fmla="*/ 2653602 h 2922431"/>
                <a:gd name="connsiteX185" fmla="*/ 891013 w 3951653"/>
                <a:gd name="connsiteY185" fmla="*/ 2704402 h 2922431"/>
                <a:gd name="connsiteX186" fmla="*/ 585968 w 3951653"/>
                <a:gd name="connsiteY186" fmla="*/ 2572757 h 2922431"/>
                <a:gd name="connsiteX187" fmla="*/ 1287889 w 3951653"/>
                <a:gd name="connsiteY187" fmla="*/ 812101 h 2922431"/>
                <a:gd name="connsiteX188" fmla="*/ 843388 w 3951653"/>
                <a:gd name="connsiteY188" fmla="*/ 697804 h 2922431"/>
                <a:gd name="connsiteX189" fmla="*/ 1081514 w 3951653"/>
                <a:gd name="connsiteY189" fmla="*/ 783529 h 2922431"/>
                <a:gd name="connsiteX190" fmla="*/ 1119950 w 3951653"/>
                <a:gd name="connsiteY190" fmla="*/ 731107 h 2922431"/>
                <a:gd name="connsiteX191" fmla="*/ 1221478 w 3951653"/>
                <a:gd name="connsiteY191" fmla="*/ 768758 h 2922431"/>
                <a:gd name="connsiteX192" fmla="*/ 523973 w 3951653"/>
                <a:gd name="connsiteY192" fmla="*/ 2544684 h 2922431"/>
                <a:gd name="connsiteX193" fmla="*/ 431971 w 3951653"/>
                <a:gd name="connsiteY193" fmla="*/ 2500684 h 2922431"/>
                <a:gd name="connsiteX194" fmla="*/ 433814 w 3951653"/>
                <a:gd name="connsiteY194" fmla="*/ 2434530 h 2922431"/>
                <a:gd name="connsiteX195" fmla="*/ 198863 w 3951653"/>
                <a:gd name="connsiteY195" fmla="*/ 2304353 h 2922431"/>
                <a:gd name="connsiteX196" fmla="*/ 275064 w 3951653"/>
                <a:gd name="connsiteY196" fmla="*/ 2101154 h 2922431"/>
                <a:gd name="connsiteX197" fmla="*/ 551289 w 3951653"/>
                <a:gd name="connsiteY197" fmla="*/ 2158304 h 2922431"/>
                <a:gd name="connsiteX198" fmla="*/ 976738 w 3951653"/>
                <a:gd name="connsiteY198" fmla="*/ 1075629 h 2922431"/>
                <a:gd name="connsiteX199" fmla="*/ 735438 w 3951653"/>
                <a:gd name="connsiteY199" fmla="*/ 901004 h 2922431"/>
                <a:gd name="connsiteX200" fmla="*/ 843388 w 3951653"/>
                <a:gd name="connsiteY200" fmla="*/ 697804 h 2922431"/>
                <a:gd name="connsiteX201" fmla="*/ 242980 w 3951653"/>
                <a:gd name="connsiteY201" fmla="*/ 112486 h 2922431"/>
                <a:gd name="connsiteX202" fmla="*/ 394801 w 3951653"/>
                <a:gd name="connsiteY202" fmla="*/ 224085 h 2922431"/>
                <a:gd name="connsiteX203" fmla="*/ 400738 w 3951653"/>
                <a:gd name="connsiteY203" fmla="*/ 256697 h 2922431"/>
                <a:gd name="connsiteX204" fmla="*/ 440959 w 3951653"/>
                <a:gd name="connsiteY204" fmla="*/ 226623 h 2922431"/>
                <a:gd name="connsiteX205" fmla="*/ 505094 w 3951653"/>
                <a:gd name="connsiteY205" fmla="*/ 212264 h 2922431"/>
                <a:gd name="connsiteX206" fmla="*/ 656915 w 3951653"/>
                <a:gd name="connsiteY206" fmla="*/ 323864 h 2922431"/>
                <a:gd name="connsiteX207" fmla="*/ 663539 w 3951653"/>
                <a:gd name="connsiteY207" fmla="*/ 360256 h 2922431"/>
                <a:gd name="connsiteX208" fmla="*/ 673915 w 3951653"/>
                <a:gd name="connsiteY208" fmla="*/ 343187 h 2922431"/>
                <a:gd name="connsiteX209" fmla="*/ 748170 w 3951653"/>
                <a:gd name="connsiteY209" fmla="*/ 309079 h 2922431"/>
                <a:gd name="connsiteX210" fmla="*/ 853181 w 3951653"/>
                <a:gd name="connsiteY210" fmla="*/ 425533 h 2922431"/>
                <a:gd name="connsiteX211" fmla="*/ 748169 w 3951653"/>
                <a:gd name="connsiteY211" fmla="*/ 541989 h 2922431"/>
                <a:gd name="connsiteX212" fmla="*/ 707295 w 3951653"/>
                <a:gd name="connsiteY212" fmla="*/ 532836 h 2922431"/>
                <a:gd name="connsiteX213" fmla="*/ 696429 w 3951653"/>
                <a:gd name="connsiteY213" fmla="*/ 524713 h 2922431"/>
                <a:gd name="connsiteX214" fmla="*/ 691585 w 3951653"/>
                <a:gd name="connsiteY214" fmla="*/ 551323 h 2922431"/>
                <a:gd name="connsiteX215" fmla="*/ 594826 w 3951653"/>
                <a:gd name="connsiteY215" fmla="*/ 622449 h 2922431"/>
                <a:gd name="connsiteX216" fmla="*/ 568123 w 3951653"/>
                <a:gd name="connsiteY216" fmla="*/ 616471 h 2922431"/>
                <a:gd name="connsiteX217" fmla="*/ 567828 w 3951653"/>
                <a:gd name="connsiteY217" fmla="*/ 618092 h 2922431"/>
                <a:gd name="connsiteX218" fmla="*/ 529782 w 3951653"/>
                <a:gd name="connsiteY218" fmla="*/ 669328 h 2922431"/>
                <a:gd name="connsiteX219" fmla="*/ 518483 w 3951653"/>
                <a:gd name="connsiteY219" fmla="*/ 675352 h 2922431"/>
                <a:gd name="connsiteX220" fmla="*/ 524696 w 3951653"/>
                <a:gd name="connsiteY220" fmla="*/ 685570 h 2922431"/>
                <a:gd name="connsiteX221" fmla="*/ 532948 w 3951653"/>
                <a:gd name="connsiteY221" fmla="*/ 730900 h 2922431"/>
                <a:gd name="connsiteX222" fmla="*/ 468812 w 3951653"/>
                <a:gd name="connsiteY222" fmla="*/ 838202 h 2922431"/>
                <a:gd name="connsiteX223" fmla="*/ 452434 w 3951653"/>
                <a:gd name="connsiteY223" fmla="*/ 841869 h 2922431"/>
                <a:gd name="connsiteX224" fmla="*/ 448649 w 3951653"/>
                <a:gd name="connsiteY224" fmla="*/ 862662 h 2922431"/>
                <a:gd name="connsiteX225" fmla="*/ 392765 w 3951653"/>
                <a:gd name="connsiteY225" fmla="*/ 924634 h 2922431"/>
                <a:gd name="connsiteX226" fmla="*/ 358642 w 3951653"/>
                <a:gd name="connsiteY226" fmla="*/ 932274 h 2922431"/>
                <a:gd name="connsiteX227" fmla="*/ 366018 w 3951653"/>
                <a:gd name="connsiteY227" fmla="*/ 972796 h 2922431"/>
                <a:gd name="connsiteX228" fmla="*/ 261008 w 3951653"/>
                <a:gd name="connsiteY228" fmla="*/ 1089251 h 2922431"/>
                <a:gd name="connsiteX229" fmla="*/ 155996 w 3951653"/>
                <a:gd name="connsiteY229" fmla="*/ 972797 h 2922431"/>
                <a:gd name="connsiteX230" fmla="*/ 220133 w 3951653"/>
                <a:gd name="connsiteY230" fmla="*/ 865493 h 2922431"/>
                <a:gd name="connsiteX231" fmla="*/ 254256 w 3951653"/>
                <a:gd name="connsiteY231" fmla="*/ 857853 h 2922431"/>
                <a:gd name="connsiteX232" fmla="*/ 246879 w 3951653"/>
                <a:gd name="connsiteY232" fmla="*/ 817332 h 2922431"/>
                <a:gd name="connsiteX233" fmla="*/ 311015 w 3951653"/>
                <a:gd name="connsiteY233" fmla="*/ 710029 h 2922431"/>
                <a:gd name="connsiteX234" fmla="*/ 327394 w 3951653"/>
                <a:gd name="connsiteY234" fmla="*/ 706361 h 2922431"/>
                <a:gd name="connsiteX235" fmla="*/ 331178 w 3951653"/>
                <a:gd name="connsiteY235" fmla="*/ 685570 h 2922431"/>
                <a:gd name="connsiteX236" fmla="*/ 353683 w 3951653"/>
                <a:gd name="connsiteY236" fmla="*/ 648553 h 2922431"/>
                <a:gd name="connsiteX237" fmla="*/ 380150 w 3951653"/>
                <a:gd name="connsiteY237" fmla="*/ 628764 h 2922431"/>
                <a:gd name="connsiteX238" fmla="*/ 374311 w 3951653"/>
                <a:gd name="connsiteY238" fmla="*/ 618091 h 2922431"/>
                <a:gd name="connsiteX239" fmla="*/ 373872 w 3951653"/>
                <a:gd name="connsiteY239" fmla="*/ 615681 h 2922431"/>
                <a:gd name="connsiteX240" fmla="*/ 369166 w 3951653"/>
                <a:gd name="connsiteY240" fmla="*/ 616734 h 2922431"/>
                <a:gd name="connsiteX241" fmla="*/ 323023 w 3951653"/>
                <a:gd name="connsiteY241" fmla="*/ 608997 h 2922431"/>
                <a:gd name="connsiteX242" fmla="*/ 299293 w 3951653"/>
                <a:gd name="connsiteY242" fmla="*/ 596346 h 2922431"/>
                <a:gd name="connsiteX243" fmla="*/ 298158 w 3951653"/>
                <a:gd name="connsiteY243" fmla="*/ 602581 h 2922431"/>
                <a:gd name="connsiteX244" fmla="*/ 155175 w 3951653"/>
                <a:gd name="connsiteY244" fmla="*/ 707684 h 2922431"/>
                <a:gd name="connsiteX245" fmla="*/ 0 w 3951653"/>
                <a:gd name="connsiteY245" fmla="*/ 535598 h 2922431"/>
                <a:gd name="connsiteX246" fmla="*/ 94774 w 3951653"/>
                <a:gd name="connsiteY246" fmla="*/ 377034 h 2922431"/>
                <a:gd name="connsiteX247" fmla="*/ 97290 w 3951653"/>
                <a:gd name="connsiteY247" fmla="*/ 376470 h 2922431"/>
                <a:gd name="connsiteX248" fmla="*/ 85618 w 3951653"/>
                <a:gd name="connsiteY248" fmla="*/ 349547 h 2922431"/>
                <a:gd name="connsiteX249" fmla="*/ 78211 w 3951653"/>
                <a:gd name="connsiteY249" fmla="*/ 295210 h 2922431"/>
                <a:gd name="connsiteX250" fmla="*/ 242980 w 3951653"/>
                <a:gd name="connsiteY250" fmla="*/ 112486 h 2922431"/>
                <a:gd name="connsiteX251" fmla="*/ 744717 w 3951653"/>
                <a:gd name="connsiteY251" fmla="*/ 7286 h 2922431"/>
                <a:gd name="connsiteX252" fmla="*/ 816726 w 3951653"/>
                <a:gd name="connsiteY252" fmla="*/ 95892 h 2922431"/>
                <a:gd name="connsiteX253" fmla="*/ 744717 w 3951653"/>
                <a:gd name="connsiteY253" fmla="*/ 184496 h 2922431"/>
                <a:gd name="connsiteX254" fmla="*/ 672710 w 3951653"/>
                <a:gd name="connsiteY254" fmla="*/ 95892 h 2922431"/>
                <a:gd name="connsiteX255" fmla="*/ 744717 w 3951653"/>
                <a:gd name="connsiteY255" fmla="*/ 7286 h 2922431"/>
                <a:gd name="connsiteX256" fmla="*/ 468892 w 3951653"/>
                <a:gd name="connsiteY256" fmla="*/ 0 h 2922431"/>
                <a:gd name="connsiteX257" fmla="*/ 517648 w 3951653"/>
                <a:gd name="connsiteY257" fmla="*/ 59995 h 2922431"/>
                <a:gd name="connsiteX258" fmla="*/ 468892 w 3951653"/>
                <a:gd name="connsiteY258" fmla="*/ 119990 h 2922431"/>
                <a:gd name="connsiteX259" fmla="*/ 420135 w 3951653"/>
                <a:gd name="connsiteY259" fmla="*/ 59995 h 2922431"/>
                <a:gd name="connsiteX260" fmla="*/ 468892 w 3951653"/>
                <a:gd name="connsiteY26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1584951 w 3951653"/>
                <a:gd name="connsiteY166" fmla="*/ 1184397 h 2922431"/>
                <a:gd name="connsiteX167" fmla="*/ 405497 w 3951653"/>
                <a:gd name="connsiteY167" fmla="*/ 1063408 h 2922431"/>
                <a:gd name="connsiteX168" fmla="*/ 438833 w 3951653"/>
                <a:gd name="connsiteY168" fmla="*/ 1168585 h 2922431"/>
                <a:gd name="connsiteX169" fmla="*/ 306496 w 3951653"/>
                <a:gd name="connsiteY169" fmla="*/ 1223354 h 2922431"/>
                <a:gd name="connsiteX170" fmla="*/ 251323 w 3951653"/>
                <a:gd name="connsiteY170" fmla="*/ 1105347 h 2922431"/>
                <a:gd name="connsiteX171" fmla="*/ 289827 w 3951653"/>
                <a:gd name="connsiteY171" fmla="*/ 1094364 h 2922431"/>
                <a:gd name="connsiteX172" fmla="*/ 405497 w 3951653"/>
                <a:gd name="connsiteY172" fmla="*/ 1063408 h 2922431"/>
                <a:gd name="connsiteX173" fmla="*/ 1358748 w 3951653"/>
                <a:gd name="connsiteY173" fmla="*/ 992093 h 2922431"/>
                <a:gd name="connsiteX174" fmla="*/ 1214732 w 3951653"/>
                <a:gd name="connsiteY174" fmla="*/ 1138002 h 2922431"/>
                <a:gd name="connsiteX175" fmla="*/ 1358747 w 3951653"/>
                <a:gd name="connsiteY175" fmla="*/ 1283911 h 2922431"/>
                <a:gd name="connsiteX176" fmla="*/ 1502763 w 3951653"/>
                <a:gd name="connsiteY176" fmla="*/ 1138003 h 2922431"/>
                <a:gd name="connsiteX177" fmla="*/ 1358748 w 3951653"/>
                <a:gd name="connsiteY177" fmla="*/ 992093 h 2922431"/>
                <a:gd name="connsiteX178" fmla="*/ 1287889 w 3951653"/>
                <a:gd name="connsiteY178" fmla="*/ 812101 h 2922431"/>
                <a:gd name="connsiteX179" fmla="*/ 1586339 w 3951653"/>
                <a:gd name="connsiteY179" fmla="*/ 926401 h 2922431"/>
                <a:gd name="connsiteX180" fmla="*/ 1586093 w 3951653"/>
                <a:gd name="connsiteY180" fmla="*/ 1014410 h 2922431"/>
                <a:gd name="connsiteX181" fmla="*/ 2054578 w 3951653"/>
                <a:gd name="connsiteY181" fmla="*/ 1474785 h 2922431"/>
                <a:gd name="connsiteX182" fmla="*/ 1597377 w 3951653"/>
                <a:gd name="connsiteY182" fmla="*/ 2671183 h 2922431"/>
                <a:gd name="connsiteX183" fmla="*/ 967214 w 3951653"/>
                <a:gd name="connsiteY183" fmla="*/ 2653602 h 2922431"/>
                <a:gd name="connsiteX184" fmla="*/ 891013 w 3951653"/>
                <a:gd name="connsiteY184" fmla="*/ 2704402 h 2922431"/>
                <a:gd name="connsiteX185" fmla="*/ 585968 w 3951653"/>
                <a:gd name="connsiteY185" fmla="*/ 2572757 h 2922431"/>
                <a:gd name="connsiteX186" fmla="*/ 1287889 w 3951653"/>
                <a:gd name="connsiteY186" fmla="*/ 812101 h 2922431"/>
                <a:gd name="connsiteX187" fmla="*/ 843388 w 3951653"/>
                <a:gd name="connsiteY187" fmla="*/ 697804 h 2922431"/>
                <a:gd name="connsiteX188" fmla="*/ 1081514 w 3951653"/>
                <a:gd name="connsiteY188" fmla="*/ 783529 h 2922431"/>
                <a:gd name="connsiteX189" fmla="*/ 1119950 w 3951653"/>
                <a:gd name="connsiteY189" fmla="*/ 731107 h 2922431"/>
                <a:gd name="connsiteX190" fmla="*/ 1221478 w 3951653"/>
                <a:gd name="connsiteY190" fmla="*/ 768758 h 2922431"/>
                <a:gd name="connsiteX191" fmla="*/ 523973 w 3951653"/>
                <a:gd name="connsiteY191" fmla="*/ 2544684 h 2922431"/>
                <a:gd name="connsiteX192" fmla="*/ 431971 w 3951653"/>
                <a:gd name="connsiteY192" fmla="*/ 2500684 h 2922431"/>
                <a:gd name="connsiteX193" fmla="*/ 433814 w 3951653"/>
                <a:gd name="connsiteY193" fmla="*/ 2434530 h 2922431"/>
                <a:gd name="connsiteX194" fmla="*/ 198863 w 3951653"/>
                <a:gd name="connsiteY194" fmla="*/ 2304353 h 2922431"/>
                <a:gd name="connsiteX195" fmla="*/ 275064 w 3951653"/>
                <a:gd name="connsiteY195" fmla="*/ 2101154 h 2922431"/>
                <a:gd name="connsiteX196" fmla="*/ 551289 w 3951653"/>
                <a:gd name="connsiteY196" fmla="*/ 2158304 h 2922431"/>
                <a:gd name="connsiteX197" fmla="*/ 976738 w 3951653"/>
                <a:gd name="connsiteY197" fmla="*/ 1075629 h 2922431"/>
                <a:gd name="connsiteX198" fmla="*/ 735438 w 3951653"/>
                <a:gd name="connsiteY198" fmla="*/ 901004 h 2922431"/>
                <a:gd name="connsiteX199" fmla="*/ 843388 w 3951653"/>
                <a:gd name="connsiteY199" fmla="*/ 697804 h 2922431"/>
                <a:gd name="connsiteX200" fmla="*/ 242980 w 3951653"/>
                <a:gd name="connsiteY200" fmla="*/ 112486 h 2922431"/>
                <a:gd name="connsiteX201" fmla="*/ 394801 w 3951653"/>
                <a:gd name="connsiteY201" fmla="*/ 224085 h 2922431"/>
                <a:gd name="connsiteX202" fmla="*/ 400738 w 3951653"/>
                <a:gd name="connsiteY202" fmla="*/ 256697 h 2922431"/>
                <a:gd name="connsiteX203" fmla="*/ 440959 w 3951653"/>
                <a:gd name="connsiteY203" fmla="*/ 226623 h 2922431"/>
                <a:gd name="connsiteX204" fmla="*/ 505094 w 3951653"/>
                <a:gd name="connsiteY204" fmla="*/ 212264 h 2922431"/>
                <a:gd name="connsiteX205" fmla="*/ 656915 w 3951653"/>
                <a:gd name="connsiteY205" fmla="*/ 323864 h 2922431"/>
                <a:gd name="connsiteX206" fmla="*/ 663539 w 3951653"/>
                <a:gd name="connsiteY206" fmla="*/ 360256 h 2922431"/>
                <a:gd name="connsiteX207" fmla="*/ 673915 w 3951653"/>
                <a:gd name="connsiteY207" fmla="*/ 343187 h 2922431"/>
                <a:gd name="connsiteX208" fmla="*/ 748170 w 3951653"/>
                <a:gd name="connsiteY208" fmla="*/ 309079 h 2922431"/>
                <a:gd name="connsiteX209" fmla="*/ 853181 w 3951653"/>
                <a:gd name="connsiteY209" fmla="*/ 425533 h 2922431"/>
                <a:gd name="connsiteX210" fmla="*/ 748169 w 3951653"/>
                <a:gd name="connsiteY210" fmla="*/ 541989 h 2922431"/>
                <a:gd name="connsiteX211" fmla="*/ 707295 w 3951653"/>
                <a:gd name="connsiteY211" fmla="*/ 532836 h 2922431"/>
                <a:gd name="connsiteX212" fmla="*/ 696429 w 3951653"/>
                <a:gd name="connsiteY212" fmla="*/ 524713 h 2922431"/>
                <a:gd name="connsiteX213" fmla="*/ 691585 w 3951653"/>
                <a:gd name="connsiteY213" fmla="*/ 551323 h 2922431"/>
                <a:gd name="connsiteX214" fmla="*/ 594826 w 3951653"/>
                <a:gd name="connsiteY214" fmla="*/ 622449 h 2922431"/>
                <a:gd name="connsiteX215" fmla="*/ 568123 w 3951653"/>
                <a:gd name="connsiteY215" fmla="*/ 616471 h 2922431"/>
                <a:gd name="connsiteX216" fmla="*/ 567828 w 3951653"/>
                <a:gd name="connsiteY216" fmla="*/ 618092 h 2922431"/>
                <a:gd name="connsiteX217" fmla="*/ 529782 w 3951653"/>
                <a:gd name="connsiteY217" fmla="*/ 669328 h 2922431"/>
                <a:gd name="connsiteX218" fmla="*/ 518483 w 3951653"/>
                <a:gd name="connsiteY218" fmla="*/ 675352 h 2922431"/>
                <a:gd name="connsiteX219" fmla="*/ 524696 w 3951653"/>
                <a:gd name="connsiteY219" fmla="*/ 685570 h 2922431"/>
                <a:gd name="connsiteX220" fmla="*/ 532948 w 3951653"/>
                <a:gd name="connsiteY220" fmla="*/ 730900 h 2922431"/>
                <a:gd name="connsiteX221" fmla="*/ 468812 w 3951653"/>
                <a:gd name="connsiteY221" fmla="*/ 838202 h 2922431"/>
                <a:gd name="connsiteX222" fmla="*/ 452434 w 3951653"/>
                <a:gd name="connsiteY222" fmla="*/ 841869 h 2922431"/>
                <a:gd name="connsiteX223" fmla="*/ 448649 w 3951653"/>
                <a:gd name="connsiteY223" fmla="*/ 862662 h 2922431"/>
                <a:gd name="connsiteX224" fmla="*/ 392765 w 3951653"/>
                <a:gd name="connsiteY224" fmla="*/ 924634 h 2922431"/>
                <a:gd name="connsiteX225" fmla="*/ 358642 w 3951653"/>
                <a:gd name="connsiteY225" fmla="*/ 932274 h 2922431"/>
                <a:gd name="connsiteX226" fmla="*/ 366018 w 3951653"/>
                <a:gd name="connsiteY226" fmla="*/ 972796 h 2922431"/>
                <a:gd name="connsiteX227" fmla="*/ 261008 w 3951653"/>
                <a:gd name="connsiteY227" fmla="*/ 1089251 h 2922431"/>
                <a:gd name="connsiteX228" fmla="*/ 155996 w 3951653"/>
                <a:gd name="connsiteY228" fmla="*/ 972797 h 2922431"/>
                <a:gd name="connsiteX229" fmla="*/ 220133 w 3951653"/>
                <a:gd name="connsiteY229" fmla="*/ 865493 h 2922431"/>
                <a:gd name="connsiteX230" fmla="*/ 254256 w 3951653"/>
                <a:gd name="connsiteY230" fmla="*/ 857853 h 2922431"/>
                <a:gd name="connsiteX231" fmla="*/ 246879 w 3951653"/>
                <a:gd name="connsiteY231" fmla="*/ 817332 h 2922431"/>
                <a:gd name="connsiteX232" fmla="*/ 311015 w 3951653"/>
                <a:gd name="connsiteY232" fmla="*/ 710029 h 2922431"/>
                <a:gd name="connsiteX233" fmla="*/ 327394 w 3951653"/>
                <a:gd name="connsiteY233" fmla="*/ 706361 h 2922431"/>
                <a:gd name="connsiteX234" fmla="*/ 331178 w 3951653"/>
                <a:gd name="connsiteY234" fmla="*/ 685570 h 2922431"/>
                <a:gd name="connsiteX235" fmla="*/ 353683 w 3951653"/>
                <a:gd name="connsiteY235" fmla="*/ 648553 h 2922431"/>
                <a:gd name="connsiteX236" fmla="*/ 380150 w 3951653"/>
                <a:gd name="connsiteY236" fmla="*/ 628764 h 2922431"/>
                <a:gd name="connsiteX237" fmla="*/ 374311 w 3951653"/>
                <a:gd name="connsiteY237" fmla="*/ 618091 h 2922431"/>
                <a:gd name="connsiteX238" fmla="*/ 373872 w 3951653"/>
                <a:gd name="connsiteY238" fmla="*/ 615681 h 2922431"/>
                <a:gd name="connsiteX239" fmla="*/ 369166 w 3951653"/>
                <a:gd name="connsiteY239" fmla="*/ 616734 h 2922431"/>
                <a:gd name="connsiteX240" fmla="*/ 323023 w 3951653"/>
                <a:gd name="connsiteY240" fmla="*/ 608997 h 2922431"/>
                <a:gd name="connsiteX241" fmla="*/ 299293 w 3951653"/>
                <a:gd name="connsiteY241" fmla="*/ 596346 h 2922431"/>
                <a:gd name="connsiteX242" fmla="*/ 298158 w 3951653"/>
                <a:gd name="connsiteY242" fmla="*/ 602581 h 2922431"/>
                <a:gd name="connsiteX243" fmla="*/ 155175 w 3951653"/>
                <a:gd name="connsiteY243" fmla="*/ 707684 h 2922431"/>
                <a:gd name="connsiteX244" fmla="*/ 0 w 3951653"/>
                <a:gd name="connsiteY244" fmla="*/ 535598 h 2922431"/>
                <a:gd name="connsiteX245" fmla="*/ 94774 w 3951653"/>
                <a:gd name="connsiteY245" fmla="*/ 377034 h 2922431"/>
                <a:gd name="connsiteX246" fmla="*/ 97290 w 3951653"/>
                <a:gd name="connsiteY246" fmla="*/ 376470 h 2922431"/>
                <a:gd name="connsiteX247" fmla="*/ 85618 w 3951653"/>
                <a:gd name="connsiteY247" fmla="*/ 349547 h 2922431"/>
                <a:gd name="connsiteX248" fmla="*/ 78211 w 3951653"/>
                <a:gd name="connsiteY248" fmla="*/ 295210 h 2922431"/>
                <a:gd name="connsiteX249" fmla="*/ 242980 w 3951653"/>
                <a:gd name="connsiteY249" fmla="*/ 112486 h 2922431"/>
                <a:gd name="connsiteX250" fmla="*/ 744717 w 3951653"/>
                <a:gd name="connsiteY250" fmla="*/ 7286 h 2922431"/>
                <a:gd name="connsiteX251" fmla="*/ 816726 w 3951653"/>
                <a:gd name="connsiteY251" fmla="*/ 95892 h 2922431"/>
                <a:gd name="connsiteX252" fmla="*/ 744717 w 3951653"/>
                <a:gd name="connsiteY252" fmla="*/ 184496 h 2922431"/>
                <a:gd name="connsiteX253" fmla="*/ 672710 w 3951653"/>
                <a:gd name="connsiteY253" fmla="*/ 95892 h 2922431"/>
                <a:gd name="connsiteX254" fmla="*/ 744717 w 3951653"/>
                <a:gd name="connsiteY254" fmla="*/ 7286 h 2922431"/>
                <a:gd name="connsiteX255" fmla="*/ 468892 w 3951653"/>
                <a:gd name="connsiteY255" fmla="*/ 0 h 2922431"/>
                <a:gd name="connsiteX256" fmla="*/ 517648 w 3951653"/>
                <a:gd name="connsiteY256" fmla="*/ 59995 h 2922431"/>
                <a:gd name="connsiteX257" fmla="*/ 468892 w 3951653"/>
                <a:gd name="connsiteY257" fmla="*/ 119990 h 2922431"/>
                <a:gd name="connsiteX258" fmla="*/ 420135 w 3951653"/>
                <a:gd name="connsiteY258" fmla="*/ 59995 h 2922431"/>
                <a:gd name="connsiteX259" fmla="*/ 468892 w 3951653"/>
                <a:gd name="connsiteY25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1000369 w 3951653"/>
                <a:gd name="connsiteY131" fmla="*/ 1732290 h 2922431"/>
                <a:gd name="connsiteX132" fmla="*/ 978800 w 3951653"/>
                <a:gd name="connsiteY132" fmla="*/ 1918355 h 2922431"/>
                <a:gd name="connsiteX133" fmla="*/ 1026437 w 3951653"/>
                <a:gd name="connsiteY133" fmla="*/ 2099505 h 2922431"/>
                <a:gd name="connsiteX134" fmla="*/ 1048005 w 3951653"/>
                <a:gd name="connsiteY134" fmla="*/ 1913443 h 2922431"/>
                <a:gd name="connsiteX135" fmla="*/ 1000369 w 3951653"/>
                <a:gd name="connsiteY135" fmla="*/ 1732290 h 2922431"/>
                <a:gd name="connsiteX136" fmla="*/ 1660555 w 3951653"/>
                <a:gd name="connsiteY136" fmla="*/ 1553217 h 2922431"/>
                <a:gd name="connsiteX137" fmla="*/ 1738542 w 3951653"/>
                <a:gd name="connsiteY137" fmla="*/ 1603223 h 2922431"/>
                <a:gd name="connsiteX138" fmla="*/ 1717110 w 3951653"/>
                <a:gd name="connsiteY138" fmla="*/ 1715545 h 2922431"/>
                <a:gd name="connsiteX139" fmla="*/ 1617693 w 3951653"/>
                <a:gd name="connsiteY139" fmla="*/ 1644107 h 2922431"/>
                <a:gd name="connsiteX140" fmla="*/ 1660555 w 3951653"/>
                <a:gd name="connsiteY140" fmla="*/ 1553217 h 2922431"/>
                <a:gd name="connsiteX141" fmla="*/ 1119548 w 3951653"/>
                <a:gd name="connsiteY141" fmla="*/ 1458296 h 2922431"/>
                <a:gd name="connsiteX142" fmla="*/ 1104848 w 3951653"/>
                <a:gd name="connsiteY142" fmla="*/ 1759674 h 2922431"/>
                <a:gd name="connsiteX143" fmla="*/ 1161974 w 3951653"/>
                <a:gd name="connsiteY143" fmla="*/ 2055952 h 2922431"/>
                <a:gd name="connsiteX144" fmla="*/ 1176673 w 3951653"/>
                <a:gd name="connsiteY144" fmla="*/ 1754575 h 2922431"/>
                <a:gd name="connsiteX145" fmla="*/ 1119548 w 3951653"/>
                <a:gd name="connsiteY145" fmla="*/ 1458296 h 2922431"/>
                <a:gd name="connsiteX146" fmla="*/ 578603 w 3951653"/>
                <a:gd name="connsiteY146" fmla="*/ 1457544 h 2922431"/>
                <a:gd name="connsiteX147" fmla="*/ 618108 w 3951653"/>
                <a:gd name="connsiteY147" fmla="*/ 1506154 h 2922431"/>
                <a:gd name="connsiteX148" fmla="*/ 578603 w 3951653"/>
                <a:gd name="connsiteY148" fmla="*/ 1554764 h 2922431"/>
                <a:gd name="connsiteX149" fmla="*/ 539098 w 3951653"/>
                <a:gd name="connsiteY149" fmla="*/ 1506155 h 2922431"/>
                <a:gd name="connsiteX150" fmla="*/ 578603 w 3951653"/>
                <a:gd name="connsiteY150" fmla="*/ 1457544 h 2922431"/>
                <a:gd name="connsiteX151" fmla="*/ 1212801 w 3951653"/>
                <a:gd name="connsiteY151" fmla="*/ 1457091 h 2922431"/>
                <a:gd name="connsiteX152" fmla="*/ 1219094 w 3951653"/>
                <a:gd name="connsiteY152" fmla="*/ 1644295 h 2922431"/>
                <a:gd name="connsiteX153" fmla="*/ 1293097 w 3951653"/>
                <a:gd name="connsiteY153" fmla="*/ 1816367 h 2922431"/>
                <a:gd name="connsiteX154" fmla="*/ 1286804 w 3951653"/>
                <a:gd name="connsiteY154" fmla="*/ 1629164 h 2922431"/>
                <a:gd name="connsiteX155" fmla="*/ 1212801 w 3951653"/>
                <a:gd name="connsiteY155" fmla="*/ 1457091 h 2922431"/>
                <a:gd name="connsiteX156" fmla="*/ 394346 w 3951653"/>
                <a:gd name="connsiteY156" fmla="*/ 1303027 h 2922431"/>
                <a:gd name="connsiteX157" fmla="*/ 464328 w 3951653"/>
                <a:gd name="connsiteY157" fmla="*/ 1389139 h 2922431"/>
                <a:gd name="connsiteX158" fmla="*/ 394346 w 3951653"/>
                <a:gd name="connsiteY158" fmla="*/ 1475252 h 2922431"/>
                <a:gd name="connsiteX159" fmla="*/ 324364 w 3951653"/>
                <a:gd name="connsiteY159" fmla="*/ 1389139 h 2922431"/>
                <a:gd name="connsiteX160" fmla="*/ 394346 w 3951653"/>
                <a:gd name="connsiteY160" fmla="*/ 1303027 h 2922431"/>
                <a:gd name="connsiteX161" fmla="*/ 1584951 w 3951653"/>
                <a:gd name="connsiteY161" fmla="*/ 1184397 h 2922431"/>
                <a:gd name="connsiteX162" fmla="*/ 1057908 w 3951653"/>
                <a:gd name="connsiteY162" fmla="*/ 2502857 h 2922431"/>
                <a:gd name="connsiteX163" fmla="*/ 1523378 w 3951653"/>
                <a:gd name="connsiteY163" fmla="*/ 2559844 h 2922431"/>
                <a:gd name="connsiteX164" fmla="*/ 1933739 w 3951653"/>
                <a:gd name="connsiteY164" fmla="*/ 1517606 h 2922431"/>
                <a:gd name="connsiteX165" fmla="*/ 1584951 w 3951653"/>
                <a:gd name="connsiteY165" fmla="*/ 1184397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1000369 w 3951653"/>
                <a:gd name="connsiteY130" fmla="*/ 1732290 h 2922431"/>
                <a:gd name="connsiteX131" fmla="*/ 978800 w 3951653"/>
                <a:gd name="connsiteY131" fmla="*/ 1918355 h 2922431"/>
                <a:gd name="connsiteX132" fmla="*/ 1026437 w 3951653"/>
                <a:gd name="connsiteY132" fmla="*/ 2099505 h 2922431"/>
                <a:gd name="connsiteX133" fmla="*/ 1048005 w 3951653"/>
                <a:gd name="connsiteY133" fmla="*/ 1913443 h 2922431"/>
                <a:gd name="connsiteX134" fmla="*/ 1000369 w 3951653"/>
                <a:gd name="connsiteY134" fmla="*/ 1732290 h 2922431"/>
                <a:gd name="connsiteX135" fmla="*/ 1660555 w 3951653"/>
                <a:gd name="connsiteY135" fmla="*/ 1553217 h 2922431"/>
                <a:gd name="connsiteX136" fmla="*/ 1738542 w 3951653"/>
                <a:gd name="connsiteY136" fmla="*/ 1603223 h 2922431"/>
                <a:gd name="connsiteX137" fmla="*/ 1717110 w 3951653"/>
                <a:gd name="connsiteY137" fmla="*/ 1715545 h 2922431"/>
                <a:gd name="connsiteX138" fmla="*/ 1617693 w 3951653"/>
                <a:gd name="connsiteY138" fmla="*/ 1644107 h 2922431"/>
                <a:gd name="connsiteX139" fmla="*/ 1660555 w 3951653"/>
                <a:gd name="connsiteY139" fmla="*/ 1553217 h 2922431"/>
                <a:gd name="connsiteX140" fmla="*/ 1119548 w 3951653"/>
                <a:gd name="connsiteY140" fmla="*/ 1458296 h 2922431"/>
                <a:gd name="connsiteX141" fmla="*/ 1104848 w 3951653"/>
                <a:gd name="connsiteY141" fmla="*/ 1759674 h 2922431"/>
                <a:gd name="connsiteX142" fmla="*/ 1161974 w 3951653"/>
                <a:gd name="connsiteY142" fmla="*/ 2055952 h 2922431"/>
                <a:gd name="connsiteX143" fmla="*/ 1176673 w 3951653"/>
                <a:gd name="connsiteY143" fmla="*/ 1754575 h 2922431"/>
                <a:gd name="connsiteX144" fmla="*/ 1119548 w 3951653"/>
                <a:gd name="connsiteY144" fmla="*/ 1458296 h 2922431"/>
                <a:gd name="connsiteX145" fmla="*/ 578603 w 3951653"/>
                <a:gd name="connsiteY145" fmla="*/ 1457544 h 2922431"/>
                <a:gd name="connsiteX146" fmla="*/ 618108 w 3951653"/>
                <a:gd name="connsiteY146" fmla="*/ 1506154 h 2922431"/>
                <a:gd name="connsiteX147" fmla="*/ 578603 w 3951653"/>
                <a:gd name="connsiteY147" fmla="*/ 1554764 h 2922431"/>
                <a:gd name="connsiteX148" fmla="*/ 539098 w 3951653"/>
                <a:gd name="connsiteY148" fmla="*/ 1506155 h 2922431"/>
                <a:gd name="connsiteX149" fmla="*/ 578603 w 3951653"/>
                <a:gd name="connsiteY149" fmla="*/ 1457544 h 2922431"/>
                <a:gd name="connsiteX150" fmla="*/ 1212801 w 3951653"/>
                <a:gd name="connsiteY150" fmla="*/ 1457091 h 2922431"/>
                <a:gd name="connsiteX151" fmla="*/ 1219094 w 3951653"/>
                <a:gd name="connsiteY151" fmla="*/ 1644295 h 2922431"/>
                <a:gd name="connsiteX152" fmla="*/ 1293097 w 3951653"/>
                <a:gd name="connsiteY152" fmla="*/ 1816367 h 2922431"/>
                <a:gd name="connsiteX153" fmla="*/ 1286804 w 3951653"/>
                <a:gd name="connsiteY153" fmla="*/ 1629164 h 2922431"/>
                <a:gd name="connsiteX154" fmla="*/ 1212801 w 3951653"/>
                <a:gd name="connsiteY154" fmla="*/ 1457091 h 2922431"/>
                <a:gd name="connsiteX155" fmla="*/ 394346 w 3951653"/>
                <a:gd name="connsiteY155" fmla="*/ 1303027 h 2922431"/>
                <a:gd name="connsiteX156" fmla="*/ 464328 w 3951653"/>
                <a:gd name="connsiteY156" fmla="*/ 1389139 h 2922431"/>
                <a:gd name="connsiteX157" fmla="*/ 394346 w 3951653"/>
                <a:gd name="connsiteY157" fmla="*/ 1475252 h 2922431"/>
                <a:gd name="connsiteX158" fmla="*/ 324364 w 3951653"/>
                <a:gd name="connsiteY158" fmla="*/ 1389139 h 2922431"/>
                <a:gd name="connsiteX159" fmla="*/ 394346 w 3951653"/>
                <a:gd name="connsiteY159" fmla="*/ 1303027 h 2922431"/>
                <a:gd name="connsiteX160" fmla="*/ 1584951 w 3951653"/>
                <a:gd name="connsiteY160" fmla="*/ 1184397 h 2922431"/>
                <a:gd name="connsiteX161" fmla="*/ 1057908 w 3951653"/>
                <a:gd name="connsiteY161" fmla="*/ 2502857 h 2922431"/>
                <a:gd name="connsiteX162" fmla="*/ 1523378 w 3951653"/>
                <a:gd name="connsiteY162" fmla="*/ 2559844 h 2922431"/>
                <a:gd name="connsiteX163" fmla="*/ 1933739 w 3951653"/>
                <a:gd name="connsiteY163" fmla="*/ 1517606 h 2922431"/>
                <a:gd name="connsiteX164" fmla="*/ 1584951 w 3951653"/>
                <a:gd name="connsiteY164" fmla="*/ 1184397 h 2922431"/>
                <a:gd name="connsiteX165" fmla="*/ 405497 w 3951653"/>
                <a:gd name="connsiteY165" fmla="*/ 1063408 h 2922431"/>
                <a:gd name="connsiteX166" fmla="*/ 438833 w 3951653"/>
                <a:gd name="connsiteY166" fmla="*/ 1168585 h 2922431"/>
                <a:gd name="connsiteX167" fmla="*/ 306496 w 3951653"/>
                <a:gd name="connsiteY167" fmla="*/ 1223354 h 2922431"/>
                <a:gd name="connsiteX168" fmla="*/ 251323 w 3951653"/>
                <a:gd name="connsiteY168" fmla="*/ 1105347 h 2922431"/>
                <a:gd name="connsiteX169" fmla="*/ 289827 w 3951653"/>
                <a:gd name="connsiteY169" fmla="*/ 1094364 h 2922431"/>
                <a:gd name="connsiteX170" fmla="*/ 405497 w 3951653"/>
                <a:gd name="connsiteY170" fmla="*/ 1063408 h 2922431"/>
                <a:gd name="connsiteX171" fmla="*/ 1358748 w 3951653"/>
                <a:gd name="connsiteY171" fmla="*/ 992093 h 2922431"/>
                <a:gd name="connsiteX172" fmla="*/ 1214732 w 3951653"/>
                <a:gd name="connsiteY172" fmla="*/ 1138002 h 2922431"/>
                <a:gd name="connsiteX173" fmla="*/ 1358747 w 3951653"/>
                <a:gd name="connsiteY173" fmla="*/ 1283911 h 2922431"/>
                <a:gd name="connsiteX174" fmla="*/ 1502763 w 3951653"/>
                <a:gd name="connsiteY174" fmla="*/ 1138003 h 2922431"/>
                <a:gd name="connsiteX175" fmla="*/ 1358748 w 3951653"/>
                <a:gd name="connsiteY175" fmla="*/ 992093 h 2922431"/>
                <a:gd name="connsiteX176" fmla="*/ 1287889 w 3951653"/>
                <a:gd name="connsiteY176" fmla="*/ 812101 h 2922431"/>
                <a:gd name="connsiteX177" fmla="*/ 1586339 w 3951653"/>
                <a:gd name="connsiteY177" fmla="*/ 926401 h 2922431"/>
                <a:gd name="connsiteX178" fmla="*/ 1586093 w 3951653"/>
                <a:gd name="connsiteY178" fmla="*/ 1014410 h 2922431"/>
                <a:gd name="connsiteX179" fmla="*/ 2054578 w 3951653"/>
                <a:gd name="connsiteY179" fmla="*/ 1474785 h 2922431"/>
                <a:gd name="connsiteX180" fmla="*/ 1597377 w 3951653"/>
                <a:gd name="connsiteY180" fmla="*/ 2671183 h 2922431"/>
                <a:gd name="connsiteX181" fmla="*/ 967214 w 3951653"/>
                <a:gd name="connsiteY181" fmla="*/ 2653602 h 2922431"/>
                <a:gd name="connsiteX182" fmla="*/ 891013 w 3951653"/>
                <a:gd name="connsiteY182" fmla="*/ 2704402 h 2922431"/>
                <a:gd name="connsiteX183" fmla="*/ 585968 w 3951653"/>
                <a:gd name="connsiteY183" fmla="*/ 2572757 h 2922431"/>
                <a:gd name="connsiteX184" fmla="*/ 1287889 w 3951653"/>
                <a:gd name="connsiteY184" fmla="*/ 812101 h 2922431"/>
                <a:gd name="connsiteX185" fmla="*/ 843388 w 3951653"/>
                <a:gd name="connsiteY185" fmla="*/ 697804 h 2922431"/>
                <a:gd name="connsiteX186" fmla="*/ 1081514 w 3951653"/>
                <a:gd name="connsiteY186" fmla="*/ 783529 h 2922431"/>
                <a:gd name="connsiteX187" fmla="*/ 1119950 w 3951653"/>
                <a:gd name="connsiteY187" fmla="*/ 731107 h 2922431"/>
                <a:gd name="connsiteX188" fmla="*/ 1221478 w 3951653"/>
                <a:gd name="connsiteY188" fmla="*/ 768758 h 2922431"/>
                <a:gd name="connsiteX189" fmla="*/ 523973 w 3951653"/>
                <a:gd name="connsiteY189" fmla="*/ 2544684 h 2922431"/>
                <a:gd name="connsiteX190" fmla="*/ 431971 w 3951653"/>
                <a:gd name="connsiteY190" fmla="*/ 2500684 h 2922431"/>
                <a:gd name="connsiteX191" fmla="*/ 433814 w 3951653"/>
                <a:gd name="connsiteY191" fmla="*/ 2434530 h 2922431"/>
                <a:gd name="connsiteX192" fmla="*/ 198863 w 3951653"/>
                <a:gd name="connsiteY192" fmla="*/ 2304353 h 2922431"/>
                <a:gd name="connsiteX193" fmla="*/ 275064 w 3951653"/>
                <a:gd name="connsiteY193" fmla="*/ 2101154 h 2922431"/>
                <a:gd name="connsiteX194" fmla="*/ 551289 w 3951653"/>
                <a:gd name="connsiteY194" fmla="*/ 2158304 h 2922431"/>
                <a:gd name="connsiteX195" fmla="*/ 976738 w 3951653"/>
                <a:gd name="connsiteY195" fmla="*/ 1075629 h 2922431"/>
                <a:gd name="connsiteX196" fmla="*/ 735438 w 3951653"/>
                <a:gd name="connsiteY196" fmla="*/ 901004 h 2922431"/>
                <a:gd name="connsiteX197" fmla="*/ 843388 w 3951653"/>
                <a:gd name="connsiteY197" fmla="*/ 697804 h 2922431"/>
                <a:gd name="connsiteX198" fmla="*/ 242980 w 3951653"/>
                <a:gd name="connsiteY198" fmla="*/ 112486 h 2922431"/>
                <a:gd name="connsiteX199" fmla="*/ 394801 w 3951653"/>
                <a:gd name="connsiteY199" fmla="*/ 224085 h 2922431"/>
                <a:gd name="connsiteX200" fmla="*/ 400738 w 3951653"/>
                <a:gd name="connsiteY200" fmla="*/ 256697 h 2922431"/>
                <a:gd name="connsiteX201" fmla="*/ 440959 w 3951653"/>
                <a:gd name="connsiteY201" fmla="*/ 226623 h 2922431"/>
                <a:gd name="connsiteX202" fmla="*/ 505094 w 3951653"/>
                <a:gd name="connsiteY202" fmla="*/ 212264 h 2922431"/>
                <a:gd name="connsiteX203" fmla="*/ 656915 w 3951653"/>
                <a:gd name="connsiteY203" fmla="*/ 323864 h 2922431"/>
                <a:gd name="connsiteX204" fmla="*/ 663539 w 3951653"/>
                <a:gd name="connsiteY204" fmla="*/ 360256 h 2922431"/>
                <a:gd name="connsiteX205" fmla="*/ 673915 w 3951653"/>
                <a:gd name="connsiteY205" fmla="*/ 343187 h 2922431"/>
                <a:gd name="connsiteX206" fmla="*/ 748170 w 3951653"/>
                <a:gd name="connsiteY206" fmla="*/ 309079 h 2922431"/>
                <a:gd name="connsiteX207" fmla="*/ 853181 w 3951653"/>
                <a:gd name="connsiteY207" fmla="*/ 425533 h 2922431"/>
                <a:gd name="connsiteX208" fmla="*/ 748169 w 3951653"/>
                <a:gd name="connsiteY208" fmla="*/ 541989 h 2922431"/>
                <a:gd name="connsiteX209" fmla="*/ 707295 w 3951653"/>
                <a:gd name="connsiteY209" fmla="*/ 532836 h 2922431"/>
                <a:gd name="connsiteX210" fmla="*/ 696429 w 3951653"/>
                <a:gd name="connsiteY210" fmla="*/ 524713 h 2922431"/>
                <a:gd name="connsiteX211" fmla="*/ 691585 w 3951653"/>
                <a:gd name="connsiteY211" fmla="*/ 551323 h 2922431"/>
                <a:gd name="connsiteX212" fmla="*/ 594826 w 3951653"/>
                <a:gd name="connsiteY212" fmla="*/ 622449 h 2922431"/>
                <a:gd name="connsiteX213" fmla="*/ 568123 w 3951653"/>
                <a:gd name="connsiteY213" fmla="*/ 616471 h 2922431"/>
                <a:gd name="connsiteX214" fmla="*/ 567828 w 3951653"/>
                <a:gd name="connsiteY214" fmla="*/ 618092 h 2922431"/>
                <a:gd name="connsiteX215" fmla="*/ 529782 w 3951653"/>
                <a:gd name="connsiteY215" fmla="*/ 669328 h 2922431"/>
                <a:gd name="connsiteX216" fmla="*/ 518483 w 3951653"/>
                <a:gd name="connsiteY216" fmla="*/ 675352 h 2922431"/>
                <a:gd name="connsiteX217" fmla="*/ 524696 w 3951653"/>
                <a:gd name="connsiteY217" fmla="*/ 685570 h 2922431"/>
                <a:gd name="connsiteX218" fmla="*/ 532948 w 3951653"/>
                <a:gd name="connsiteY218" fmla="*/ 730900 h 2922431"/>
                <a:gd name="connsiteX219" fmla="*/ 468812 w 3951653"/>
                <a:gd name="connsiteY219" fmla="*/ 838202 h 2922431"/>
                <a:gd name="connsiteX220" fmla="*/ 452434 w 3951653"/>
                <a:gd name="connsiteY220" fmla="*/ 841869 h 2922431"/>
                <a:gd name="connsiteX221" fmla="*/ 448649 w 3951653"/>
                <a:gd name="connsiteY221" fmla="*/ 862662 h 2922431"/>
                <a:gd name="connsiteX222" fmla="*/ 392765 w 3951653"/>
                <a:gd name="connsiteY222" fmla="*/ 924634 h 2922431"/>
                <a:gd name="connsiteX223" fmla="*/ 358642 w 3951653"/>
                <a:gd name="connsiteY223" fmla="*/ 932274 h 2922431"/>
                <a:gd name="connsiteX224" fmla="*/ 366018 w 3951653"/>
                <a:gd name="connsiteY224" fmla="*/ 972796 h 2922431"/>
                <a:gd name="connsiteX225" fmla="*/ 261008 w 3951653"/>
                <a:gd name="connsiteY225" fmla="*/ 1089251 h 2922431"/>
                <a:gd name="connsiteX226" fmla="*/ 155996 w 3951653"/>
                <a:gd name="connsiteY226" fmla="*/ 972797 h 2922431"/>
                <a:gd name="connsiteX227" fmla="*/ 220133 w 3951653"/>
                <a:gd name="connsiteY227" fmla="*/ 865493 h 2922431"/>
                <a:gd name="connsiteX228" fmla="*/ 254256 w 3951653"/>
                <a:gd name="connsiteY228" fmla="*/ 857853 h 2922431"/>
                <a:gd name="connsiteX229" fmla="*/ 246879 w 3951653"/>
                <a:gd name="connsiteY229" fmla="*/ 817332 h 2922431"/>
                <a:gd name="connsiteX230" fmla="*/ 311015 w 3951653"/>
                <a:gd name="connsiteY230" fmla="*/ 710029 h 2922431"/>
                <a:gd name="connsiteX231" fmla="*/ 327394 w 3951653"/>
                <a:gd name="connsiteY231" fmla="*/ 706361 h 2922431"/>
                <a:gd name="connsiteX232" fmla="*/ 331178 w 3951653"/>
                <a:gd name="connsiteY232" fmla="*/ 685570 h 2922431"/>
                <a:gd name="connsiteX233" fmla="*/ 353683 w 3951653"/>
                <a:gd name="connsiteY233" fmla="*/ 648553 h 2922431"/>
                <a:gd name="connsiteX234" fmla="*/ 380150 w 3951653"/>
                <a:gd name="connsiteY234" fmla="*/ 628764 h 2922431"/>
                <a:gd name="connsiteX235" fmla="*/ 374311 w 3951653"/>
                <a:gd name="connsiteY235" fmla="*/ 618091 h 2922431"/>
                <a:gd name="connsiteX236" fmla="*/ 373872 w 3951653"/>
                <a:gd name="connsiteY236" fmla="*/ 615681 h 2922431"/>
                <a:gd name="connsiteX237" fmla="*/ 369166 w 3951653"/>
                <a:gd name="connsiteY237" fmla="*/ 616734 h 2922431"/>
                <a:gd name="connsiteX238" fmla="*/ 323023 w 3951653"/>
                <a:gd name="connsiteY238" fmla="*/ 608997 h 2922431"/>
                <a:gd name="connsiteX239" fmla="*/ 299293 w 3951653"/>
                <a:gd name="connsiteY239" fmla="*/ 596346 h 2922431"/>
                <a:gd name="connsiteX240" fmla="*/ 298158 w 3951653"/>
                <a:gd name="connsiteY240" fmla="*/ 602581 h 2922431"/>
                <a:gd name="connsiteX241" fmla="*/ 155175 w 3951653"/>
                <a:gd name="connsiteY241" fmla="*/ 707684 h 2922431"/>
                <a:gd name="connsiteX242" fmla="*/ 0 w 3951653"/>
                <a:gd name="connsiteY242" fmla="*/ 535598 h 2922431"/>
                <a:gd name="connsiteX243" fmla="*/ 94774 w 3951653"/>
                <a:gd name="connsiteY243" fmla="*/ 377034 h 2922431"/>
                <a:gd name="connsiteX244" fmla="*/ 97290 w 3951653"/>
                <a:gd name="connsiteY244" fmla="*/ 376470 h 2922431"/>
                <a:gd name="connsiteX245" fmla="*/ 85618 w 3951653"/>
                <a:gd name="connsiteY245" fmla="*/ 349547 h 2922431"/>
                <a:gd name="connsiteX246" fmla="*/ 78211 w 3951653"/>
                <a:gd name="connsiteY246" fmla="*/ 295210 h 2922431"/>
                <a:gd name="connsiteX247" fmla="*/ 242980 w 3951653"/>
                <a:gd name="connsiteY247" fmla="*/ 112486 h 2922431"/>
                <a:gd name="connsiteX248" fmla="*/ 744717 w 3951653"/>
                <a:gd name="connsiteY248" fmla="*/ 7286 h 2922431"/>
                <a:gd name="connsiteX249" fmla="*/ 816726 w 3951653"/>
                <a:gd name="connsiteY249" fmla="*/ 95892 h 2922431"/>
                <a:gd name="connsiteX250" fmla="*/ 744717 w 3951653"/>
                <a:gd name="connsiteY250" fmla="*/ 184496 h 2922431"/>
                <a:gd name="connsiteX251" fmla="*/ 672710 w 3951653"/>
                <a:gd name="connsiteY251" fmla="*/ 95892 h 2922431"/>
                <a:gd name="connsiteX252" fmla="*/ 744717 w 3951653"/>
                <a:gd name="connsiteY252" fmla="*/ 7286 h 2922431"/>
                <a:gd name="connsiteX253" fmla="*/ 468892 w 3951653"/>
                <a:gd name="connsiteY253" fmla="*/ 0 h 2922431"/>
                <a:gd name="connsiteX254" fmla="*/ 517648 w 3951653"/>
                <a:gd name="connsiteY254" fmla="*/ 59995 h 2922431"/>
                <a:gd name="connsiteX255" fmla="*/ 468892 w 3951653"/>
                <a:gd name="connsiteY255" fmla="*/ 119990 h 2922431"/>
                <a:gd name="connsiteX256" fmla="*/ 420135 w 3951653"/>
                <a:gd name="connsiteY256" fmla="*/ 59995 h 2922431"/>
                <a:gd name="connsiteX257" fmla="*/ 468892 w 3951653"/>
                <a:gd name="connsiteY25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2991842 w 3951653"/>
                <a:gd name="connsiteY120" fmla="*/ 1982841 h 2922431"/>
                <a:gd name="connsiteX121" fmla="*/ 3730550 w 3951653"/>
                <a:gd name="connsiteY121" fmla="*/ 2281715 h 2922431"/>
                <a:gd name="connsiteX122" fmla="*/ 3951653 w 3951653"/>
                <a:gd name="connsiteY122" fmla="*/ 2395278 h 2922431"/>
                <a:gd name="connsiteX123" fmla="*/ 3814637 w 3951653"/>
                <a:gd name="connsiteY123" fmla="*/ 2485460 h 2922431"/>
                <a:gd name="connsiteX124" fmla="*/ 3649111 w 3951653"/>
                <a:gd name="connsiteY124" fmla="*/ 2468545 h 2922431"/>
                <a:gd name="connsiteX125" fmla="*/ 2646292 w 3951653"/>
                <a:gd name="connsiteY125" fmla="*/ 2406925 h 2922431"/>
                <a:gd name="connsiteX126" fmla="*/ 1947435 w 3951653"/>
                <a:gd name="connsiteY126" fmla="*/ 2545097 h 2922431"/>
                <a:gd name="connsiteX127" fmla="*/ 1949151 w 3951653"/>
                <a:gd name="connsiteY127" fmla="*/ 2422632 h 2922431"/>
                <a:gd name="connsiteX128" fmla="*/ 2521846 w 3951653"/>
                <a:gd name="connsiteY128" fmla="*/ 2328391 h 2922431"/>
                <a:gd name="connsiteX129" fmla="*/ 1000369 w 3951653"/>
                <a:gd name="connsiteY129" fmla="*/ 1732290 h 2922431"/>
                <a:gd name="connsiteX130" fmla="*/ 978800 w 3951653"/>
                <a:gd name="connsiteY130" fmla="*/ 1918355 h 2922431"/>
                <a:gd name="connsiteX131" fmla="*/ 1026437 w 3951653"/>
                <a:gd name="connsiteY131" fmla="*/ 2099505 h 2922431"/>
                <a:gd name="connsiteX132" fmla="*/ 1048005 w 3951653"/>
                <a:gd name="connsiteY132" fmla="*/ 1913443 h 2922431"/>
                <a:gd name="connsiteX133" fmla="*/ 1000369 w 3951653"/>
                <a:gd name="connsiteY133" fmla="*/ 1732290 h 2922431"/>
                <a:gd name="connsiteX134" fmla="*/ 1660555 w 3951653"/>
                <a:gd name="connsiteY134" fmla="*/ 1553217 h 2922431"/>
                <a:gd name="connsiteX135" fmla="*/ 1738542 w 3951653"/>
                <a:gd name="connsiteY135" fmla="*/ 1603223 h 2922431"/>
                <a:gd name="connsiteX136" fmla="*/ 1717110 w 3951653"/>
                <a:gd name="connsiteY136" fmla="*/ 1715545 h 2922431"/>
                <a:gd name="connsiteX137" fmla="*/ 1617693 w 3951653"/>
                <a:gd name="connsiteY137" fmla="*/ 1644107 h 2922431"/>
                <a:gd name="connsiteX138" fmla="*/ 1660555 w 3951653"/>
                <a:gd name="connsiteY138" fmla="*/ 1553217 h 2922431"/>
                <a:gd name="connsiteX139" fmla="*/ 1119548 w 3951653"/>
                <a:gd name="connsiteY139" fmla="*/ 1458296 h 2922431"/>
                <a:gd name="connsiteX140" fmla="*/ 1104848 w 3951653"/>
                <a:gd name="connsiteY140" fmla="*/ 1759674 h 2922431"/>
                <a:gd name="connsiteX141" fmla="*/ 1161974 w 3951653"/>
                <a:gd name="connsiteY141" fmla="*/ 2055952 h 2922431"/>
                <a:gd name="connsiteX142" fmla="*/ 1176673 w 3951653"/>
                <a:gd name="connsiteY142" fmla="*/ 1754575 h 2922431"/>
                <a:gd name="connsiteX143" fmla="*/ 1119548 w 3951653"/>
                <a:gd name="connsiteY143" fmla="*/ 1458296 h 2922431"/>
                <a:gd name="connsiteX144" fmla="*/ 578603 w 3951653"/>
                <a:gd name="connsiteY144" fmla="*/ 1457544 h 2922431"/>
                <a:gd name="connsiteX145" fmla="*/ 618108 w 3951653"/>
                <a:gd name="connsiteY145" fmla="*/ 1506154 h 2922431"/>
                <a:gd name="connsiteX146" fmla="*/ 578603 w 3951653"/>
                <a:gd name="connsiteY146" fmla="*/ 1554764 h 2922431"/>
                <a:gd name="connsiteX147" fmla="*/ 539098 w 3951653"/>
                <a:gd name="connsiteY147" fmla="*/ 1506155 h 2922431"/>
                <a:gd name="connsiteX148" fmla="*/ 578603 w 3951653"/>
                <a:gd name="connsiteY148" fmla="*/ 1457544 h 2922431"/>
                <a:gd name="connsiteX149" fmla="*/ 1212801 w 3951653"/>
                <a:gd name="connsiteY149" fmla="*/ 1457091 h 2922431"/>
                <a:gd name="connsiteX150" fmla="*/ 1219094 w 3951653"/>
                <a:gd name="connsiteY150" fmla="*/ 1644295 h 2922431"/>
                <a:gd name="connsiteX151" fmla="*/ 1293097 w 3951653"/>
                <a:gd name="connsiteY151" fmla="*/ 1816367 h 2922431"/>
                <a:gd name="connsiteX152" fmla="*/ 1286804 w 3951653"/>
                <a:gd name="connsiteY152" fmla="*/ 1629164 h 2922431"/>
                <a:gd name="connsiteX153" fmla="*/ 1212801 w 3951653"/>
                <a:gd name="connsiteY153" fmla="*/ 1457091 h 2922431"/>
                <a:gd name="connsiteX154" fmla="*/ 394346 w 3951653"/>
                <a:gd name="connsiteY154" fmla="*/ 1303027 h 2922431"/>
                <a:gd name="connsiteX155" fmla="*/ 464328 w 3951653"/>
                <a:gd name="connsiteY155" fmla="*/ 1389139 h 2922431"/>
                <a:gd name="connsiteX156" fmla="*/ 394346 w 3951653"/>
                <a:gd name="connsiteY156" fmla="*/ 1475252 h 2922431"/>
                <a:gd name="connsiteX157" fmla="*/ 324364 w 3951653"/>
                <a:gd name="connsiteY157" fmla="*/ 1389139 h 2922431"/>
                <a:gd name="connsiteX158" fmla="*/ 394346 w 3951653"/>
                <a:gd name="connsiteY158" fmla="*/ 1303027 h 2922431"/>
                <a:gd name="connsiteX159" fmla="*/ 1584951 w 3951653"/>
                <a:gd name="connsiteY159" fmla="*/ 1184397 h 2922431"/>
                <a:gd name="connsiteX160" fmla="*/ 1057908 w 3951653"/>
                <a:gd name="connsiteY160" fmla="*/ 2502857 h 2922431"/>
                <a:gd name="connsiteX161" fmla="*/ 1523378 w 3951653"/>
                <a:gd name="connsiteY161" fmla="*/ 2559844 h 2922431"/>
                <a:gd name="connsiteX162" fmla="*/ 1933739 w 3951653"/>
                <a:gd name="connsiteY162" fmla="*/ 1517606 h 2922431"/>
                <a:gd name="connsiteX163" fmla="*/ 1584951 w 3951653"/>
                <a:gd name="connsiteY163" fmla="*/ 1184397 h 2922431"/>
                <a:gd name="connsiteX164" fmla="*/ 405497 w 3951653"/>
                <a:gd name="connsiteY164" fmla="*/ 1063408 h 2922431"/>
                <a:gd name="connsiteX165" fmla="*/ 438833 w 3951653"/>
                <a:gd name="connsiteY165" fmla="*/ 1168585 h 2922431"/>
                <a:gd name="connsiteX166" fmla="*/ 306496 w 3951653"/>
                <a:gd name="connsiteY166" fmla="*/ 1223354 h 2922431"/>
                <a:gd name="connsiteX167" fmla="*/ 251323 w 3951653"/>
                <a:gd name="connsiteY167" fmla="*/ 1105347 h 2922431"/>
                <a:gd name="connsiteX168" fmla="*/ 289827 w 3951653"/>
                <a:gd name="connsiteY168" fmla="*/ 1094364 h 2922431"/>
                <a:gd name="connsiteX169" fmla="*/ 405497 w 3951653"/>
                <a:gd name="connsiteY169" fmla="*/ 1063408 h 2922431"/>
                <a:gd name="connsiteX170" fmla="*/ 1358748 w 3951653"/>
                <a:gd name="connsiteY170" fmla="*/ 992093 h 2922431"/>
                <a:gd name="connsiteX171" fmla="*/ 1214732 w 3951653"/>
                <a:gd name="connsiteY171" fmla="*/ 1138002 h 2922431"/>
                <a:gd name="connsiteX172" fmla="*/ 1358747 w 3951653"/>
                <a:gd name="connsiteY172" fmla="*/ 1283911 h 2922431"/>
                <a:gd name="connsiteX173" fmla="*/ 1502763 w 3951653"/>
                <a:gd name="connsiteY173" fmla="*/ 1138003 h 2922431"/>
                <a:gd name="connsiteX174" fmla="*/ 1358748 w 3951653"/>
                <a:gd name="connsiteY174" fmla="*/ 992093 h 2922431"/>
                <a:gd name="connsiteX175" fmla="*/ 1287889 w 3951653"/>
                <a:gd name="connsiteY175" fmla="*/ 812101 h 2922431"/>
                <a:gd name="connsiteX176" fmla="*/ 1586339 w 3951653"/>
                <a:gd name="connsiteY176" fmla="*/ 926401 h 2922431"/>
                <a:gd name="connsiteX177" fmla="*/ 1586093 w 3951653"/>
                <a:gd name="connsiteY177" fmla="*/ 1014410 h 2922431"/>
                <a:gd name="connsiteX178" fmla="*/ 2054578 w 3951653"/>
                <a:gd name="connsiteY178" fmla="*/ 1474785 h 2922431"/>
                <a:gd name="connsiteX179" fmla="*/ 1597377 w 3951653"/>
                <a:gd name="connsiteY179" fmla="*/ 2671183 h 2922431"/>
                <a:gd name="connsiteX180" fmla="*/ 967214 w 3951653"/>
                <a:gd name="connsiteY180" fmla="*/ 2653602 h 2922431"/>
                <a:gd name="connsiteX181" fmla="*/ 891013 w 3951653"/>
                <a:gd name="connsiteY181" fmla="*/ 2704402 h 2922431"/>
                <a:gd name="connsiteX182" fmla="*/ 585968 w 3951653"/>
                <a:gd name="connsiteY182" fmla="*/ 2572757 h 2922431"/>
                <a:gd name="connsiteX183" fmla="*/ 1287889 w 3951653"/>
                <a:gd name="connsiteY183" fmla="*/ 812101 h 2922431"/>
                <a:gd name="connsiteX184" fmla="*/ 843388 w 3951653"/>
                <a:gd name="connsiteY184" fmla="*/ 697804 h 2922431"/>
                <a:gd name="connsiteX185" fmla="*/ 1081514 w 3951653"/>
                <a:gd name="connsiteY185" fmla="*/ 783529 h 2922431"/>
                <a:gd name="connsiteX186" fmla="*/ 1119950 w 3951653"/>
                <a:gd name="connsiteY186" fmla="*/ 731107 h 2922431"/>
                <a:gd name="connsiteX187" fmla="*/ 1221478 w 3951653"/>
                <a:gd name="connsiteY187" fmla="*/ 768758 h 2922431"/>
                <a:gd name="connsiteX188" fmla="*/ 523973 w 3951653"/>
                <a:gd name="connsiteY188" fmla="*/ 2544684 h 2922431"/>
                <a:gd name="connsiteX189" fmla="*/ 431971 w 3951653"/>
                <a:gd name="connsiteY189" fmla="*/ 2500684 h 2922431"/>
                <a:gd name="connsiteX190" fmla="*/ 433814 w 3951653"/>
                <a:gd name="connsiteY190" fmla="*/ 2434530 h 2922431"/>
                <a:gd name="connsiteX191" fmla="*/ 198863 w 3951653"/>
                <a:gd name="connsiteY191" fmla="*/ 2304353 h 2922431"/>
                <a:gd name="connsiteX192" fmla="*/ 275064 w 3951653"/>
                <a:gd name="connsiteY192" fmla="*/ 2101154 h 2922431"/>
                <a:gd name="connsiteX193" fmla="*/ 551289 w 3951653"/>
                <a:gd name="connsiteY193" fmla="*/ 2158304 h 2922431"/>
                <a:gd name="connsiteX194" fmla="*/ 976738 w 3951653"/>
                <a:gd name="connsiteY194" fmla="*/ 1075629 h 2922431"/>
                <a:gd name="connsiteX195" fmla="*/ 735438 w 3951653"/>
                <a:gd name="connsiteY195" fmla="*/ 901004 h 2922431"/>
                <a:gd name="connsiteX196" fmla="*/ 843388 w 3951653"/>
                <a:gd name="connsiteY196" fmla="*/ 697804 h 2922431"/>
                <a:gd name="connsiteX197" fmla="*/ 242980 w 3951653"/>
                <a:gd name="connsiteY197" fmla="*/ 112486 h 2922431"/>
                <a:gd name="connsiteX198" fmla="*/ 394801 w 3951653"/>
                <a:gd name="connsiteY198" fmla="*/ 224085 h 2922431"/>
                <a:gd name="connsiteX199" fmla="*/ 400738 w 3951653"/>
                <a:gd name="connsiteY199" fmla="*/ 256697 h 2922431"/>
                <a:gd name="connsiteX200" fmla="*/ 440959 w 3951653"/>
                <a:gd name="connsiteY200" fmla="*/ 226623 h 2922431"/>
                <a:gd name="connsiteX201" fmla="*/ 505094 w 3951653"/>
                <a:gd name="connsiteY201" fmla="*/ 212264 h 2922431"/>
                <a:gd name="connsiteX202" fmla="*/ 656915 w 3951653"/>
                <a:gd name="connsiteY202" fmla="*/ 323864 h 2922431"/>
                <a:gd name="connsiteX203" fmla="*/ 663539 w 3951653"/>
                <a:gd name="connsiteY203" fmla="*/ 360256 h 2922431"/>
                <a:gd name="connsiteX204" fmla="*/ 673915 w 3951653"/>
                <a:gd name="connsiteY204" fmla="*/ 343187 h 2922431"/>
                <a:gd name="connsiteX205" fmla="*/ 748170 w 3951653"/>
                <a:gd name="connsiteY205" fmla="*/ 309079 h 2922431"/>
                <a:gd name="connsiteX206" fmla="*/ 853181 w 3951653"/>
                <a:gd name="connsiteY206" fmla="*/ 425533 h 2922431"/>
                <a:gd name="connsiteX207" fmla="*/ 748169 w 3951653"/>
                <a:gd name="connsiteY207" fmla="*/ 541989 h 2922431"/>
                <a:gd name="connsiteX208" fmla="*/ 707295 w 3951653"/>
                <a:gd name="connsiteY208" fmla="*/ 532836 h 2922431"/>
                <a:gd name="connsiteX209" fmla="*/ 696429 w 3951653"/>
                <a:gd name="connsiteY209" fmla="*/ 524713 h 2922431"/>
                <a:gd name="connsiteX210" fmla="*/ 691585 w 3951653"/>
                <a:gd name="connsiteY210" fmla="*/ 551323 h 2922431"/>
                <a:gd name="connsiteX211" fmla="*/ 594826 w 3951653"/>
                <a:gd name="connsiteY211" fmla="*/ 622449 h 2922431"/>
                <a:gd name="connsiteX212" fmla="*/ 568123 w 3951653"/>
                <a:gd name="connsiteY212" fmla="*/ 616471 h 2922431"/>
                <a:gd name="connsiteX213" fmla="*/ 567828 w 3951653"/>
                <a:gd name="connsiteY213" fmla="*/ 618092 h 2922431"/>
                <a:gd name="connsiteX214" fmla="*/ 529782 w 3951653"/>
                <a:gd name="connsiteY214" fmla="*/ 669328 h 2922431"/>
                <a:gd name="connsiteX215" fmla="*/ 518483 w 3951653"/>
                <a:gd name="connsiteY215" fmla="*/ 675352 h 2922431"/>
                <a:gd name="connsiteX216" fmla="*/ 524696 w 3951653"/>
                <a:gd name="connsiteY216" fmla="*/ 685570 h 2922431"/>
                <a:gd name="connsiteX217" fmla="*/ 532948 w 3951653"/>
                <a:gd name="connsiteY217" fmla="*/ 730900 h 2922431"/>
                <a:gd name="connsiteX218" fmla="*/ 468812 w 3951653"/>
                <a:gd name="connsiteY218" fmla="*/ 838202 h 2922431"/>
                <a:gd name="connsiteX219" fmla="*/ 452434 w 3951653"/>
                <a:gd name="connsiteY219" fmla="*/ 841869 h 2922431"/>
                <a:gd name="connsiteX220" fmla="*/ 448649 w 3951653"/>
                <a:gd name="connsiteY220" fmla="*/ 862662 h 2922431"/>
                <a:gd name="connsiteX221" fmla="*/ 392765 w 3951653"/>
                <a:gd name="connsiteY221" fmla="*/ 924634 h 2922431"/>
                <a:gd name="connsiteX222" fmla="*/ 358642 w 3951653"/>
                <a:gd name="connsiteY222" fmla="*/ 932274 h 2922431"/>
                <a:gd name="connsiteX223" fmla="*/ 366018 w 3951653"/>
                <a:gd name="connsiteY223" fmla="*/ 972796 h 2922431"/>
                <a:gd name="connsiteX224" fmla="*/ 261008 w 3951653"/>
                <a:gd name="connsiteY224" fmla="*/ 1089251 h 2922431"/>
                <a:gd name="connsiteX225" fmla="*/ 155996 w 3951653"/>
                <a:gd name="connsiteY225" fmla="*/ 972797 h 2922431"/>
                <a:gd name="connsiteX226" fmla="*/ 220133 w 3951653"/>
                <a:gd name="connsiteY226" fmla="*/ 865493 h 2922431"/>
                <a:gd name="connsiteX227" fmla="*/ 254256 w 3951653"/>
                <a:gd name="connsiteY227" fmla="*/ 857853 h 2922431"/>
                <a:gd name="connsiteX228" fmla="*/ 246879 w 3951653"/>
                <a:gd name="connsiteY228" fmla="*/ 817332 h 2922431"/>
                <a:gd name="connsiteX229" fmla="*/ 311015 w 3951653"/>
                <a:gd name="connsiteY229" fmla="*/ 710029 h 2922431"/>
                <a:gd name="connsiteX230" fmla="*/ 327394 w 3951653"/>
                <a:gd name="connsiteY230" fmla="*/ 706361 h 2922431"/>
                <a:gd name="connsiteX231" fmla="*/ 331178 w 3951653"/>
                <a:gd name="connsiteY231" fmla="*/ 685570 h 2922431"/>
                <a:gd name="connsiteX232" fmla="*/ 353683 w 3951653"/>
                <a:gd name="connsiteY232" fmla="*/ 648553 h 2922431"/>
                <a:gd name="connsiteX233" fmla="*/ 380150 w 3951653"/>
                <a:gd name="connsiteY233" fmla="*/ 628764 h 2922431"/>
                <a:gd name="connsiteX234" fmla="*/ 374311 w 3951653"/>
                <a:gd name="connsiteY234" fmla="*/ 618091 h 2922431"/>
                <a:gd name="connsiteX235" fmla="*/ 373872 w 3951653"/>
                <a:gd name="connsiteY235" fmla="*/ 615681 h 2922431"/>
                <a:gd name="connsiteX236" fmla="*/ 369166 w 3951653"/>
                <a:gd name="connsiteY236" fmla="*/ 616734 h 2922431"/>
                <a:gd name="connsiteX237" fmla="*/ 323023 w 3951653"/>
                <a:gd name="connsiteY237" fmla="*/ 608997 h 2922431"/>
                <a:gd name="connsiteX238" fmla="*/ 299293 w 3951653"/>
                <a:gd name="connsiteY238" fmla="*/ 596346 h 2922431"/>
                <a:gd name="connsiteX239" fmla="*/ 298158 w 3951653"/>
                <a:gd name="connsiteY239" fmla="*/ 602581 h 2922431"/>
                <a:gd name="connsiteX240" fmla="*/ 155175 w 3951653"/>
                <a:gd name="connsiteY240" fmla="*/ 707684 h 2922431"/>
                <a:gd name="connsiteX241" fmla="*/ 0 w 3951653"/>
                <a:gd name="connsiteY241" fmla="*/ 535598 h 2922431"/>
                <a:gd name="connsiteX242" fmla="*/ 94774 w 3951653"/>
                <a:gd name="connsiteY242" fmla="*/ 377034 h 2922431"/>
                <a:gd name="connsiteX243" fmla="*/ 97290 w 3951653"/>
                <a:gd name="connsiteY243" fmla="*/ 376470 h 2922431"/>
                <a:gd name="connsiteX244" fmla="*/ 85618 w 3951653"/>
                <a:gd name="connsiteY244" fmla="*/ 349547 h 2922431"/>
                <a:gd name="connsiteX245" fmla="*/ 78211 w 3951653"/>
                <a:gd name="connsiteY245" fmla="*/ 295210 h 2922431"/>
                <a:gd name="connsiteX246" fmla="*/ 242980 w 3951653"/>
                <a:gd name="connsiteY246" fmla="*/ 112486 h 2922431"/>
                <a:gd name="connsiteX247" fmla="*/ 744717 w 3951653"/>
                <a:gd name="connsiteY247" fmla="*/ 7286 h 2922431"/>
                <a:gd name="connsiteX248" fmla="*/ 816726 w 3951653"/>
                <a:gd name="connsiteY248" fmla="*/ 95892 h 2922431"/>
                <a:gd name="connsiteX249" fmla="*/ 744717 w 3951653"/>
                <a:gd name="connsiteY249" fmla="*/ 184496 h 2922431"/>
                <a:gd name="connsiteX250" fmla="*/ 672710 w 3951653"/>
                <a:gd name="connsiteY250" fmla="*/ 95892 h 2922431"/>
                <a:gd name="connsiteX251" fmla="*/ 744717 w 3951653"/>
                <a:gd name="connsiteY251" fmla="*/ 7286 h 2922431"/>
                <a:gd name="connsiteX252" fmla="*/ 468892 w 3951653"/>
                <a:gd name="connsiteY252" fmla="*/ 0 h 2922431"/>
                <a:gd name="connsiteX253" fmla="*/ 517648 w 3951653"/>
                <a:gd name="connsiteY253" fmla="*/ 59995 h 2922431"/>
                <a:gd name="connsiteX254" fmla="*/ 468892 w 3951653"/>
                <a:gd name="connsiteY254" fmla="*/ 119990 h 2922431"/>
                <a:gd name="connsiteX255" fmla="*/ 420135 w 3951653"/>
                <a:gd name="connsiteY255" fmla="*/ 59995 h 2922431"/>
                <a:gd name="connsiteX256" fmla="*/ 468892 w 3951653"/>
                <a:gd name="connsiteY25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3730550 w 3951653"/>
                <a:gd name="connsiteY120" fmla="*/ 2281715 h 2922431"/>
                <a:gd name="connsiteX121" fmla="*/ 3951653 w 3951653"/>
                <a:gd name="connsiteY121" fmla="*/ 2395278 h 2922431"/>
                <a:gd name="connsiteX122" fmla="*/ 3814637 w 3951653"/>
                <a:gd name="connsiteY122" fmla="*/ 2485460 h 2922431"/>
                <a:gd name="connsiteX123" fmla="*/ 3649111 w 3951653"/>
                <a:gd name="connsiteY123" fmla="*/ 2468545 h 2922431"/>
                <a:gd name="connsiteX124" fmla="*/ 2646292 w 3951653"/>
                <a:gd name="connsiteY124" fmla="*/ 2406925 h 2922431"/>
                <a:gd name="connsiteX125" fmla="*/ 1947435 w 3951653"/>
                <a:gd name="connsiteY125" fmla="*/ 2545097 h 2922431"/>
                <a:gd name="connsiteX126" fmla="*/ 1949151 w 3951653"/>
                <a:gd name="connsiteY126" fmla="*/ 2422632 h 2922431"/>
                <a:gd name="connsiteX127" fmla="*/ 2521846 w 3951653"/>
                <a:gd name="connsiteY127" fmla="*/ 2328391 h 2922431"/>
                <a:gd name="connsiteX128" fmla="*/ 1000369 w 3951653"/>
                <a:gd name="connsiteY128" fmla="*/ 1732290 h 2922431"/>
                <a:gd name="connsiteX129" fmla="*/ 978800 w 3951653"/>
                <a:gd name="connsiteY129" fmla="*/ 1918355 h 2922431"/>
                <a:gd name="connsiteX130" fmla="*/ 1026437 w 3951653"/>
                <a:gd name="connsiteY130" fmla="*/ 2099505 h 2922431"/>
                <a:gd name="connsiteX131" fmla="*/ 1048005 w 3951653"/>
                <a:gd name="connsiteY131" fmla="*/ 1913443 h 2922431"/>
                <a:gd name="connsiteX132" fmla="*/ 1000369 w 3951653"/>
                <a:gd name="connsiteY132" fmla="*/ 1732290 h 2922431"/>
                <a:gd name="connsiteX133" fmla="*/ 1660555 w 3951653"/>
                <a:gd name="connsiteY133" fmla="*/ 1553217 h 2922431"/>
                <a:gd name="connsiteX134" fmla="*/ 1738542 w 3951653"/>
                <a:gd name="connsiteY134" fmla="*/ 1603223 h 2922431"/>
                <a:gd name="connsiteX135" fmla="*/ 1717110 w 3951653"/>
                <a:gd name="connsiteY135" fmla="*/ 1715545 h 2922431"/>
                <a:gd name="connsiteX136" fmla="*/ 1617693 w 3951653"/>
                <a:gd name="connsiteY136" fmla="*/ 1644107 h 2922431"/>
                <a:gd name="connsiteX137" fmla="*/ 1660555 w 3951653"/>
                <a:gd name="connsiteY137" fmla="*/ 1553217 h 2922431"/>
                <a:gd name="connsiteX138" fmla="*/ 1119548 w 3951653"/>
                <a:gd name="connsiteY138" fmla="*/ 1458296 h 2922431"/>
                <a:gd name="connsiteX139" fmla="*/ 1104848 w 3951653"/>
                <a:gd name="connsiteY139" fmla="*/ 1759674 h 2922431"/>
                <a:gd name="connsiteX140" fmla="*/ 1161974 w 3951653"/>
                <a:gd name="connsiteY140" fmla="*/ 2055952 h 2922431"/>
                <a:gd name="connsiteX141" fmla="*/ 1176673 w 3951653"/>
                <a:gd name="connsiteY141" fmla="*/ 1754575 h 2922431"/>
                <a:gd name="connsiteX142" fmla="*/ 1119548 w 3951653"/>
                <a:gd name="connsiteY142" fmla="*/ 1458296 h 2922431"/>
                <a:gd name="connsiteX143" fmla="*/ 578603 w 3951653"/>
                <a:gd name="connsiteY143" fmla="*/ 1457544 h 2922431"/>
                <a:gd name="connsiteX144" fmla="*/ 618108 w 3951653"/>
                <a:gd name="connsiteY144" fmla="*/ 1506154 h 2922431"/>
                <a:gd name="connsiteX145" fmla="*/ 578603 w 3951653"/>
                <a:gd name="connsiteY145" fmla="*/ 1554764 h 2922431"/>
                <a:gd name="connsiteX146" fmla="*/ 539098 w 3951653"/>
                <a:gd name="connsiteY146" fmla="*/ 1506155 h 2922431"/>
                <a:gd name="connsiteX147" fmla="*/ 578603 w 3951653"/>
                <a:gd name="connsiteY147" fmla="*/ 1457544 h 2922431"/>
                <a:gd name="connsiteX148" fmla="*/ 1212801 w 3951653"/>
                <a:gd name="connsiteY148" fmla="*/ 1457091 h 2922431"/>
                <a:gd name="connsiteX149" fmla="*/ 1219094 w 3951653"/>
                <a:gd name="connsiteY149" fmla="*/ 1644295 h 2922431"/>
                <a:gd name="connsiteX150" fmla="*/ 1293097 w 3951653"/>
                <a:gd name="connsiteY150" fmla="*/ 1816367 h 2922431"/>
                <a:gd name="connsiteX151" fmla="*/ 1286804 w 3951653"/>
                <a:gd name="connsiteY151" fmla="*/ 1629164 h 2922431"/>
                <a:gd name="connsiteX152" fmla="*/ 1212801 w 3951653"/>
                <a:gd name="connsiteY152" fmla="*/ 1457091 h 2922431"/>
                <a:gd name="connsiteX153" fmla="*/ 394346 w 3951653"/>
                <a:gd name="connsiteY153" fmla="*/ 1303027 h 2922431"/>
                <a:gd name="connsiteX154" fmla="*/ 464328 w 3951653"/>
                <a:gd name="connsiteY154" fmla="*/ 1389139 h 2922431"/>
                <a:gd name="connsiteX155" fmla="*/ 394346 w 3951653"/>
                <a:gd name="connsiteY155" fmla="*/ 1475252 h 2922431"/>
                <a:gd name="connsiteX156" fmla="*/ 324364 w 3951653"/>
                <a:gd name="connsiteY156" fmla="*/ 1389139 h 2922431"/>
                <a:gd name="connsiteX157" fmla="*/ 394346 w 3951653"/>
                <a:gd name="connsiteY157" fmla="*/ 1303027 h 2922431"/>
                <a:gd name="connsiteX158" fmla="*/ 1584951 w 3951653"/>
                <a:gd name="connsiteY158" fmla="*/ 1184397 h 2922431"/>
                <a:gd name="connsiteX159" fmla="*/ 1057908 w 3951653"/>
                <a:gd name="connsiteY159" fmla="*/ 2502857 h 2922431"/>
                <a:gd name="connsiteX160" fmla="*/ 1523378 w 3951653"/>
                <a:gd name="connsiteY160" fmla="*/ 2559844 h 2922431"/>
                <a:gd name="connsiteX161" fmla="*/ 1933739 w 3951653"/>
                <a:gd name="connsiteY161" fmla="*/ 1517606 h 2922431"/>
                <a:gd name="connsiteX162" fmla="*/ 1584951 w 3951653"/>
                <a:gd name="connsiteY162" fmla="*/ 1184397 h 2922431"/>
                <a:gd name="connsiteX163" fmla="*/ 405497 w 3951653"/>
                <a:gd name="connsiteY163" fmla="*/ 1063408 h 2922431"/>
                <a:gd name="connsiteX164" fmla="*/ 438833 w 3951653"/>
                <a:gd name="connsiteY164" fmla="*/ 1168585 h 2922431"/>
                <a:gd name="connsiteX165" fmla="*/ 306496 w 3951653"/>
                <a:gd name="connsiteY165" fmla="*/ 1223354 h 2922431"/>
                <a:gd name="connsiteX166" fmla="*/ 251323 w 3951653"/>
                <a:gd name="connsiteY166" fmla="*/ 1105347 h 2922431"/>
                <a:gd name="connsiteX167" fmla="*/ 289827 w 3951653"/>
                <a:gd name="connsiteY167" fmla="*/ 1094364 h 2922431"/>
                <a:gd name="connsiteX168" fmla="*/ 405497 w 3951653"/>
                <a:gd name="connsiteY168" fmla="*/ 1063408 h 2922431"/>
                <a:gd name="connsiteX169" fmla="*/ 1358748 w 3951653"/>
                <a:gd name="connsiteY169" fmla="*/ 992093 h 2922431"/>
                <a:gd name="connsiteX170" fmla="*/ 1214732 w 3951653"/>
                <a:gd name="connsiteY170" fmla="*/ 1138002 h 2922431"/>
                <a:gd name="connsiteX171" fmla="*/ 1358747 w 3951653"/>
                <a:gd name="connsiteY171" fmla="*/ 1283911 h 2922431"/>
                <a:gd name="connsiteX172" fmla="*/ 1502763 w 3951653"/>
                <a:gd name="connsiteY172" fmla="*/ 1138003 h 2922431"/>
                <a:gd name="connsiteX173" fmla="*/ 1358748 w 3951653"/>
                <a:gd name="connsiteY173" fmla="*/ 992093 h 2922431"/>
                <a:gd name="connsiteX174" fmla="*/ 1287889 w 3951653"/>
                <a:gd name="connsiteY174" fmla="*/ 812101 h 2922431"/>
                <a:gd name="connsiteX175" fmla="*/ 1586339 w 3951653"/>
                <a:gd name="connsiteY175" fmla="*/ 926401 h 2922431"/>
                <a:gd name="connsiteX176" fmla="*/ 1586093 w 3951653"/>
                <a:gd name="connsiteY176" fmla="*/ 1014410 h 2922431"/>
                <a:gd name="connsiteX177" fmla="*/ 2054578 w 3951653"/>
                <a:gd name="connsiteY177" fmla="*/ 1474785 h 2922431"/>
                <a:gd name="connsiteX178" fmla="*/ 1597377 w 3951653"/>
                <a:gd name="connsiteY178" fmla="*/ 2671183 h 2922431"/>
                <a:gd name="connsiteX179" fmla="*/ 967214 w 3951653"/>
                <a:gd name="connsiteY179" fmla="*/ 2653602 h 2922431"/>
                <a:gd name="connsiteX180" fmla="*/ 891013 w 3951653"/>
                <a:gd name="connsiteY180" fmla="*/ 2704402 h 2922431"/>
                <a:gd name="connsiteX181" fmla="*/ 585968 w 3951653"/>
                <a:gd name="connsiteY181" fmla="*/ 2572757 h 2922431"/>
                <a:gd name="connsiteX182" fmla="*/ 1287889 w 3951653"/>
                <a:gd name="connsiteY182" fmla="*/ 812101 h 2922431"/>
                <a:gd name="connsiteX183" fmla="*/ 843388 w 3951653"/>
                <a:gd name="connsiteY183" fmla="*/ 697804 h 2922431"/>
                <a:gd name="connsiteX184" fmla="*/ 1081514 w 3951653"/>
                <a:gd name="connsiteY184" fmla="*/ 783529 h 2922431"/>
                <a:gd name="connsiteX185" fmla="*/ 1119950 w 3951653"/>
                <a:gd name="connsiteY185" fmla="*/ 731107 h 2922431"/>
                <a:gd name="connsiteX186" fmla="*/ 1221478 w 3951653"/>
                <a:gd name="connsiteY186" fmla="*/ 768758 h 2922431"/>
                <a:gd name="connsiteX187" fmla="*/ 523973 w 3951653"/>
                <a:gd name="connsiteY187" fmla="*/ 2544684 h 2922431"/>
                <a:gd name="connsiteX188" fmla="*/ 431971 w 3951653"/>
                <a:gd name="connsiteY188" fmla="*/ 2500684 h 2922431"/>
                <a:gd name="connsiteX189" fmla="*/ 433814 w 3951653"/>
                <a:gd name="connsiteY189" fmla="*/ 2434530 h 2922431"/>
                <a:gd name="connsiteX190" fmla="*/ 198863 w 3951653"/>
                <a:gd name="connsiteY190" fmla="*/ 2304353 h 2922431"/>
                <a:gd name="connsiteX191" fmla="*/ 275064 w 3951653"/>
                <a:gd name="connsiteY191" fmla="*/ 2101154 h 2922431"/>
                <a:gd name="connsiteX192" fmla="*/ 551289 w 3951653"/>
                <a:gd name="connsiteY192" fmla="*/ 2158304 h 2922431"/>
                <a:gd name="connsiteX193" fmla="*/ 976738 w 3951653"/>
                <a:gd name="connsiteY193" fmla="*/ 1075629 h 2922431"/>
                <a:gd name="connsiteX194" fmla="*/ 735438 w 3951653"/>
                <a:gd name="connsiteY194" fmla="*/ 901004 h 2922431"/>
                <a:gd name="connsiteX195" fmla="*/ 843388 w 3951653"/>
                <a:gd name="connsiteY195" fmla="*/ 697804 h 2922431"/>
                <a:gd name="connsiteX196" fmla="*/ 242980 w 3951653"/>
                <a:gd name="connsiteY196" fmla="*/ 112486 h 2922431"/>
                <a:gd name="connsiteX197" fmla="*/ 394801 w 3951653"/>
                <a:gd name="connsiteY197" fmla="*/ 224085 h 2922431"/>
                <a:gd name="connsiteX198" fmla="*/ 400738 w 3951653"/>
                <a:gd name="connsiteY198" fmla="*/ 256697 h 2922431"/>
                <a:gd name="connsiteX199" fmla="*/ 440959 w 3951653"/>
                <a:gd name="connsiteY199" fmla="*/ 226623 h 2922431"/>
                <a:gd name="connsiteX200" fmla="*/ 505094 w 3951653"/>
                <a:gd name="connsiteY200" fmla="*/ 212264 h 2922431"/>
                <a:gd name="connsiteX201" fmla="*/ 656915 w 3951653"/>
                <a:gd name="connsiteY201" fmla="*/ 323864 h 2922431"/>
                <a:gd name="connsiteX202" fmla="*/ 663539 w 3951653"/>
                <a:gd name="connsiteY202" fmla="*/ 360256 h 2922431"/>
                <a:gd name="connsiteX203" fmla="*/ 673915 w 3951653"/>
                <a:gd name="connsiteY203" fmla="*/ 343187 h 2922431"/>
                <a:gd name="connsiteX204" fmla="*/ 748170 w 3951653"/>
                <a:gd name="connsiteY204" fmla="*/ 309079 h 2922431"/>
                <a:gd name="connsiteX205" fmla="*/ 853181 w 3951653"/>
                <a:gd name="connsiteY205" fmla="*/ 425533 h 2922431"/>
                <a:gd name="connsiteX206" fmla="*/ 748169 w 3951653"/>
                <a:gd name="connsiteY206" fmla="*/ 541989 h 2922431"/>
                <a:gd name="connsiteX207" fmla="*/ 707295 w 3951653"/>
                <a:gd name="connsiteY207" fmla="*/ 532836 h 2922431"/>
                <a:gd name="connsiteX208" fmla="*/ 696429 w 3951653"/>
                <a:gd name="connsiteY208" fmla="*/ 524713 h 2922431"/>
                <a:gd name="connsiteX209" fmla="*/ 691585 w 3951653"/>
                <a:gd name="connsiteY209" fmla="*/ 551323 h 2922431"/>
                <a:gd name="connsiteX210" fmla="*/ 594826 w 3951653"/>
                <a:gd name="connsiteY210" fmla="*/ 622449 h 2922431"/>
                <a:gd name="connsiteX211" fmla="*/ 568123 w 3951653"/>
                <a:gd name="connsiteY211" fmla="*/ 616471 h 2922431"/>
                <a:gd name="connsiteX212" fmla="*/ 567828 w 3951653"/>
                <a:gd name="connsiteY212" fmla="*/ 618092 h 2922431"/>
                <a:gd name="connsiteX213" fmla="*/ 529782 w 3951653"/>
                <a:gd name="connsiteY213" fmla="*/ 669328 h 2922431"/>
                <a:gd name="connsiteX214" fmla="*/ 518483 w 3951653"/>
                <a:gd name="connsiteY214" fmla="*/ 675352 h 2922431"/>
                <a:gd name="connsiteX215" fmla="*/ 524696 w 3951653"/>
                <a:gd name="connsiteY215" fmla="*/ 685570 h 2922431"/>
                <a:gd name="connsiteX216" fmla="*/ 532948 w 3951653"/>
                <a:gd name="connsiteY216" fmla="*/ 730900 h 2922431"/>
                <a:gd name="connsiteX217" fmla="*/ 468812 w 3951653"/>
                <a:gd name="connsiteY217" fmla="*/ 838202 h 2922431"/>
                <a:gd name="connsiteX218" fmla="*/ 452434 w 3951653"/>
                <a:gd name="connsiteY218" fmla="*/ 841869 h 2922431"/>
                <a:gd name="connsiteX219" fmla="*/ 448649 w 3951653"/>
                <a:gd name="connsiteY219" fmla="*/ 862662 h 2922431"/>
                <a:gd name="connsiteX220" fmla="*/ 392765 w 3951653"/>
                <a:gd name="connsiteY220" fmla="*/ 924634 h 2922431"/>
                <a:gd name="connsiteX221" fmla="*/ 358642 w 3951653"/>
                <a:gd name="connsiteY221" fmla="*/ 932274 h 2922431"/>
                <a:gd name="connsiteX222" fmla="*/ 366018 w 3951653"/>
                <a:gd name="connsiteY222" fmla="*/ 972796 h 2922431"/>
                <a:gd name="connsiteX223" fmla="*/ 261008 w 3951653"/>
                <a:gd name="connsiteY223" fmla="*/ 1089251 h 2922431"/>
                <a:gd name="connsiteX224" fmla="*/ 155996 w 3951653"/>
                <a:gd name="connsiteY224" fmla="*/ 972797 h 2922431"/>
                <a:gd name="connsiteX225" fmla="*/ 220133 w 3951653"/>
                <a:gd name="connsiteY225" fmla="*/ 865493 h 2922431"/>
                <a:gd name="connsiteX226" fmla="*/ 254256 w 3951653"/>
                <a:gd name="connsiteY226" fmla="*/ 857853 h 2922431"/>
                <a:gd name="connsiteX227" fmla="*/ 246879 w 3951653"/>
                <a:gd name="connsiteY227" fmla="*/ 817332 h 2922431"/>
                <a:gd name="connsiteX228" fmla="*/ 311015 w 3951653"/>
                <a:gd name="connsiteY228" fmla="*/ 710029 h 2922431"/>
                <a:gd name="connsiteX229" fmla="*/ 327394 w 3951653"/>
                <a:gd name="connsiteY229" fmla="*/ 706361 h 2922431"/>
                <a:gd name="connsiteX230" fmla="*/ 331178 w 3951653"/>
                <a:gd name="connsiteY230" fmla="*/ 685570 h 2922431"/>
                <a:gd name="connsiteX231" fmla="*/ 353683 w 3951653"/>
                <a:gd name="connsiteY231" fmla="*/ 648553 h 2922431"/>
                <a:gd name="connsiteX232" fmla="*/ 380150 w 3951653"/>
                <a:gd name="connsiteY232" fmla="*/ 628764 h 2922431"/>
                <a:gd name="connsiteX233" fmla="*/ 374311 w 3951653"/>
                <a:gd name="connsiteY233" fmla="*/ 618091 h 2922431"/>
                <a:gd name="connsiteX234" fmla="*/ 373872 w 3951653"/>
                <a:gd name="connsiteY234" fmla="*/ 615681 h 2922431"/>
                <a:gd name="connsiteX235" fmla="*/ 369166 w 3951653"/>
                <a:gd name="connsiteY235" fmla="*/ 616734 h 2922431"/>
                <a:gd name="connsiteX236" fmla="*/ 323023 w 3951653"/>
                <a:gd name="connsiteY236" fmla="*/ 608997 h 2922431"/>
                <a:gd name="connsiteX237" fmla="*/ 299293 w 3951653"/>
                <a:gd name="connsiteY237" fmla="*/ 596346 h 2922431"/>
                <a:gd name="connsiteX238" fmla="*/ 298158 w 3951653"/>
                <a:gd name="connsiteY238" fmla="*/ 602581 h 2922431"/>
                <a:gd name="connsiteX239" fmla="*/ 155175 w 3951653"/>
                <a:gd name="connsiteY239" fmla="*/ 707684 h 2922431"/>
                <a:gd name="connsiteX240" fmla="*/ 0 w 3951653"/>
                <a:gd name="connsiteY240" fmla="*/ 535598 h 2922431"/>
                <a:gd name="connsiteX241" fmla="*/ 94774 w 3951653"/>
                <a:gd name="connsiteY241" fmla="*/ 377034 h 2922431"/>
                <a:gd name="connsiteX242" fmla="*/ 97290 w 3951653"/>
                <a:gd name="connsiteY242" fmla="*/ 376470 h 2922431"/>
                <a:gd name="connsiteX243" fmla="*/ 85618 w 3951653"/>
                <a:gd name="connsiteY243" fmla="*/ 349547 h 2922431"/>
                <a:gd name="connsiteX244" fmla="*/ 78211 w 3951653"/>
                <a:gd name="connsiteY244" fmla="*/ 295210 h 2922431"/>
                <a:gd name="connsiteX245" fmla="*/ 242980 w 3951653"/>
                <a:gd name="connsiteY245" fmla="*/ 112486 h 2922431"/>
                <a:gd name="connsiteX246" fmla="*/ 744717 w 3951653"/>
                <a:gd name="connsiteY246" fmla="*/ 7286 h 2922431"/>
                <a:gd name="connsiteX247" fmla="*/ 816726 w 3951653"/>
                <a:gd name="connsiteY247" fmla="*/ 95892 h 2922431"/>
                <a:gd name="connsiteX248" fmla="*/ 744717 w 3951653"/>
                <a:gd name="connsiteY248" fmla="*/ 184496 h 2922431"/>
                <a:gd name="connsiteX249" fmla="*/ 672710 w 3951653"/>
                <a:gd name="connsiteY249" fmla="*/ 95892 h 2922431"/>
                <a:gd name="connsiteX250" fmla="*/ 744717 w 3951653"/>
                <a:gd name="connsiteY250" fmla="*/ 7286 h 2922431"/>
                <a:gd name="connsiteX251" fmla="*/ 468892 w 3951653"/>
                <a:gd name="connsiteY251" fmla="*/ 0 h 2922431"/>
                <a:gd name="connsiteX252" fmla="*/ 517648 w 3951653"/>
                <a:gd name="connsiteY252" fmla="*/ 59995 h 2922431"/>
                <a:gd name="connsiteX253" fmla="*/ 468892 w 3951653"/>
                <a:gd name="connsiteY253" fmla="*/ 119990 h 2922431"/>
                <a:gd name="connsiteX254" fmla="*/ 420135 w 3951653"/>
                <a:gd name="connsiteY254" fmla="*/ 59995 h 2922431"/>
                <a:gd name="connsiteX255" fmla="*/ 468892 w 3951653"/>
                <a:gd name="connsiteY25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730550 w 3951653"/>
                <a:gd name="connsiteY119" fmla="*/ 2281715 h 2922431"/>
                <a:gd name="connsiteX120" fmla="*/ 3951653 w 3951653"/>
                <a:gd name="connsiteY120" fmla="*/ 2395278 h 2922431"/>
                <a:gd name="connsiteX121" fmla="*/ 3814637 w 3951653"/>
                <a:gd name="connsiteY121" fmla="*/ 2485460 h 2922431"/>
                <a:gd name="connsiteX122" fmla="*/ 3649111 w 3951653"/>
                <a:gd name="connsiteY122" fmla="*/ 2468545 h 2922431"/>
                <a:gd name="connsiteX123" fmla="*/ 2646292 w 3951653"/>
                <a:gd name="connsiteY123" fmla="*/ 2406925 h 2922431"/>
                <a:gd name="connsiteX124" fmla="*/ 1947435 w 3951653"/>
                <a:gd name="connsiteY124" fmla="*/ 2545097 h 2922431"/>
                <a:gd name="connsiteX125" fmla="*/ 1949151 w 3951653"/>
                <a:gd name="connsiteY125" fmla="*/ 2422632 h 2922431"/>
                <a:gd name="connsiteX126" fmla="*/ 2521846 w 3951653"/>
                <a:gd name="connsiteY126" fmla="*/ 2328391 h 2922431"/>
                <a:gd name="connsiteX127" fmla="*/ 1000369 w 3951653"/>
                <a:gd name="connsiteY127" fmla="*/ 1732290 h 2922431"/>
                <a:gd name="connsiteX128" fmla="*/ 978800 w 3951653"/>
                <a:gd name="connsiteY128" fmla="*/ 1918355 h 2922431"/>
                <a:gd name="connsiteX129" fmla="*/ 1026437 w 3951653"/>
                <a:gd name="connsiteY129" fmla="*/ 2099505 h 2922431"/>
                <a:gd name="connsiteX130" fmla="*/ 1048005 w 3951653"/>
                <a:gd name="connsiteY130" fmla="*/ 1913443 h 2922431"/>
                <a:gd name="connsiteX131" fmla="*/ 1000369 w 3951653"/>
                <a:gd name="connsiteY131" fmla="*/ 1732290 h 2922431"/>
                <a:gd name="connsiteX132" fmla="*/ 1660555 w 3951653"/>
                <a:gd name="connsiteY132" fmla="*/ 1553217 h 2922431"/>
                <a:gd name="connsiteX133" fmla="*/ 1738542 w 3951653"/>
                <a:gd name="connsiteY133" fmla="*/ 1603223 h 2922431"/>
                <a:gd name="connsiteX134" fmla="*/ 1717110 w 3951653"/>
                <a:gd name="connsiteY134" fmla="*/ 1715545 h 2922431"/>
                <a:gd name="connsiteX135" fmla="*/ 1617693 w 3951653"/>
                <a:gd name="connsiteY135" fmla="*/ 1644107 h 2922431"/>
                <a:gd name="connsiteX136" fmla="*/ 1660555 w 3951653"/>
                <a:gd name="connsiteY136" fmla="*/ 1553217 h 2922431"/>
                <a:gd name="connsiteX137" fmla="*/ 1119548 w 3951653"/>
                <a:gd name="connsiteY137" fmla="*/ 1458296 h 2922431"/>
                <a:gd name="connsiteX138" fmla="*/ 1104848 w 3951653"/>
                <a:gd name="connsiteY138" fmla="*/ 1759674 h 2922431"/>
                <a:gd name="connsiteX139" fmla="*/ 1161974 w 3951653"/>
                <a:gd name="connsiteY139" fmla="*/ 2055952 h 2922431"/>
                <a:gd name="connsiteX140" fmla="*/ 1176673 w 3951653"/>
                <a:gd name="connsiteY140" fmla="*/ 1754575 h 2922431"/>
                <a:gd name="connsiteX141" fmla="*/ 1119548 w 3951653"/>
                <a:gd name="connsiteY141" fmla="*/ 1458296 h 2922431"/>
                <a:gd name="connsiteX142" fmla="*/ 578603 w 3951653"/>
                <a:gd name="connsiteY142" fmla="*/ 1457544 h 2922431"/>
                <a:gd name="connsiteX143" fmla="*/ 618108 w 3951653"/>
                <a:gd name="connsiteY143" fmla="*/ 1506154 h 2922431"/>
                <a:gd name="connsiteX144" fmla="*/ 578603 w 3951653"/>
                <a:gd name="connsiteY144" fmla="*/ 1554764 h 2922431"/>
                <a:gd name="connsiteX145" fmla="*/ 539098 w 3951653"/>
                <a:gd name="connsiteY145" fmla="*/ 1506155 h 2922431"/>
                <a:gd name="connsiteX146" fmla="*/ 578603 w 3951653"/>
                <a:gd name="connsiteY146" fmla="*/ 1457544 h 2922431"/>
                <a:gd name="connsiteX147" fmla="*/ 1212801 w 3951653"/>
                <a:gd name="connsiteY147" fmla="*/ 1457091 h 2922431"/>
                <a:gd name="connsiteX148" fmla="*/ 1219094 w 3951653"/>
                <a:gd name="connsiteY148" fmla="*/ 1644295 h 2922431"/>
                <a:gd name="connsiteX149" fmla="*/ 1293097 w 3951653"/>
                <a:gd name="connsiteY149" fmla="*/ 1816367 h 2922431"/>
                <a:gd name="connsiteX150" fmla="*/ 1286804 w 3951653"/>
                <a:gd name="connsiteY150" fmla="*/ 1629164 h 2922431"/>
                <a:gd name="connsiteX151" fmla="*/ 1212801 w 3951653"/>
                <a:gd name="connsiteY151" fmla="*/ 1457091 h 2922431"/>
                <a:gd name="connsiteX152" fmla="*/ 394346 w 3951653"/>
                <a:gd name="connsiteY152" fmla="*/ 1303027 h 2922431"/>
                <a:gd name="connsiteX153" fmla="*/ 464328 w 3951653"/>
                <a:gd name="connsiteY153" fmla="*/ 1389139 h 2922431"/>
                <a:gd name="connsiteX154" fmla="*/ 394346 w 3951653"/>
                <a:gd name="connsiteY154" fmla="*/ 1475252 h 2922431"/>
                <a:gd name="connsiteX155" fmla="*/ 324364 w 3951653"/>
                <a:gd name="connsiteY155" fmla="*/ 1389139 h 2922431"/>
                <a:gd name="connsiteX156" fmla="*/ 394346 w 3951653"/>
                <a:gd name="connsiteY156" fmla="*/ 1303027 h 2922431"/>
                <a:gd name="connsiteX157" fmla="*/ 1584951 w 3951653"/>
                <a:gd name="connsiteY157" fmla="*/ 1184397 h 2922431"/>
                <a:gd name="connsiteX158" fmla="*/ 1057908 w 3951653"/>
                <a:gd name="connsiteY158" fmla="*/ 2502857 h 2922431"/>
                <a:gd name="connsiteX159" fmla="*/ 1523378 w 3951653"/>
                <a:gd name="connsiteY159" fmla="*/ 2559844 h 2922431"/>
                <a:gd name="connsiteX160" fmla="*/ 1933739 w 3951653"/>
                <a:gd name="connsiteY160" fmla="*/ 1517606 h 2922431"/>
                <a:gd name="connsiteX161" fmla="*/ 1584951 w 3951653"/>
                <a:gd name="connsiteY161" fmla="*/ 1184397 h 2922431"/>
                <a:gd name="connsiteX162" fmla="*/ 405497 w 3951653"/>
                <a:gd name="connsiteY162" fmla="*/ 1063408 h 2922431"/>
                <a:gd name="connsiteX163" fmla="*/ 438833 w 3951653"/>
                <a:gd name="connsiteY163" fmla="*/ 1168585 h 2922431"/>
                <a:gd name="connsiteX164" fmla="*/ 306496 w 3951653"/>
                <a:gd name="connsiteY164" fmla="*/ 1223354 h 2922431"/>
                <a:gd name="connsiteX165" fmla="*/ 251323 w 3951653"/>
                <a:gd name="connsiteY165" fmla="*/ 1105347 h 2922431"/>
                <a:gd name="connsiteX166" fmla="*/ 289827 w 3951653"/>
                <a:gd name="connsiteY166" fmla="*/ 1094364 h 2922431"/>
                <a:gd name="connsiteX167" fmla="*/ 405497 w 3951653"/>
                <a:gd name="connsiteY167" fmla="*/ 1063408 h 2922431"/>
                <a:gd name="connsiteX168" fmla="*/ 1358748 w 3951653"/>
                <a:gd name="connsiteY168" fmla="*/ 992093 h 2922431"/>
                <a:gd name="connsiteX169" fmla="*/ 1214732 w 3951653"/>
                <a:gd name="connsiteY169" fmla="*/ 1138002 h 2922431"/>
                <a:gd name="connsiteX170" fmla="*/ 1358747 w 3951653"/>
                <a:gd name="connsiteY170" fmla="*/ 1283911 h 2922431"/>
                <a:gd name="connsiteX171" fmla="*/ 1502763 w 3951653"/>
                <a:gd name="connsiteY171" fmla="*/ 1138003 h 2922431"/>
                <a:gd name="connsiteX172" fmla="*/ 1358748 w 3951653"/>
                <a:gd name="connsiteY172" fmla="*/ 992093 h 2922431"/>
                <a:gd name="connsiteX173" fmla="*/ 1287889 w 3951653"/>
                <a:gd name="connsiteY173" fmla="*/ 812101 h 2922431"/>
                <a:gd name="connsiteX174" fmla="*/ 1586339 w 3951653"/>
                <a:gd name="connsiteY174" fmla="*/ 926401 h 2922431"/>
                <a:gd name="connsiteX175" fmla="*/ 1586093 w 3951653"/>
                <a:gd name="connsiteY175" fmla="*/ 1014410 h 2922431"/>
                <a:gd name="connsiteX176" fmla="*/ 2054578 w 3951653"/>
                <a:gd name="connsiteY176" fmla="*/ 1474785 h 2922431"/>
                <a:gd name="connsiteX177" fmla="*/ 1597377 w 3951653"/>
                <a:gd name="connsiteY177" fmla="*/ 2671183 h 2922431"/>
                <a:gd name="connsiteX178" fmla="*/ 967214 w 3951653"/>
                <a:gd name="connsiteY178" fmla="*/ 2653602 h 2922431"/>
                <a:gd name="connsiteX179" fmla="*/ 891013 w 3951653"/>
                <a:gd name="connsiteY179" fmla="*/ 2704402 h 2922431"/>
                <a:gd name="connsiteX180" fmla="*/ 585968 w 3951653"/>
                <a:gd name="connsiteY180" fmla="*/ 2572757 h 2922431"/>
                <a:gd name="connsiteX181" fmla="*/ 1287889 w 3951653"/>
                <a:gd name="connsiteY181" fmla="*/ 812101 h 2922431"/>
                <a:gd name="connsiteX182" fmla="*/ 843388 w 3951653"/>
                <a:gd name="connsiteY182" fmla="*/ 697804 h 2922431"/>
                <a:gd name="connsiteX183" fmla="*/ 1081514 w 3951653"/>
                <a:gd name="connsiteY183" fmla="*/ 783529 h 2922431"/>
                <a:gd name="connsiteX184" fmla="*/ 1119950 w 3951653"/>
                <a:gd name="connsiteY184" fmla="*/ 731107 h 2922431"/>
                <a:gd name="connsiteX185" fmla="*/ 1221478 w 3951653"/>
                <a:gd name="connsiteY185" fmla="*/ 768758 h 2922431"/>
                <a:gd name="connsiteX186" fmla="*/ 523973 w 3951653"/>
                <a:gd name="connsiteY186" fmla="*/ 2544684 h 2922431"/>
                <a:gd name="connsiteX187" fmla="*/ 431971 w 3951653"/>
                <a:gd name="connsiteY187" fmla="*/ 2500684 h 2922431"/>
                <a:gd name="connsiteX188" fmla="*/ 433814 w 3951653"/>
                <a:gd name="connsiteY188" fmla="*/ 2434530 h 2922431"/>
                <a:gd name="connsiteX189" fmla="*/ 198863 w 3951653"/>
                <a:gd name="connsiteY189" fmla="*/ 2304353 h 2922431"/>
                <a:gd name="connsiteX190" fmla="*/ 275064 w 3951653"/>
                <a:gd name="connsiteY190" fmla="*/ 2101154 h 2922431"/>
                <a:gd name="connsiteX191" fmla="*/ 551289 w 3951653"/>
                <a:gd name="connsiteY191" fmla="*/ 2158304 h 2922431"/>
                <a:gd name="connsiteX192" fmla="*/ 976738 w 3951653"/>
                <a:gd name="connsiteY192" fmla="*/ 1075629 h 2922431"/>
                <a:gd name="connsiteX193" fmla="*/ 735438 w 3951653"/>
                <a:gd name="connsiteY193" fmla="*/ 901004 h 2922431"/>
                <a:gd name="connsiteX194" fmla="*/ 843388 w 3951653"/>
                <a:gd name="connsiteY194" fmla="*/ 697804 h 2922431"/>
                <a:gd name="connsiteX195" fmla="*/ 242980 w 3951653"/>
                <a:gd name="connsiteY195" fmla="*/ 112486 h 2922431"/>
                <a:gd name="connsiteX196" fmla="*/ 394801 w 3951653"/>
                <a:gd name="connsiteY196" fmla="*/ 224085 h 2922431"/>
                <a:gd name="connsiteX197" fmla="*/ 400738 w 3951653"/>
                <a:gd name="connsiteY197" fmla="*/ 256697 h 2922431"/>
                <a:gd name="connsiteX198" fmla="*/ 440959 w 3951653"/>
                <a:gd name="connsiteY198" fmla="*/ 226623 h 2922431"/>
                <a:gd name="connsiteX199" fmla="*/ 505094 w 3951653"/>
                <a:gd name="connsiteY199" fmla="*/ 212264 h 2922431"/>
                <a:gd name="connsiteX200" fmla="*/ 656915 w 3951653"/>
                <a:gd name="connsiteY200" fmla="*/ 323864 h 2922431"/>
                <a:gd name="connsiteX201" fmla="*/ 663539 w 3951653"/>
                <a:gd name="connsiteY201" fmla="*/ 360256 h 2922431"/>
                <a:gd name="connsiteX202" fmla="*/ 673915 w 3951653"/>
                <a:gd name="connsiteY202" fmla="*/ 343187 h 2922431"/>
                <a:gd name="connsiteX203" fmla="*/ 748170 w 3951653"/>
                <a:gd name="connsiteY203" fmla="*/ 309079 h 2922431"/>
                <a:gd name="connsiteX204" fmla="*/ 853181 w 3951653"/>
                <a:gd name="connsiteY204" fmla="*/ 425533 h 2922431"/>
                <a:gd name="connsiteX205" fmla="*/ 748169 w 3951653"/>
                <a:gd name="connsiteY205" fmla="*/ 541989 h 2922431"/>
                <a:gd name="connsiteX206" fmla="*/ 707295 w 3951653"/>
                <a:gd name="connsiteY206" fmla="*/ 532836 h 2922431"/>
                <a:gd name="connsiteX207" fmla="*/ 696429 w 3951653"/>
                <a:gd name="connsiteY207" fmla="*/ 524713 h 2922431"/>
                <a:gd name="connsiteX208" fmla="*/ 691585 w 3951653"/>
                <a:gd name="connsiteY208" fmla="*/ 551323 h 2922431"/>
                <a:gd name="connsiteX209" fmla="*/ 594826 w 3951653"/>
                <a:gd name="connsiteY209" fmla="*/ 622449 h 2922431"/>
                <a:gd name="connsiteX210" fmla="*/ 568123 w 3951653"/>
                <a:gd name="connsiteY210" fmla="*/ 616471 h 2922431"/>
                <a:gd name="connsiteX211" fmla="*/ 567828 w 3951653"/>
                <a:gd name="connsiteY211" fmla="*/ 618092 h 2922431"/>
                <a:gd name="connsiteX212" fmla="*/ 529782 w 3951653"/>
                <a:gd name="connsiteY212" fmla="*/ 669328 h 2922431"/>
                <a:gd name="connsiteX213" fmla="*/ 518483 w 3951653"/>
                <a:gd name="connsiteY213" fmla="*/ 675352 h 2922431"/>
                <a:gd name="connsiteX214" fmla="*/ 524696 w 3951653"/>
                <a:gd name="connsiteY214" fmla="*/ 685570 h 2922431"/>
                <a:gd name="connsiteX215" fmla="*/ 532948 w 3951653"/>
                <a:gd name="connsiteY215" fmla="*/ 730900 h 2922431"/>
                <a:gd name="connsiteX216" fmla="*/ 468812 w 3951653"/>
                <a:gd name="connsiteY216" fmla="*/ 838202 h 2922431"/>
                <a:gd name="connsiteX217" fmla="*/ 452434 w 3951653"/>
                <a:gd name="connsiteY217" fmla="*/ 841869 h 2922431"/>
                <a:gd name="connsiteX218" fmla="*/ 448649 w 3951653"/>
                <a:gd name="connsiteY218" fmla="*/ 862662 h 2922431"/>
                <a:gd name="connsiteX219" fmla="*/ 392765 w 3951653"/>
                <a:gd name="connsiteY219" fmla="*/ 924634 h 2922431"/>
                <a:gd name="connsiteX220" fmla="*/ 358642 w 3951653"/>
                <a:gd name="connsiteY220" fmla="*/ 932274 h 2922431"/>
                <a:gd name="connsiteX221" fmla="*/ 366018 w 3951653"/>
                <a:gd name="connsiteY221" fmla="*/ 972796 h 2922431"/>
                <a:gd name="connsiteX222" fmla="*/ 261008 w 3951653"/>
                <a:gd name="connsiteY222" fmla="*/ 1089251 h 2922431"/>
                <a:gd name="connsiteX223" fmla="*/ 155996 w 3951653"/>
                <a:gd name="connsiteY223" fmla="*/ 972797 h 2922431"/>
                <a:gd name="connsiteX224" fmla="*/ 220133 w 3951653"/>
                <a:gd name="connsiteY224" fmla="*/ 865493 h 2922431"/>
                <a:gd name="connsiteX225" fmla="*/ 254256 w 3951653"/>
                <a:gd name="connsiteY225" fmla="*/ 857853 h 2922431"/>
                <a:gd name="connsiteX226" fmla="*/ 246879 w 3951653"/>
                <a:gd name="connsiteY226" fmla="*/ 817332 h 2922431"/>
                <a:gd name="connsiteX227" fmla="*/ 311015 w 3951653"/>
                <a:gd name="connsiteY227" fmla="*/ 710029 h 2922431"/>
                <a:gd name="connsiteX228" fmla="*/ 327394 w 3951653"/>
                <a:gd name="connsiteY228" fmla="*/ 706361 h 2922431"/>
                <a:gd name="connsiteX229" fmla="*/ 331178 w 3951653"/>
                <a:gd name="connsiteY229" fmla="*/ 685570 h 2922431"/>
                <a:gd name="connsiteX230" fmla="*/ 353683 w 3951653"/>
                <a:gd name="connsiteY230" fmla="*/ 648553 h 2922431"/>
                <a:gd name="connsiteX231" fmla="*/ 380150 w 3951653"/>
                <a:gd name="connsiteY231" fmla="*/ 628764 h 2922431"/>
                <a:gd name="connsiteX232" fmla="*/ 374311 w 3951653"/>
                <a:gd name="connsiteY232" fmla="*/ 618091 h 2922431"/>
                <a:gd name="connsiteX233" fmla="*/ 373872 w 3951653"/>
                <a:gd name="connsiteY233" fmla="*/ 615681 h 2922431"/>
                <a:gd name="connsiteX234" fmla="*/ 369166 w 3951653"/>
                <a:gd name="connsiteY234" fmla="*/ 616734 h 2922431"/>
                <a:gd name="connsiteX235" fmla="*/ 323023 w 3951653"/>
                <a:gd name="connsiteY235" fmla="*/ 608997 h 2922431"/>
                <a:gd name="connsiteX236" fmla="*/ 299293 w 3951653"/>
                <a:gd name="connsiteY236" fmla="*/ 596346 h 2922431"/>
                <a:gd name="connsiteX237" fmla="*/ 298158 w 3951653"/>
                <a:gd name="connsiteY237" fmla="*/ 602581 h 2922431"/>
                <a:gd name="connsiteX238" fmla="*/ 155175 w 3951653"/>
                <a:gd name="connsiteY238" fmla="*/ 707684 h 2922431"/>
                <a:gd name="connsiteX239" fmla="*/ 0 w 3951653"/>
                <a:gd name="connsiteY239" fmla="*/ 535598 h 2922431"/>
                <a:gd name="connsiteX240" fmla="*/ 94774 w 3951653"/>
                <a:gd name="connsiteY240" fmla="*/ 377034 h 2922431"/>
                <a:gd name="connsiteX241" fmla="*/ 97290 w 3951653"/>
                <a:gd name="connsiteY241" fmla="*/ 376470 h 2922431"/>
                <a:gd name="connsiteX242" fmla="*/ 85618 w 3951653"/>
                <a:gd name="connsiteY242" fmla="*/ 349547 h 2922431"/>
                <a:gd name="connsiteX243" fmla="*/ 78211 w 3951653"/>
                <a:gd name="connsiteY243" fmla="*/ 295210 h 2922431"/>
                <a:gd name="connsiteX244" fmla="*/ 242980 w 3951653"/>
                <a:gd name="connsiteY244" fmla="*/ 112486 h 2922431"/>
                <a:gd name="connsiteX245" fmla="*/ 744717 w 3951653"/>
                <a:gd name="connsiteY245" fmla="*/ 7286 h 2922431"/>
                <a:gd name="connsiteX246" fmla="*/ 816726 w 3951653"/>
                <a:gd name="connsiteY246" fmla="*/ 95892 h 2922431"/>
                <a:gd name="connsiteX247" fmla="*/ 744717 w 3951653"/>
                <a:gd name="connsiteY247" fmla="*/ 184496 h 2922431"/>
                <a:gd name="connsiteX248" fmla="*/ 672710 w 3951653"/>
                <a:gd name="connsiteY248" fmla="*/ 95892 h 2922431"/>
                <a:gd name="connsiteX249" fmla="*/ 744717 w 3951653"/>
                <a:gd name="connsiteY249" fmla="*/ 7286 h 2922431"/>
                <a:gd name="connsiteX250" fmla="*/ 468892 w 3951653"/>
                <a:gd name="connsiteY250" fmla="*/ 0 h 2922431"/>
                <a:gd name="connsiteX251" fmla="*/ 517648 w 3951653"/>
                <a:gd name="connsiteY251" fmla="*/ 59995 h 2922431"/>
                <a:gd name="connsiteX252" fmla="*/ 468892 w 3951653"/>
                <a:gd name="connsiteY252" fmla="*/ 119990 h 2922431"/>
                <a:gd name="connsiteX253" fmla="*/ 420135 w 3951653"/>
                <a:gd name="connsiteY253" fmla="*/ 59995 h 2922431"/>
                <a:gd name="connsiteX254" fmla="*/ 468892 w 3951653"/>
                <a:gd name="connsiteY254"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2646292 w 3951653"/>
                <a:gd name="connsiteY122" fmla="*/ 2406925 h 2922431"/>
                <a:gd name="connsiteX123" fmla="*/ 1947435 w 3951653"/>
                <a:gd name="connsiteY123" fmla="*/ 2545097 h 2922431"/>
                <a:gd name="connsiteX124" fmla="*/ 1949151 w 3951653"/>
                <a:gd name="connsiteY124" fmla="*/ 2422632 h 2922431"/>
                <a:gd name="connsiteX125" fmla="*/ 2521846 w 3951653"/>
                <a:gd name="connsiteY125" fmla="*/ 2328391 h 2922431"/>
                <a:gd name="connsiteX126" fmla="*/ 1000369 w 3951653"/>
                <a:gd name="connsiteY126" fmla="*/ 1732290 h 2922431"/>
                <a:gd name="connsiteX127" fmla="*/ 978800 w 3951653"/>
                <a:gd name="connsiteY127" fmla="*/ 1918355 h 2922431"/>
                <a:gd name="connsiteX128" fmla="*/ 1026437 w 3951653"/>
                <a:gd name="connsiteY128" fmla="*/ 2099505 h 2922431"/>
                <a:gd name="connsiteX129" fmla="*/ 1048005 w 3951653"/>
                <a:gd name="connsiteY129" fmla="*/ 1913443 h 2922431"/>
                <a:gd name="connsiteX130" fmla="*/ 1000369 w 3951653"/>
                <a:gd name="connsiteY130" fmla="*/ 1732290 h 2922431"/>
                <a:gd name="connsiteX131" fmla="*/ 1660555 w 3951653"/>
                <a:gd name="connsiteY131" fmla="*/ 1553217 h 2922431"/>
                <a:gd name="connsiteX132" fmla="*/ 1738542 w 3951653"/>
                <a:gd name="connsiteY132" fmla="*/ 1603223 h 2922431"/>
                <a:gd name="connsiteX133" fmla="*/ 1717110 w 3951653"/>
                <a:gd name="connsiteY133" fmla="*/ 1715545 h 2922431"/>
                <a:gd name="connsiteX134" fmla="*/ 1617693 w 3951653"/>
                <a:gd name="connsiteY134" fmla="*/ 1644107 h 2922431"/>
                <a:gd name="connsiteX135" fmla="*/ 1660555 w 3951653"/>
                <a:gd name="connsiteY135" fmla="*/ 1553217 h 2922431"/>
                <a:gd name="connsiteX136" fmla="*/ 1119548 w 3951653"/>
                <a:gd name="connsiteY136" fmla="*/ 1458296 h 2922431"/>
                <a:gd name="connsiteX137" fmla="*/ 1104848 w 3951653"/>
                <a:gd name="connsiteY137" fmla="*/ 1759674 h 2922431"/>
                <a:gd name="connsiteX138" fmla="*/ 1161974 w 3951653"/>
                <a:gd name="connsiteY138" fmla="*/ 2055952 h 2922431"/>
                <a:gd name="connsiteX139" fmla="*/ 1176673 w 3951653"/>
                <a:gd name="connsiteY139" fmla="*/ 1754575 h 2922431"/>
                <a:gd name="connsiteX140" fmla="*/ 1119548 w 3951653"/>
                <a:gd name="connsiteY140" fmla="*/ 1458296 h 2922431"/>
                <a:gd name="connsiteX141" fmla="*/ 578603 w 3951653"/>
                <a:gd name="connsiteY141" fmla="*/ 1457544 h 2922431"/>
                <a:gd name="connsiteX142" fmla="*/ 618108 w 3951653"/>
                <a:gd name="connsiteY142" fmla="*/ 1506154 h 2922431"/>
                <a:gd name="connsiteX143" fmla="*/ 578603 w 3951653"/>
                <a:gd name="connsiteY143" fmla="*/ 1554764 h 2922431"/>
                <a:gd name="connsiteX144" fmla="*/ 539098 w 3951653"/>
                <a:gd name="connsiteY144" fmla="*/ 1506155 h 2922431"/>
                <a:gd name="connsiteX145" fmla="*/ 578603 w 3951653"/>
                <a:gd name="connsiteY145" fmla="*/ 1457544 h 2922431"/>
                <a:gd name="connsiteX146" fmla="*/ 1212801 w 3951653"/>
                <a:gd name="connsiteY146" fmla="*/ 1457091 h 2922431"/>
                <a:gd name="connsiteX147" fmla="*/ 1219094 w 3951653"/>
                <a:gd name="connsiteY147" fmla="*/ 1644295 h 2922431"/>
                <a:gd name="connsiteX148" fmla="*/ 1293097 w 3951653"/>
                <a:gd name="connsiteY148" fmla="*/ 1816367 h 2922431"/>
                <a:gd name="connsiteX149" fmla="*/ 1286804 w 3951653"/>
                <a:gd name="connsiteY149" fmla="*/ 1629164 h 2922431"/>
                <a:gd name="connsiteX150" fmla="*/ 1212801 w 3951653"/>
                <a:gd name="connsiteY150" fmla="*/ 1457091 h 2922431"/>
                <a:gd name="connsiteX151" fmla="*/ 394346 w 3951653"/>
                <a:gd name="connsiteY151" fmla="*/ 1303027 h 2922431"/>
                <a:gd name="connsiteX152" fmla="*/ 464328 w 3951653"/>
                <a:gd name="connsiteY152" fmla="*/ 1389139 h 2922431"/>
                <a:gd name="connsiteX153" fmla="*/ 394346 w 3951653"/>
                <a:gd name="connsiteY153" fmla="*/ 1475252 h 2922431"/>
                <a:gd name="connsiteX154" fmla="*/ 324364 w 3951653"/>
                <a:gd name="connsiteY154" fmla="*/ 1389139 h 2922431"/>
                <a:gd name="connsiteX155" fmla="*/ 394346 w 3951653"/>
                <a:gd name="connsiteY155" fmla="*/ 1303027 h 2922431"/>
                <a:gd name="connsiteX156" fmla="*/ 1584951 w 3951653"/>
                <a:gd name="connsiteY156" fmla="*/ 1184397 h 2922431"/>
                <a:gd name="connsiteX157" fmla="*/ 1057908 w 3951653"/>
                <a:gd name="connsiteY157" fmla="*/ 2502857 h 2922431"/>
                <a:gd name="connsiteX158" fmla="*/ 1523378 w 3951653"/>
                <a:gd name="connsiteY158" fmla="*/ 2559844 h 2922431"/>
                <a:gd name="connsiteX159" fmla="*/ 1933739 w 3951653"/>
                <a:gd name="connsiteY159" fmla="*/ 1517606 h 2922431"/>
                <a:gd name="connsiteX160" fmla="*/ 1584951 w 3951653"/>
                <a:gd name="connsiteY160" fmla="*/ 1184397 h 2922431"/>
                <a:gd name="connsiteX161" fmla="*/ 405497 w 3951653"/>
                <a:gd name="connsiteY161" fmla="*/ 1063408 h 2922431"/>
                <a:gd name="connsiteX162" fmla="*/ 438833 w 3951653"/>
                <a:gd name="connsiteY162" fmla="*/ 1168585 h 2922431"/>
                <a:gd name="connsiteX163" fmla="*/ 306496 w 3951653"/>
                <a:gd name="connsiteY163" fmla="*/ 1223354 h 2922431"/>
                <a:gd name="connsiteX164" fmla="*/ 251323 w 3951653"/>
                <a:gd name="connsiteY164" fmla="*/ 1105347 h 2922431"/>
                <a:gd name="connsiteX165" fmla="*/ 289827 w 3951653"/>
                <a:gd name="connsiteY165" fmla="*/ 1094364 h 2922431"/>
                <a:gd name="connsiteX166" fmla="*/ 405497 w 3951653"/>
                <a:gd name="connsiteY166" fmla="*/ 1063408 h 2922431"/>
                <a:gd name="connsiteX167" fmla="*/ 1358748 w 3951653"/>
                <a:gd name="connsiteY167" fmla="*/ 992093 h 2922431"/>
                <a:gd name="connsiteX168" fmla="*/ 1214732 w 3951653"/>
                <a:gd name="connsiteY168" fmla="*/ 1138002 h 2922431"/>
                <a:gd name="connsiteX169" fmla="*/ 1358747 w 3951653"/>
                <a:gd name="connsiteY169" fmla="*/ 1283911 h 2922431"/>
                <a:gd name="connsiteX170" fmla="*/ 1502763 w 3951653"/>
                <a:gd name="connsiteY170" fmla="*/ 1138003 h 2922431"/>
                <a:gd name="connsiteX171" fmla="*/ 1358748 w 3951653"/>
                <a:gd name="connsiteY171" fmla="*/ 992093 h 2922431"/>
                <a:gd name="connsiteX172" fmla="*/ 1287889 w 3951653"/>
                <a:gd name="connsiteY172" fmla="*/ 812101 h 2922431"/>
                <a:gd name="connsiteX173" fmla="*/ 1586339 w 3951653"/>
                <a:gd name="connsiteY173" fmla="*/ 926401 h 2922431"/>
                <a:gd name="connsiteX174" fmla="*/ 1586093 w 3951653"/>
                <a:gd name="connsiteY174" fmla="*/ 1014410 h 2922431"/>
                <a:gd name="connsiteX175" fmla="*/ 2054578 w 3951653"/>
                <a:gd name="connsiteY175" fmla="*/ 1474785 h 2922431"/>
                <a:gd name="connsiteX176" fmla="*/ 1597377 w 3951653"/>
                <a:gd name="connsiteY176" fmla="*/ 2671183 h 2922431"/>
                <a:gd name="connsiteX177" fmla="*/ 967214 w 3951653"/>
                <a:gd name="connsiteY177" fmla="*/ 2653602 h 2922431"/>
                <a:gd name="connsiteX178" fmla="*/ 891013 w 3951653"/>
                <a:gd name="connsiteY178" fmla="*/ 2704402 h 2922431"/>
                <a:gd name="connsiteX179" fmla="*/ 585968 w 3951653"/>
                <a:gd name="connsiteY179" fmla="*/ 2572757 h 2922431"/>
                <a:gd name="connsiteX180" fmla="*/ 1287889 w 3951653"/>
                <a:gd name="connsiteY180" fmla="*/ 812101 h 2922431"/>
                <a:gd name="connsiteX181" fmla="*/ 843388 w 3951653"/>
                <a:gd name="connsiteY181" fmla="*/ 697804 h 2922431"/>
                <a:gd name="connsiteX182" fmla="*/ 1081514 w 3951653"/>
                <a:gd name="connsiteY182" fmla="*/ 783529 h 2922431"/>
                <a:gd name="connsiteX183" fmla="*/ 1119950 w 3951653"/>
                <a:gd name="connsiteY183" fmla="*/ 731107 h 2922431"/>
                <a:gd name="connsiteX184" fmla="*/ 1221478 w 3951653"/>
                <a:gd name="connsiteY184" fmla="*/ 768758 h 2922431"/>
                <a:gd name="connsiteX185" fmla="*/ 523973 w 3951653"/>
                <a:gd name="connsiteY185" fmla="*/ 2544684 h 2922431"/>
                <a:gd name="connsiteX186" fmla="*/ 431971 w 3951653"/>
                <a:gd name="connsiteY186" fmla="*/ 2500684 h 2922431"/>
                <a:gd name="connsiteX187" fmla="*/ 433814 w 3951653"/>
                <a:gd name="connsiteY187" fmla="*/ 2434530 h 2922431"/>
                <a:gd name="connsiteX188" fmla="*/ 198863 w 3951653"/>
                <a:gd name="connsiteY188" fmla="*/ 2304353 h 2922431"/>
                <a:gd name="connsiteX189" fmla="*/ 275064 w 3951653"/>
                <a:gd name="connsiteY189" fmla="*/ 2101154 h 2922431"/>
                <a:gd name="connsiteX190" fmla="*/ 551289 w 3951653"/>
                <a:gd name="connsiteY190" fmla="*/ 2158304 h 2922431"/>
                <a:gd name="connsiteX191" fmla="*/ 976738 w 3951653"/>
                <a:gd name="connsiteY191" fmla="*/ 1075629 h 2922431"/>
                <a:gd name="connsiteX192" fmla="*/ 735438 w 3951653"/>
                <a:gd name="connsiteY192" fmla="*/ 901004 h 2922431"/>
                <a:gd name="connsiteX193" fmla="*/ 843388 w 3951653"/>
                <a:gd name="connsiteY193" fmla="*/ 697804 h 2922431"/>
                <a:gd name="connsiteX194" fmla="*/ 242980 w 3951653"/>
                <a:gd name="connsiteY194" fmla="*/ 112486 h 2922431"/>
                <a:gd name="connsiteX195" fmla="*/ 394801 w 3951653"/>
                <a:gd name="connsiteY195" fmla="*/ 224085 h 2922431"/>
                <a:gd name="connsiteX196" fmla="*/ 400738 w 3951653"/>
                <a:gd name="connsiteY196" fmla="*/ 256697 h 2922431"/>
                <a:gd name="connsiteX197" fmla="*/ 440959 w 3951653"/>
                <a:gd name="connsiteY197" fmla="*/ 226623 h 2922431"/>
                <a:gd name="connsiteX198" fmla="*/ 505094 w 3951653"/>
                <a:gd name="connsiteY198" fmla="*/ 212264 h 2922431"/>
                <a:gd name="connsiteX199" fmla="*/ 656915 w 3951653"/>
                <a:gd name="connsiteY199" fmla="*/ 323864 h 2922431"/>
                <a:gd name="connsiteX200" fmla="*/ 663539 w 3951653"/>
                <a:gd name="connsiteY200" fmla="*/ 360256 h 2922431"/>
                <a:gd name="connsiteX201" fmla="*/ 673915 w 3951653"/>
                <a:gd name="connsiteY201" fmla="*/ 343187 h 2922431"/>
                <a:gd name="connsiteX202" fmla="*/ 748170 w 3951653"/>
                <a:gd name="connsiteY202" fmla="*/ 309079 h 2922431"/>
                <a:gd name="connsiteX203" fmla="*/ 853181 w 3951653"/>
                <a:gd name="connsiteY203" fmla="*/ 425533 h 2922431"/>
                <a:gd name="connsiteX204" fmla="*/ 748169 w 3951653"/>
                <a:gd name="connsiteY204" fmla="*/ 541989 h 2922431"/>
                <a:gd name="connsiteX205" fmla="*/ 707295 w 3951653"/>
                <a:gd name="connsiteY205" fmla="*/ 532836 h 2922431"/>
                <a:gd name="connsiteX206" fmla="*/ 696429 w 3951653"/>
                <a:gd name="connsiteY206" fmla="*/ 524713 h 2922431"/>
                <a:gd name="connsiteX207" fmla="*/ 691585 w 3951653"/>
                <a:gd name="connsiteY207" fmla="*/ 551323 h 2922431"/>
                <a:gd name="connsiteX208" fmla="*/ 594826 w 3951653"/>
                <a:gd name="connsiteY208" fmla="*/ 622449 h 2922431"/>
                <a:gd name="connsiteX209" fmla="*/ 568123 w 3951653"/>
                <a:gd name="connsiteY209" fmla="*/ 616471 h 2922431"/>
                <a:gd name="connsiteX210" fmla="*/ 567828 w 3951653"/>
                <a:gd name="connsiteY210" fmla="*/ 618092 h 2922431"/>
                <a:gd name="connsiteX211" fmla="*/ 529782 w 3951653"/>
                <a:gd name="connsiteY211" fmla="*/ 669328 h 2922431"/>
                <a:gd name="connsiteX212" fmla="*/ 518483 w 3951653"/>
                <a:gd name="connsiteY212" fmla="*/ 675352 h 2922431"/>
                <a:gd name="connsiteX213" fmla="*/ 524696 w 3951653"/>
                <a:gd name="connsiteY213" fmla="*/ 685570 h 2922431"/>
                <a:gd name="connsiteX214" fmla="*/ 532948 w 3951653"/>
                <a:gd name="connsiteY214" fmla="*/ 730900 h 2922431"/>
                <a:gd name="connsiteX215" fmla="*/ 468812 w 3951653"/>
                <a:gd name="connsiteY215" fmla="*/ 838202 h 2922431"/>
                <a:gd name="connsiteX216" fmla="*/ 452434 w 3951653"/>
                <a:gd name="connsiteY216" fmla="*/ 841869 h 2922431"/>
                <a:gd name="connsiteX217" fmla="*/ 448649 w 3951653"/>
                <a:gd name="connsiteY217" fmla="*/ 862662 h 2922431"/>
                <a:gd name="connsiteX218" fmla="*/ 392765 w 3951653"/>
                <a:gd name="connsiteY218" fmla="*/ 924634 h 2922431"/>
                <a:gd name="connsiteX219" fmla="*/ 358642 w 3951653"/>
                <a:gd name="connsiteY219" fmla="*/ 932274 h 2922431"/>
                <a:gd name="connsiteX220" fmla="*/ 366018 w 3951653"/>
                <a:gd name="connsiteY220" fmla="*/ 972796 h 2922431"/>
                <a:gd name="connsiteX221" fmla="*/ 261008 w 3951653"/>
                <a:gd name="connsiteY221" fmla="*/ 1089251 h 2922431"/>
                <a:gd name="connsiteX222" fmla="*/ 155996 w 3951653"/>
                <a:gd name="connsiteY222" fmla="*/ 972797 h 2922431"/>
                <a:gd name="connsiteX223" fmla="*/ 220133 w 3951653"/>
                <a:gd name="connsiteY223" fmla="*/ 865493 h 2922431"/>
                <a:gd name="connsiteX224" fmla="*/ 254256 w 3951653"/>
                <a:gd name="connsiteY224" fmla="*/ 857853 h 2922431"/>
                <a:gd name="connsiteX225" fmla="*/ 246879 w 3951653"/>
                <a:gd name="connsiteY225" fmla="*/ 817332 h 2922431"/>
                <a:gd name="connsiteX226" fmla="*/ 311015 w 3951653"/>
                <a:gd name="connsiteY226" fmla="*/ 710029 h 2922431"/>
                <a:gd name="connsiteX227" fmla="*/ 327394 w 3951653"/>
                <a:gd name="connsiteY227" fmla="*/ 706361 h 2922431"/>
                <a:gd name="connsiteX228" fmla="*/ 331178 w 3951653"/>
                <a:gd name="connsiteY228" fmla="*/ 685570 h 2922431"/>
                <a:gd name="connsiteX229" fmla="*/ 353683 w 3951653"/>
                <a:gd name="connsiteY229" fmla="*/ 648553 h 2922431"/>
                <a:gd name="connsiteX230" fmla="*/ 380150 w 3951653"/>
                <a:gd name="connsiteY230" fmla="*/ 628764 h 2922431"/>
                <a:gd name="connsiteX231" fmla="*/ 374311 w 3951653"/>
                <a:gd name="connsiteY231" fmla="*/ 618091 h 2922431"/>
                <a:gd name="connsiteX232" fmla="*/ 373872 w 3951653"/>
                <a:gd name="connsiteY232" fmla="*/ 615681 h 2922431"/>
                <a:gd name="connsiteX233" fmla="*/ 369166 w 3951653"/>
                <a:gd name="connsiteY233" fmla="*/ 616734 h 2922431"/>
                <a:gd name="connsiteX234" fmla="*/ 323023 w 3951653"/>
                <a:gd name="connsiteY234" fmla="*/ 608997 h 2922431"/>
                <a:gd name="connsiteX235" fmla="*/ 299293 w 3951653"/>
                <a:gd name="connsiteY235" fmla="*/ 596346 h 2922431"/>
                <a:gd name="connsiteX236" fmla="*/ 298158 w 3951653"/>
                <a:gd name="connsiteY236" fmla="*/ 602581 h 2922431"/>
                <a:gd name="connsiteX237" fmla="*/ 155175 w 3951653"/>
                <a:gd name="connsiteY237" fmla="*/ 707684 h 2922431"/>
                <a:gd name="connsiteX238" fmla="*/ 0 w 3951653"/>
                <a:gd name="connsiteY238" fmla="*/ 535598 h 2922431"/>
                <a:gd name="connsiteX239" fmla="*/ 94774 w 3951653"/>
                <a:gd name="connsiteY239" fmla="*/ 377034 h 2922431"/>
                <a:gd name="connsiteX240" fmla="*/ 97290 w 3951653"/>
                <a:gd name="connsiteY240" fmla="*/ 376470 h 2922431"/>
                <a:gd name="connsiteX241" fmla="*/ 85618 w 3951653"/>
                <a:gd name="connsiteY241" fmla="*/ 349547 h 2922431"/>
                <a:gd name="connsiteX242" fmla="*/ 78211 w 3951653"/>
                <a:gd name="connsiteY242" fmla="*/ 295210 h 2922431"/>
                <a:gd name="connsiteX243" fmla="*/ 242980 w 3951653"/>
                <a:gd name="connsiteY243" fmla="*/ 112486 h 2922431"/>
                <a:gd name="connsiteX244" fmla="*/ 744717 w 3951653"/>
                <a:gd name="connsiteY244" fmla="*/ 7286 h 2922431"/>
                <a:gd name="connsiteX245" fmla="*/ 816726 w 3951653"/>
                <a:gd name="connsiteY245" fmla="*/ 95892 h 2922431"/>
                <a:gd name="connsiteX246" fmla="*/ 744717 w 3951653"/>
                <a:gd name="connsiteY246" fmla="*/ 184496 h 2922431"/>
                <a:gd name="connsiteX247" fmla="*/ 672710 w 3951653"/>
                <a:gd name="connsiteY247" fmla="*/ 95892 h 2922431"/>
                <a:gd name="connsiteX248" fmla="*/ 744717 w 3951653"/>
                <a:gd name="connsiteY248" fmla="*/ 7286 h 2922431"/>
                <a:gd name="connsiteX249" fmla="*/ 468892 w 3951653"/>
                <a:gd name="connsiteY249" fmla="*/ 0 h 2922431"/>
                <a:gd name="connsiteX250" fmla="*/ 517648 w 3951653"/>
                <a:gd name="connsiteY250" fmla="*/ 59995 h 2922431"/>
                <a:gd name="connsiteX251" fmla="*/ 468892 w 3951653"/>
                <a:gd name="connsiteY251" fmla="*/ 119990 h 2922431"/>
                <a:gd name="connsiteX252" fmla="*/ 420135 w 3951653"/>
                <a:gd name="connsiteY252" fmla="*/ 59995 h 2922431"/>
                <a:gd name="connsiteX253" fmla="*/ 468892 w 3951653"/>
                <a:gd name="connsiteY253"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1947435 w 3951653"/>
                <a:gd name="connsiteY122" fmla="*/ 2545097 h 2922431"/>
                <a:gd name="connsiteX123" fmla="*/ 1949151 w 3951653"/>
                <a:gd name="connsiteY123" fmla="*/ 2422632 h 2922431"/>
                <a:gd name="connsiteX124" fmla="*/ 2521846 w 3951653"/>
                <a:gd name="connsiteY124" fmla="*/ 2328391 h 2922431"/>
                <a:gd name="connsiteX125" fmla="*/ 1000369 w 3951653"/>
                <a:gd name="connsiteY125" fmla="*/ 1732290 h 2922431"/>
                <a:gd name="connsiteX126" fmla="*/ 978800 w 3951653"/>
                <a:gd name="connsiteY126" fmla="*/ 1918355 h 2922431"/>
                <a:gd name="connsiteX127" fmla="*/ 1026437 w 3951653"/>
                <a:gd name="connsiteY127" fmla="*/ 2099505 h 2922431"/>
                <a:gd name="connsiteX128" fmla="*/ 1048005 w 3951653"/>
                <a:gd name="connsiteY128" fmla="*/ 1913443 h 2922431"/>
                <a:gd name="connsiteX129" fmla="*/ 1000369 w 3951653"/>
                <a:gd name="connsiteY129" fmla="*/ 1732290 h 2922431"/>
                <a:gd name="connsiteX130" fmla="*/ 1660555 w 3951653"/>
                <a:gd name="connsiteY130" fmla="*/ 1553217 h 2922431"/>
                <a:gd name="connsiteX131" fmla="*/ 1738542 w 3951653"/>
                <a:gd name="connsiteY131" fmla="*/ 1603223 h 2922431"/>
                <a:gd name="connsiteX132" fmla="*/ 1717110 w 3951653"/>
                <a:gd name="connsiteY132" fmla="*/ 1715545 h 2922431"/>
                <a:gd name="connsiteX133" fmla="*/ 1617693 w 3951653"/>
                <a:gd name="connsiteY133" fmla="*/ 1644107 h 2922431"/>
                <a:gd name="connsiteX134" fmla="*/ 1660555 w 3951653"/>
                <a:gd name="connsiteY134" fmla="*/ 1553217 h 2922431"/>
                <a:gd name="connsiteX135" fmla="*/ 1119548 w 3951653"/>
                <a:gd name="connsiteY135" fmla="*/ 1458296 h 2922431"/>
                <a:gd name="connsiteX136" fmla="*/ 1104848 w 3951653"/>
                <a:gd name="connsiteY136" fmla="*/ 1759674 h 2922431"/>
                <a:gd name="connsiteX137" fmla="*/ 1161974 w 3951653"/>
                <a:gd name="connsiteY137" fmla="*/ 2055952 h 2922431"/>
                <a:gd name="connsiteX138" fmla="*/ 1176673 w 3951653"/>
                <a:gd name="connsiteY138" fmla="*/ 1754575 h 2922431"/>
                <a:gd name="connsiteX139" fmla="*/ 1119548 w 3951653"/>
                <a:gd name="connsiteY139" fmla="*/ 1458296 h 2922431"/>
                <a:gd name="connsiteX140" fmla="*/ 578603 w 3951653"/>
                <a:gd name="connsiteY140" fmla="*/ 1457544 h 2922431"/>
                <a:gd name="connsiteX141" fmla="*/ 618108 w 3951653"/>
                <a:gd name="connsiteY141" fmla="*/ 1506154 h 2922431"/>
                <a:gd name="connsiteX142" fmla="*/ 578603 w 3951653"/>
                <a:gd name="connsiteY142" fmla="*/ 1554764 h 2922431"/>
                <a:gd name="connsiteX143" fmla="*/ 539098 w 3951653"/>
                <a:gd name="connsiteY143" fmla="*/ 1506155 h 2922431"/>
                <a:gd name="connsiteX144" fmla="*/ 578603 w 3951653"/>
                <a:gd name="connsiteY144" fmla="*/ 1457544 h 2922431"/>
                <a:gd name="connsiteX145" fmla="*/ 1212801 w 3951653"/>
                <a:gd name="connsiteY145" fmla="*/ 1457091 h 2922431"/>
                <a:gd name="connsiteX146" fmla="*/ 1219094 w 3951653"/>
                <a:gd name="connsiteY146" fmla="*/ 1644295 h 2922431"/>
                <a:gd name="connsiteX147" fmla="*/ 1293097 w 3951653"/>
                <a:gd name="connsiteY147" fmla="*/ 1816367 h 2922431"/>
                <a:gd name="connsiteX148" fmla="*/ 1286804 w 3951653"/>
                <a:gd name="connsiteY148" fmla="*/ 1629164 h 2922431"/>
                <a:gd name="connsiteX149" fmla="*/ 1212801 w 3951653"/>
                <a:gd name="connsiteY149" fmla="*/ 1457091 h 2922431"/>
                <a:gd name="connsiteX150" fmla="*/ 394346 w 3951653"/>
                <a:gd name="connsiteY150" fmla="*/ 1303027 h 2922431"/>
                <a:gd name="connsiteX151" fmla="*/ 464328 w 3951653"/>
                <a:gd name="connsiteY151" fmla="*/ 1389139 h 2922431"/>
                <a:gd name="connsiteX152" fmla="*/ 394346 w 3951653"/>
                <a:gd name="connsiteY152" fmla="*/ 1475252 h 2922431"/>
                <a:gd name="connsiteX153" fmla="*/ 324364 w 3951653"/>
                <a:gd name="connsiteY153" fmla="*/ 1389139 h 2922431"/>
                <a:gd name="connsiteX154" fmla="*/ 394346 w 3951653"/>
                <a:gd name="connsiteY154" fmla="*/ 1303027 h 2922431"/>
                <a:gd name="connsiteX155" fmla="*/ 1584951 w 3951653"/>
                <a:gd name="connsiteY155" fmla="*/ 1184397 h 2922431"/>
                <a:gd name="connsiteX156" fmla="*/ 1057908 w 3951653"/>
                <a:gd name="connsiteY156" fmla="*/ 2502857 h 2922431"/>
                <a:gd name="connsiteX157" fmla="*/ 1523378 w 3951653"/>
                <a:gd name="connsiteY157" fmla="*/ 2559844 h 2922431"/>
                <a:gd name="connsiteX158" fmla="*/ 1933739 w 3951653"/>
                <a:gd name="connsiteY158" fmla="*/ 1517606 h 2922431"/>
                <a:gd name="connsiteX159" fmla="*/ 1584951 w 3951653"/>
                <a:gd name="connsiteY159" fmla="*/ 1184397 h 2922431"/>
                <a:gd name="connsiteX160" fmla="*/ 405497 w 3951653"/>
                <a:gd name="connsiteY160" fmla="*/ 1063408 h 2922431"/>
                <a:gd name="connsiteX161" fmla="*/ 438833 w 3951653"/>
                <a:gd name="connsiteY161" fmla="*/ 1168585 h 2922431"/>
                <a:gd name="connsiteX162" fmla="*/ 306496 w 3951653"/>
                <a:gd name="connsiteY162" fmla="*/ 1223354 h 2922431"/>
                <a:gd name="connsiteX163" fmla="*/ 251323 w 3951653"/>
                <a:gd name="connsiteY163" fmla="*/ 1105347 h 2922431"/>
                <a:gd name="connsiteX164" fmla="*/ 289827 w 3951653"/>
                <a:gd name="connsiteY164" fmla="*/ 1094364 h 2922431"/>
                <a:gd name="connsiteX165" fmla="*/ 405497 w 3951653"/>
                <a:gd name="connsiteY165" fmla="*/ 1063408 h 2922431"/>
                <a:gd name="connsiteX166" fmla="*/ 1358748 w 3951653"/>
                <a:gd name="connsiteY166" fmla="*/ 992093 h 2922431"/>
                <a:gd name="connsiteX167" fmla="*/ 1214732 w 3951653"/>
                <a:gd name="connsiteY167" fmla="*/ 1138002 h 2922431"/>
                <a:gd name="connsiteX168" fmla="*/ 1358747 w 3951653"/>
                <a:gd name="connsiteY168" fmla="*/ 1283911 h 2922431"/>
                <a:gd name="connsiteX169" fmla="*/ 1502763 w 3951653"/>
                <a:gd name="connsiteY169" fmla="*/ 1138003 h 2922431"/>
                <a:gd name="connsiteX170" fmla="*/ 1358748 w 3951653"/>
                <a:gd name="connsiteY170" fmla="*/ 992093 h 2922431"/>
                <a:gd name="connsiteX171" fmla="*/ 1287889 w 3951653"/>
                <a:gd name="connsiteY171" fmla="*/ 812101 h 2922431"/>
                <a:gd name="connsiteX172" fmla="*/ 1586339 w 3951653"/>
                <a:gd name="connsiteY172" fmla="*/ 926401 h 2922431"/>
                <a:gd name="connsiteX173" fmla="*/ 1586093 w 3951653"/>
                <a:gd name="connsiteY173" fmla="*/ 1014410 h 2922431"/>
                <a:gd name="connsiteX174" fmla="*/ 2054578 w 3951653"/>
                <a:gd name="connsiteY174" fmla="*/ 1474785 h 2922431"/>
                <a:gd name="connsiteX175" fmla="*/ 1597377 w 3951653"/>
                <a:gd name="connsiteY175" fmla="*/ 2671183 h 2922431"/>
                <a:gd name="connsiteX176" fmla="*/ 967214 w 3951653"/>
                <a:gd name="connsiteY176" fmla="*/ 2653602 h 2922431"/>
                <a:gd name="connsiteX177" fmla="*/ 891013 w 3951653"/>
                <a:gd name="connsiteY177" fmla="*/ 2704402 h 2922431"/>
                <a:gd name="connsiteX178" fmla="*/ 585968 w 3951653"/>
                <a:gd name="connsiteY178" fmla="*/ 2572757 h 2922431"/>
                <a:gd name="connsiteX179" fmla="*/ 1287889 w 3951653"/>
                <a:gd name="connsiteY179" fmla="*/ 812101 h 2922431"/>
                <a:gd name="connsiteX180" fmla="*/ 843388 w 3951653"/>
                <a:gd name="connsiteY180" fmla="*/ 697804 h 2922431"/>
                <a:gd name="connsiteX181" fmla="*/ 1081514 w 3951653"/>
                <a:gd name="connsiteY181" fmla="*/ 783529 h 2922431"/>
                <a:gd name="connsiteX182" fmla="*/ 1119950 w 3951653"/>
                <a:gd name="connsiteY182" fmla="*/ 731107 h 2922431"/>
                <a:gd name="connsiteX183" fmla="*/ 1221478 w 3951653"/>
                <a:gd name="connsiteY183" fmla="*/ 768758 h 2922431"/>
                <a:gd name="connsiteX184" fmla="*/ 523973 w 3951653"/>
                <a:gd name="connsiteY184" fmla="*/ 2544684 h 2922431"/>
                <a:gd name="connsiteX185" fmla="*/ 431971 w 3951653"/>
                <a:gd name="connsiteY185" fmla="*/ 2500684 h 2922431"/>
                <a:gd name="connsiteX186" fmla="*/ 433814 w 3951653"/>
                <a:gd name="connsiteY186" fmla="*/ 2434530 h 2922431"/>
                <a:gd name="connsiteX187" fmla="*/ 198863 w 3951653"/>
                <a:gd name="connsiteY187" fmla="*/ 2304353 h 2922431"/>
                <a:gd name="connsiteX188" fmla="*/ 275064 w 3951653"/>
                <a:gd name="connsiteY188" fmla="*/ 2101154 h 2922431"/>
                <a:gd name="connsiteX189" fmla="*/ 551289 w 3951653"/>
                <a:gd name="connsiteY189" fmla="*/ 2158304 h 2922431"/>
                <a:gd name="connsiteX190" fmla="*/ 976738 w 3951653"/>
                <a:gd name="connsiteY190" fmla="*/ 1075629 h 2922431"/>
                <a:gd name="connsiteX191" fmla="*/ 735438 w 3951653"/>
                <a:gd name="connsiteY191" fmla="*/ 901004 h 2922431"/>
                <a:gd name="connsiteX192" fmla="*/ 843388 w 3951653"/>
                <a:gd name="connsiteY192" fmla="*/ 697804 h 2922431"/>
                <a:gd name="connsiteX193" fmla="*/ 242980 w 3951653"/>
                <a:gd name="connsiteY193" fmla="*/ 112486 h 2922431"/>
                <a:gd name="connsiteX194" fmla="*/ 394801 w 3951653"/>
                <a:gd name="connsiteY194" fmla="*/ 224085 h 2922431"/>
                <a:gd name="connsiteX195" fmla="*/ 400738 w 3951653"/>
                <a:gd name="connsiteY195" fmla="*/ 256697 h 2922431"/>
                <a:gd name="connsiteX196" fmla="*/ 440959 w 3951653"/>
                <a:gd name="connsiteY196" fmla="*/ 226623 h 2922431"/>
                <a:gd name="connsiteX197" fmla="*/ 505094 w 3951653"/>
                <a:gd name="connsiteY197" fmla="*/ 212264 h 2922431"/>
                <a:gd name="connsiteX198" fmla="*/ 656915 w 3951653"/>
                <a:gd name="connsiteY198" fmla="*/ 323864 h 2922431"/>
                <a:gd name="connsiteX199" fmla="*/ 663539 w 3951653"/>
                <a:gd name="connsiteY199" fmla="*/ 360256 h 2922431"/>
                <a:gd name="connsiteX200" fmla="*/ 673915 w 3951653"/>
                <a:gd name="connsiteY200" fmla="*/ 343187 h 2922431"/>
                <a:gd name="connsiteX201" fmla="*/ 748170 w 3951653"/>
                <a:gd name="connsiteY201" fmla="*/ 309079 h 2922431"/>
                <a:gd name="connsiteX202" fmla="*/ 853181 w 3951653"/>
                <a:gd name="connsiteY202" fmla="*/ 425533 h 2922431"/>
                <a:gd name="connsiteX203" fmla="*/ 748169 w 3951653"/>
                <a:gd name="connsiteY203" fmla="*/ 541989 h 2922431"/>
                <a:gd name="connsiteX204" fmla="*/ 707295 w 3951653"/>
                <a:gd name="connsiteY204" fmla="*/ 532836 h 2922431"/>
                <a:gd name="connsiteX205" fmla="*/ 696429 w 3951653"/>
                <a:gd name="connsiteY205" fmla="*/ 524713 h 2922431"/>
                <a:gd name="connsiteX206" fmla="*/ 691585 w 3951653"/>
                <a:gd name="connsiteY206" fmla="*/ 551323 h 2922431"/>
                <a:gd name="connsiteX207" fmla="*/ 594826 w 3951653"/>
                <a:gd name="connsiteY207" fmla="*/ 622449 h 2922431"/>
                <a:gd name="connsiteX208" fmla="*/ 568123 w 3951653"/>
                <a:gd name="connsiteY208" fmla="*/ 616471 h 2922431"/>
                <a:gd name="connsiteX209" fmla="*/ 567828 w 3951653"/>
                <a:gd name="connsiteY209" fmla="*/ 618092 h 2922431"/>
                <a:gd name="connsiteX210" fmla="*/ 529782 w 3951653"/>
                <a:gd name="connsiteY210" fmla="*/ 669328 h 2922431"/>
                <a:gd name="connsiteX211" fmla="*/ 518483 w 3951653"/>
                <a:gd name="connsiteY211" fmla="*/ 675352 h 2922431"/>
                <a:gd name="connsiteX212" fmla="*/ 524696 w 3951653"/>
                <a:gd name="connsiteY212" fmla="*/ 685570 h 2922431"/>
                <a:gd name="connsiteX213" fmla="*/ 532948 w 3951653"/>
                <a:gd name="connsiteY213" fmla="*/ 730900 h 2922431"/>
                <a:gd name="connsiteX214" fmla="*/ 468812 w 3951653"/>
                <a:gd name="connsiteY214" fmla="*/ 838202 h 2922431"/>
                <a:gd name="connsiteX215" fmla="*/ 452434 w 3951653"/>
                <a:gd name="connsiteY215" fmla="*/ 841869 h 2922431"/>
                <a:gd name="connsiteX216" fmla="*/ 448649 w 3951653"/>
                <a:gd name="connsiteY216" fmla="*/ 862662 h 2922431"/>
                <a:gd name="connsiteX217" fmla="*/ 392765 w 3951653"/>
                <a:gd name="connsiteY217" fmla="*/ 924634 h 2922431"/>
                <a:gd name="connsiteX218" fmla="*/ 358642 w 3951653"/>
                <a:gd name="connsiteY218" fmla="*/ 932274 h 2922431"/>
                <a:gd name="connsiteX219" fmla="*/ 366018 w 3951653"/>
                <a:gd name="connsiteY219" fmla="*/ 972796 h 2922431"/>
                <a:gd name="connsiteX220" fmla="*/ 261008 w 3951653"/>
                <a:gd name="connsiteY220" fmla="*/ 1089251 h 2922431"/>
                <a:gd name="connsiteX221" fmla="*/ 155996 w 3951653"/>
                <a:gd name="connsiteY221" fmla="*/ 972797 h 2922431"/>
                <a:gd name="connsiteX222" fmla="*/ 220133 w 3951653"/>
                <a:gd name="connsiteY222" fmla="*/ 865493 h 2922431"/>
                <a:gd name="connsiteX223" fmla="*/ 254256 w 3951653"/>
                <a:gd name="connsiteY223" fmla="*/ 857853 h 2922431"/>
                <a:gd name="connsiteX224" fmla="*/ 246879 w 3951653"/>
                <a:gd name="connsiteY224" fmla="*/ 817332 h 2922431"/>
                <a:gd name="connsiteX225" fmla="*/ 311015 w 3951653"/>
                <a:gd name="connsiteY225" fmla="*/ 710029 h 2922431"/>
                <a:gd name="connsiteX226" fmla="*/ 327394 w 3951653"/>
                <a:gd name="connsiteY226" fmla="*/ 706361 h 2922431"/>
                <a:gd name="connsiteX227" fmla="*/ 331178 w 3951653"/>
                <a:gd name="connsiteY227" fmla="*/ 685570 h 2922431"/>
                <a:gd name="connsiteX228" fmla="*/ 353683 w 3951653"/>
                <a:gd name="connsiteY228" fmla="*/ 648553 h 2922431"/>
                <a:gd name="connsiteX229" fmla="*/ 380150 w 3951653"/>
                <a:gd name="connsiteY229" fmla="*/ 628764 h 2922431"/>
                <a:gd name="connsiteX230" fmla="*/ 374311 w 3951653"/>
                <a:gd name="connsiteY230" fmla="*/ 618091 h 2922431"/>
                <a:gd name="connsiteX231" fmla="*/ 373872 w 3951653"/>
                <a:gd name="connsiteY231" fmla="*/ 615681 h 2922431"/>
                <a:gd name="connsiteX232" fmla="*/ 369166 w 3951653"/>
                <a:gd name="connsiteY232" fmla="*/ 616734 h 2922431"/>
                <a:gd name="connsiteX233" fmla="*/ 323023 w 3951653"/>
                <a:gd name="connsiteY233" fmla="*/ 608997 h 2922431"/>
                <a:gd name="connsiteX234" fmla="*/ 299293 w 3951653"/>
                <a:gd name="connsiteY234" fmla="*/ 596346 h 2922431"/>
                <a:gd name="connsiteX235" fmla="*/ 298158 w 3951653"/>
                <a:gd name="connsiteY235" fmla="*/ 602581 h 2922431"/>
                <a:gd name="connsiteX236" fmla="*/ 155175 w 3951653"/>
                <a:gd name="connsiteY236" fmla="*/ 707684 h 2922431"/>
                <a:gd name="connsiteX237" fmla="*/ 0 w 3951653"/>
                <a:gd name="connsiteY237" fmla="*/ 535598 h 2922431"/>
                <a:gd name="connsiteX238" fmla="*/ 94774 w 3951653"/>
                <a:gd name="connsiteY238" fmla="*/ 377034 h 2922431"/>
                <a:gd name="connsiteX239" fmla="*/ 97290 w 3951653"/>
                <a:gd name="connsiteY239" fmla="*/ 376470 h 2922431"/>
                <a:gd name="connsiteX240" fmla="*/ 85618 w 3951653"/>
                <a:gd name="connsiteY240" fmla="*/ 349547 h 2922431"/>
                <a:gd name="connsiteX241" fmla="*/ 78211 w 3951653"/>
                <a:gd name="connsiteY241" fmla="*/ 295210 h 2922431"/>
                <a:gd name="connsiteX242" fmla="*/ 242980 w 3951653"/>
                <a:gd name="connsiteY242" fmla="*/ 112486 h 2922431"/>
                <a:gd name="connsiteX243" fmla="*/ 744717 w 3951653"/>
                <a:gd name="connsiteY243" fmla="*/ 7286 h 2922431"/>
                <a:gd name="connsiteX244" fmla="*/ 816726 w 3951653"/>
                <a:gd name="connsiteY244" fmla="*/ 95892 h 2922431"/>
                <a:gd name="connsiteX245" fmla="*/ 744717 w 3951653"/>
                <a:gd name="connsiteY245" fmla="*/ 184496 h 2922431"/>
                <a:gd name="connsiteX246" fmla="*/ 672710 w 3951653"/>
                <a:gd name="connsiteY246" fmla="*/ 95892 h 2922431"/>
                <a:gd name="connsiteX247" fmla="*/ 744717 w 3951653"/>
                <a:gd name="connsiteY247" fmla="*/ 7286 h 2922431"/>
                <a:gd name="connsiteX248" fmla="*/ 468892 w 3951653"/>
                <a:gd name="connsiteY248" fmla="*/ 0 h 2922431"/>
                <a:gd name="connsiteX249" fmla="*/ 517648 w 3951653"/>
                <a:gd name="connsiteY249" fmla="*/ 59995 h 2922431"/>
                <a:gd name="connsiteX250" fmla="*/ 468892 w 3951653"/>
                <a:gd name="connsiteY250" fmla="*/ 119990 h 2922431"/>
                <a:gd name="connsiteX251" fmla="*/ 420135 w 3951653"/>
                <a:gd name="connsiteY251" fmla="*/ 59995 h 2922431"/>
                <a:gd name="connsiteX252" fmla="*/ 468892 w 3951653"/>
                <a:gd name="connsiteY25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2521846 w 3951653"/>
                <a:gd name="connsiteY114" fmla="*/ 2328391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2521846 w 3951653"/>
                <a:gd name="connsiteY123" fmla="*/ 2328391 h 2922431"/>
                <a:gd name="connsiteX124" fmla="*/ 1000369 w 3951653"/>
                <a:gd name="connsiteY124" fmla="*/ 1732290 h 2922431"/>
                <a:gd name="connsiteX125" fmla="*/ 978800 w 3951653"/>
                <a:gd name="connsiteY125" fmla="*/ 1918355 h 2922431"/>
                <a:gd name="connsiteX126" fmla="*/ 1026437 w 3951653"/>
                <a:gd name="connsiteY126" fmla="*/ 2099505 h 2922431"/>
                <a:gd name="connsiteX127" fmla="*/ 1048005 w 3951653"/>
                <a:gd name="connsiteY127" fmla="*/ 1913443 h 2922431"/>
                <a:gd name="connsiteX128" fmla="*/ 1000369 w 3951653"/>
                <a:gd name="connsiteY128" fmla="*/ 1732290 h 2922431"/>
                <a:gd name="connsiteX129" fmla="*/ 1660555 w 3951653"/>
                <a:gd name="connsiteY129" fmla="*/ 1553217 h 2922431"/>
                <a:gd name="connsiteX130" fmla="*/ 1738542 w 3951653"/>
                <a:gd name="connsiteY130" fmla="*/ 1603223 h 2922431"/>
                <a:gd name="connsiteX131" fmla="*/ 1717110 w 3951653"/>
                <a:gd name="connsiteY131" fmla="*/ 1715545 h 2922431"/>
                <a:gd name="connsiteX132" fmla="*/ 1617693 w 3951653"/>
                <a:gd name="connsiteY132" fmla="*/ 1644107 h 2922431"/>
                <a:gd name="connsiteX133" fmla="*/ 1660555 w 3951653"/>
                <a:gd name="connsiteY133" fmla="*/ 1553217 h 2922431"/>
                <a:gd name="connsiteX134" fmla="*/ 1119548 w 3951653"/>
                <a:gd name="connsiteY134" fmla="*/ 1458296 h 2922431"/>
                <a:gd name="connsiteX135" fmla="*/ 1104848 w 3951653"/>
                <a:gd name="connsiteY135" fmla="*/ 1759674 h 2922431"/>
                <a:gd name="connsiteX136" fmla="*/ 1161974 w 3951653"/>
                <a:gd name="connsiteY136" fmla="*/ 2055952 h 2922431"/>
                <a:gd name="connsiteX137" fmla="*/ 1176673 w 3951653"/>
                <a:gd name="connsiteY137" fmla="*/ 1754575 h 2922431"/>
                <a:gd name="connsiteX138" fmla="*/ 1119548 w 3951653"/>
                <a:gd name="connsiteY138" fmla="*/ 1458296 h 2922431"/>
                <a:gd name="connsiteX139" fmla="*/ 578603 w 3951653"/>
                <a:gd name="connsiteY139" fmla="*/ 1457544 h 2922431"/>
                <a:gd name="connsiteX140" fmla="*/ 618108 w 3951653"/>
                <a:gd name="connsiteY140" fmla="*/ 1506154 h 2922431"/>
                <a:gd name="connsiteX141" fmla="*/ 578603 w 3951653"/>
                <a:gd name="connsiteY141" fmla="*/ 1554764 h 2922431"/>
                <a:gd name="connsiteX142" fmla="*/ 539098 w 3951653"/>
                <a:gd name="connsiteY142" fmla="*/ 1506155 h 2922431"/>
                <a:gd name="connsiteX143" fmla="*/ 578603 w 3951653"/>
                <a:gd name="connsiteY143" fmla="*/ 1457544 h 2922431"/>
                <a:gd name="connsiteX144" fmla="*/ 1212801 w 3951653"/>
                <a:gd name="connsiteY144" fmla="*/ 1457091 h 2922431"/>
                <a:gd name="connsiteX145" fmla="*/ 1219094 w 3951653"/>
                <a:gd name="connsiteY145" fmla="*/ 1644295 h 2922431"/>
                <a:gd name="connsiteX146" fmla="*/ 1293097 w 3951653"/>
                <a:gd name="connsiteY146" fmla="*/ 1816367 h 2922431"/>
                <a:gd name="connsiteX147" fmla="*/ 1286804 w 3951653"/>
                <a:gd name="connsiteY147" fmla="*/ 1629164 h 2922431"/>
                <a:gd name="connsiteX148" fmla="*/ 1212801 w 3951653"/>
                <a:gd name="connsiteY148" fmla="*/ 1457091 h 2922431"/>
                <a:gd name="connsiteX149" fmla="*/ 394346 w 3951653"/>
                <a:gd name="connsiteY149" fmla="*/ 1303027 h 2922431"/>
                <a:gd name="connsiteX150" fmla="*/ 464328 w 3951653"/>
                <a:gd name="connsiteY150" fmla="*/ 1389139 h 2922431"/>
                <a:gd name="connsiteX151" fmla="*/ 394346 w 3951653"/>
                <a:gd name="connsiteY151" fmla="*/ 1475252 h 2922431"/>
                <a:gd name="connsiteX152" fmla="*/ 324364 w 3951653"/>
                <a:gd name="connsiteY152" fmla="*/ 1389139 h 2922431"/>
                <a:gd name="connsiteX153" fmla="*/ 394346 w 3951653"/>
                <a:gd name="connsiteY153" fmla="*/ 1303027 h 2922431"/>
                <a:gd name="connsiteX154" fmla="*/ 1584951 w 3951653"/>
                <a:gd name="connsiteY154" fmla="*/ 1184397 h 2922431"/>
                <a:gd name="connsiteX155" fmla="*/ 1057908 w 3951653"/>
                <a:gd name="connsiteY155" fmla="*/ 2502857 h 2922431"/>
                <a:gd name="connsiteX156" fmla="*/ 1523378 w 3951653"/>
                <a:gd name="connsiteY156" fmla="*/ 2559844 h 2922431"/>
                <a:gd name="connsiteX157" fmla="*/ 1933739 w 3951653"/>
                <a:gd name="connsiteY157" fmla="*/ 1517606 h 2922431"/>
                <a:gd name="connsiteX158" fmla="*/ 1584951 w 3951653"/>
                <a:gd name="connsiteY158" fmla="*/ 1184397 h 2922431"/>
                <a:gd name="connsiteX159" fmla="*/ 405497 w 3951653"/>
                <a:gd name="connsiteY159" fmla="*/ 1063408 h 2922431"/>
                <a:gd name="connsiteX160" fmla="*/ 438833 w 3951653"/>
                <a:gd name="connsiteY160" fmla="*/ 1168585 h 2922431"/>
                <a:gd name="connsiteX161" fmla="*/ 306496 w 3951653"/>
                <a:gd name="connsiteY161" fmla="*/ 1223354 h 2922431"/>
                <a:gd name="connsiteX162" fmla="*/ 251323 w 3951653"/>
                <a:gd name="connsiteY162" fmla="*/ 1105347 h 2922431"/>
                <a:gd name="connsiteX163" fmla="*/ 289827 w 3951653"/>
                <a:gd name="connsiteY163" fmla="*/ 1094364 h 2922431"/>
                <a:gd name="connsiteX164" fmla="*/ 405497 w 3951653"/>
                <a:gd name="connsiteY164" fmla="*/ 1063408 h 2922431"/>
                <a:gd name="connsiteX165" fmla="*/ 1358748 w 3951653"/>
                <a:gd name="connsiteY165" fmla="*/ 992093 h 2922431"/>
                <a:gd name="connsiteX166" fmla="*/ 1214732 w 3951653"/>
                <a:gd name="connsiteY166" fmla="*/ 1138002 h 2922431"/>
                <a:gd name="connsiteX167" fmla="*/ 1358747 w 3951653"/>
                <a:gd name="connsiteY167" fmla="*/ 1283911 h 2922431"/>
                <a:gd name="connsiteX168" fmla="*/ 1502763 w 3951653"/>
                <a:gd name="connsiteY168" fmla="*/ 1138003 h 2922431"/>
                <a:gd name="connsiteX169" fmla="*/ 1358748 w 3951653"/>
                <a:gd name="connsiteY169" fmla="*/ 992093 h 2922431"/>
                <a:gd name="connsiteX170" fmla="*/ 1287889 w 3951653"/>
                <a:gd name="connsiteY170" fmla="*/ 812101 h 2922431"/>
                <a:gd name="connsiteX171" fmla="*/ 1586339 w 3951653"/>
                <a:gd name="connsiteY171" fmla="*/ 926401 h 2922431"/>
                <a:gd name="connsiteX172" fmla="*/ 1586093 w 3951653"/>
                <a:gd name="connsiteY172" fmla="*/ 1014410 h 2922431"/>
                <a:gd name="connsiteX173" fmla="*/ 2054578 w 3951653"/>
                <a:gd name="connsiteY173" fmla="*/ 1474785 h 2922431"/>
                <a:gd name="connsiteX174" fmla="*/ 1597377 w 3951653"/>
                <a:gd name="connsiteY174" fmla="*/ 2671183 h 2922431"/>
                <a:gd name="connsiteX175" fmla="*/ 967214 w 3951653"/>
                <a:gd name="connsiteY175" fmla="*/ 2653602 h 2922431"/>
                <a:gd name="connsiteX176" fmla="*/ 891013 w 3951653"/>
                <a:gd name="connsiteY176" fmla="*/ 2704402 h 2922431"/>
                <a:gd name="connsiteX177" fmla="*/ 585968 w 3951653"/>
                <a:gd name="connsiteY177" fmla="*/ 2572757 h 2922431"/>
                <a:gd name="connsiteX178" fmla="*/ 1287889 w 3951653"/>
                <a:gd name="connsiteY178" fmla="*/ 812101 h 2922431"/>
                <a:gd name="connsiteX179" fmla="*/ 843388 w 3951653"/>
                <a:gd name="connsiteY179" fmla="*/ 697804 h 2922431"/>
                <a:gd name="connsiteX180" fmla="*/ 1081514 w 3951653"/>
                <a:gd name="connsiteY180" fmla="*/ 783529 h 2922431"/>
                <a:gd name="connsiteX181" fmla="*/ 1119950 w 3951653"/>
                <a:gd name="connsiteY181" fmla="*/ 731107 h 2922431"/>
                <a:gd name="connsiteX182" fmla="*/ 1221478 w 3951653"/>
                <a:gd name="connsiteY182" fmla="*/ 768758 h 2922431"/>
                <a:gd name="connsiteX183" fmla="*/ 523973 w 3951653"/>
                <a:gd name="connsiteY183" fmla="*/ 2544684 h 2922431"/>
                <a:gd name="connsiteX184" fmla="*/ 431971 w 3951653"/>
                <a:gd name="connsiteY184" fmla="*/ 2500684 h 2922431"/>
                <a:gd name="connsiteX185" fmla="*/ 433814 w 3951653"/>
                <a:gd name="connsiteY185" fmla="*/ 2434530 h 2922431"/>
                <a:gd name="connsiteX186" fmla="*/ 198863 w 3951653"/>
                <a:gd name="connsiteY186" fmla="*/ 2304353 h 2922431"/>
                <a:gd name="connsiteX187" fmla="*/ 275064 w 3951653"/>
                <a:gd name="connsiteY187" fmla="*/ 2101154 h 2922431"/>
                <a:gd name="connsiteX188" fmla="*/ 551289 w 3951653"/>
                <a:gd name="connsiteY188" fmla="*/ 2158304 h 2922431"/>
                <a:gd name="connsiteX189" fmla="*/ 976738 w 3951653"/>
                <a:gd name="connsiteY189" fmla="*/ 1075629 h 2922431"/>
                <a:gd name="connsiteX190" fmla="*/ 735438 w 3951653"/>
                <a:gd name="connsiteY190" fmla="*/ 901004 h 2922431"/>
                <a:gd name="connsiteX191" fmla="*/ 843388 w 3951653"/>
                <a:gd name="connsiteY191" fmla="*/ 697804 h 2922431"/>
                <a:gd name="connsiteX192" fmla="*/ 242980 w 3951653"/>
                <a:gd name="connsiteY192" fmla="*/ 112486 h 2922431"/>
                <a:gd name="connsiteX193" fmla="*/ 394801 w 3951653"/>
                <a:gd name="connsiteY193" fmla="*/ 224085 h 2922431"/>
                <a:gd name="connsiteX194" fmla="*/ 400738 w 3951653"/>
                <a:gd name="connsiteY194" fmla="*/ 256697 h 2922431"/>
                <a:gd name="connsiteX195" fmla="*/ 440959 w 3951653"/>
                <a:gd name="connsiteY195" fmla="*/ 226623 h 2922431"/>
                <a:gd name="connsiteX196" fmla="*/ 505094 w 3951653"/>
                <a:gd name="connsiteY196" fmla="*/ 212264 h 2922431"/>
                <a:gd name="connsiteX197" fmla="*/ 656915 w 3951653"/>
                <a:gd name="connsiteY197" fmla="*/ 323864 h 2922431"/>
                <a:gd name="connsiteX198" fmla="*/ 663539 w 3951653"/>
                <a:gd name="connsiteY198" fmla="*/ 360256 h 2922431"/>
                <a:gd name="connsiteX199" fmla="*/ 673915 w 3951653"/>
                <a:gd name="connsiteY199" fmla="*/ 343187 h 2922431"/>
                <a:gd name="connsiteX200" fmla="*/ 748170 w 3951653"/>
                <a:gd name="connsiteY200" fmla="*/ 309079 h 2922431"/>
                <a:gd name="connsiteX201" fmla="*/ 853181 w 3951653"/>
                <a:gd name="connsiteY201" fmla="*/ 425533 h 2922431"/>
                <a:gd name="connsiteX202" fmla="*/ 748169 w 3951653"/>
                <a:gd name="connsiteY202" fmla="*/ 541989 h 2922431"/>
                <a:gd name="connsiteX203" fmla="*/ 707295 w 3951653"/>
                <a:gd name="connsiteY203" fmla="*/ 532836 h 2922431"/>
                <a:gd name="connsiteX204" fmla="*/ 696429 w 3951653"/>
                <a:gd name="connsiteY204" fmla="*/ 524713 h 2922431"/>
                <a:gd name="connsiteX205" fmla="*/ 691585 w 3951653"/>
                <a:gd name="connsiteY205" fmla="*/ 551323 h 2922431"/>
                <a:gd name="connsiteX206" fmla="*/ 594826 w 3951653"/>
                <a:gd name="connsiteY206" fmla="*/ 622449 h 2922431"/>
                <a:gd name="connsiteX207" fmla="*/ 568123 w 3951653"/>
                <a:gd name="connsiteY207" fmla="*/ 616471 h 2922431"/>
                <a:gd name="connsiteX208" fmla="*/ 567828 w 3951653"/>
                <a:gd name="connsiteY208" fmla="*/ 618092 h 2922431"/>
                <a:gd name="connsiteX209" fmla="*/ 529782 w 3951653"/>
                <a:gd name="connsiteY209" fmla="*/ 669328 h 2922431"/>
                <a:gd name="connsiteX210" fmla="*/ 518483 w 3951653"/>
                <a:gd name="connsiteY210" fmla="*/ 675352 h 2922431"/>
                <a:gd name="connsiteX211" fmla="*/ 524696 w 3951653"/>
                <a:gd name="connsiteY211" fmla="*/ 685570 h 2922431"/>
                <a:gd name="connsiteX212" fmla="*/ 532948 w 3951653"/>
                <a:gd name="connsiteY212" fmla="*/ 730900 h 2922431"/>
                <a:gd name="connsiteX213" fmla="*/ 468812 w 3951653"/>
                <a:gd name="connsiteY213" fmla="*/ 838202 h 2922431"/>
                <a:gd name="connsiteX214" fmla="*/ 452434 w 3951653"/>
                <a:gd name="connsiteY214" fmla="*/ 841869 h 2922431"/>
                <a:gd name="connsiteX215" fmla="*/ 448649 w 3951653"/>
                <a:gd name="connsiteY215" fmla="*/ 862662 h 2922431"/>
                <a:gd name="connsiteX216" fmla="*/ 392765 w 3951653"/>
                <a:gd name="connsiteY216" fmla="*/ 924634 h 2922431"/>
                <a:gd name="connsiteX217" fmla="*/ 358642 w 3951653"/>
                <a:gd name="connsiteY217" fmla="*/ 932274 h 2922431"/>
                <a:gd name="connsiteX218" fmla="*/ 366018 w 3951653"/>
                <a:gd name="connsiteY218" fmla="*/ 972796 h 2922431"/>
                <a:gd name="connsiteX219" fmla="*/ 261008 w 3951653"/>
                <a:gd name="connsiteY219" fmla="*/ 1089251 h 2922431"/>
                <a:gd name="connsiteX220" fmla="*/ 155996 w 3951653"/>
                <a:gd name="connsiteY220" fmla="*/ 972797 h 2922431"/>
                <a:gd name="connsiteX221" fmla="*/ 220133 w 3951653"/>
                <a:gd name="connsiteY221" fmla="*/ 865493 h 2922431"/>
                <a:gd name="connsiteX222" fmla="*/ 254256 w 3951653"/>
                <a:gd name="connsiteY222" fmla="*/ 857853 h 2922431"/>
                <a:gd name="connsiteX223" fmla="*/ 246879 w 3951653"/>
                <a:gd name="connsiteY223" fmla="*/ 817332 h 2922431"/>
                <a:gd name="connsiteX224" fmla="*/ 311015 w 3951653"/>
                <a:gd name="connsiteY224" fmla="*/ 710029 h 2922431"/>
                <a:gd name="connsiteX225" fmla="*/ 327394 w 3951653"/>
                <a:gd name="connsiteY225" fmla="*/ 706361 h 2922431"/>
                <a:gd name="connsiteX226" fmla="*/ 331178 w 3951653"/>
                <a:gd name="connsiteY226" fmla="*/ 685570 h 2922431"/>
                <a:gd name="connsiteX227" fmla="*/ 353683 w 3951653"/>
                <a:gd name="connsiteY227" fmla="*/ 648553 h 2922431"/>
                <a:gd name="connsiteX228" fmla="*/ 380150 w 3951653"/>
                <a:gd name="connsiteY228" fmla="*/ 628764 h 2922431"/>
                <a:gd name="connsiteX229" fmla="*/ 374311 w 3951653"/>
                <a:gd name="connsiteY229" fmla="*/ 618091 h 2922431"/>
                <a:gd name="connsiteX230" fmla="*/ 373872 w 3951653"/>
                <a:gd name="connsiteY230" fmla="*/ 615681 h 2922431"/>
                <a:gd name="connsiteX231" fmla="*/ 369166 w 3951653"/>
                <a:gd name="connsiteY231" fmla="*/ 616734 h 2922431"/>
                <a:gd name="connsiteX232" fmla="*/ 323023 w 3951653"/>
                <a:gd name="connsiteY232" fmla="*/ 608997 h 2922431"/>
                <a:gd name="connsiteX233" fmla="*/ 299293 w 3951653"/>
                <a:gd name="connsiteY233" fmla="*/ 596346 h 2922431"/>
                <a:gd name="connsiteX234" fmla="*/ 298158 w 3951653"/>
                <a:gd name="connsiteY234" fmla="*/ 602581 h 2922431"/>
                <a:gd name="connsiteX235" fmla="*/ 155175 w 3951653"/>
                <a:gd name="connsiteY235" fmla="*/ 707684 h 2922431"/>
                <a:gd name="connsiteX236" fmla="*/ 0 w 3951653"/>
                <a:gd name="connsiteY236" fmla="*/ 535598 h 2922431"/>
                <a:gd name="connsiteX237" fmla="*/ 94774 w 3951653"/>
                <a:gd name="connsiteY237" fmla="*/ 377034 h 2922431"/>
                <a:gd name="connsiteX238" fmla="*/ 97290 w 3951653"/>
                <a:gd name="connsiteY238" fmla="*/ 376470 h 2922431"/>
                <a:gd name="connsiteX239" fmla="*/ 85618 w 3951653"/>
                <a:gd name="connsiteY239" fmla="*/ 349547 h 2922431"/>
                <a:gd name="connsiteX240" fmla="*/ 78211 w 3951653"/>
                <a:gd name="connsiteY240" fmla="*/ 295210 h 2922431"/>
                <a:gd name="connsiteX241" fmla="*/ 242980 w 3951653"/>
                <a:gd name="connsiteY241" fmla="*/ 112486 h 2922431"/>
                <a:gd name="connsiteX242" fmla="*/ 744717 w 3951653"/>
                <a:gd name="connsiteY242" fmla="*/ 7286 h 2922431"/>
                <a:gd name="connsiteX243" fmla="*/ 816726 w 3951653"/>
                <a:gd name="connsiteY243" fmla="*/ 95892 h 2922431"/>
                <a:gd name="connsiteX244" fmla="*/ 744717 w 3951653"/>
                <a:gd name="connsiteY244" fmla="*/ 184496 h 2922431"/>
                <a:gd name="connsiteX245" fmla="*/ 672710 w 3951653"/>
                <a:gd name="connsiteY245" fmla="*/ 95892 h 2922431"/>
                <a:gd name="connsiteX246" fmla="*/ 744717 w 3951653"/>
                <a:gd name="connsiteY246" fmla="*/ 7286 h 2922431"/>
                <a:gd name="connsiteX247" fmla="*/ 468892 w 3951653"/>
                <a:gd name="connsiteY247" fmla="*/ 0 h 2922431"/>
                <a:gd name="connsiteX248" fmla="*/ 517648 w 3951653"/>
                <a:gd name="connsiteY248" fmla="*/ 59995 h 2922431"/>
                <a:gd name="connsiteX249" fmla="*/ 468892 w 3951653"/>
                <a:gd name="connsiteY249" fmla="*/ 119990 h 2922431"/>
                <a:gd name="connsiteX250" fmla="*/ 420135 w 3951653"/>
                <a:gd name="connsiteY250" fmla="*/ 59995 h 2922431"/>
                <a:gd name="connsiteX251" fmla="*/ 468892 w 3951653"/>
                <a:gd name="connsiteY25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1949151 w 3951653"/>
                <a:gd name="connsiteY114" fmla="*/ 2422632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1000369 w 3951653"/>
                <a:gd name="connsiteY123" fmla="*/ 1732290 h 2922431"/>
                <a:gd name="connsiteX124" fmla="*/ 978800 w 3951653"/>
                <a:gd name="connsiteY124" fmla="*/ 1918355 h 2922431"/>
                <a:gd name="connsiteX125" fmla="*/ 1026437 w 3951653"/>
                <a:gd name="connsiteY125" fmla="*/ 2099505 h 2922431"/>
                <a:gd name="connsiteX126" fmla="*/ 1048005 w 3951653"/>
                <a:gd name="connsiteY126" fmla="*/ 1913443 h 2922431"/>
                <a:gd name="connsiteX127" fmla="*/ 1000369 w 3951653"/>
                <a:gd name="connsiteY127" fmla="*/ 1732290 h 2922431"/>
                <a:gd name="connsiteX128" fmla="*/ 1660555 w 3951653"/>
                <a:gd name="connsiteY128" fmla="*/ 1553217 h 2922431"/>
                <a:gd name="connsiteX129" fmla="*/ 1738542 w 3951653"/>
                <a:gd name="connsiteY129" fmla="*/ 1603223 h 2922431"/>
                <a:gd name="connsiteX130" fmla="*/ 1717110 w 3951653"/>
                <a:gd name="connsiteY130" fmla="*/ 1715545 h 2922431"/>
                <a:gd name="connsiteX131" fmla="*/ 1617693 w 3951653"/>
                <a:gd name="connsiteY131" fmla="*/ 1644107 h 2922431"/>
                <a:gd name="connsiteX132" fmla="*/ 1660555 w 3951653"/>
                <a:gd name="connsiteY132" fmla="*/ 1553217 h 2922431"/>
                <a:gd name="connsiteX133" fmla="*/ 1119548 w 3951653"/>
                <a:gd name="connsiteY133" fmla="*/ 1458296 h 2922431"/>
                <a:gd name="connsiteX134" fmla="*/ 1104848 w 3951653"/>
                <a:gd name="connsiteY134" fmla="*/ 1759674 h 2922431"/>
                <a:gd name="connsiteX135" fmla="*/ 1161974 w 3951653"/>
                <a:gd name="connsiteY135" fmla="*/ 2055952 h 2922431"/>
                <a:gd name="connsiteX136" fmla="*/ 1176673 w 3951653"/>
                <a:gd name="connsiteY136" fmla="*/ 1754575 h 2922431"/>
                <a:gd name="connsiteX137" fmla="*/ 1119548 w 3951653"/>
                <a:gd name="connsiteY137" fmla="*/ 1458296 h 2922431"/>
                <a:gd name="connsiteX138" fmla="*/ 578603 w 3951653"/>
                <a:gd name="connsiteY138" fmla="*/ 1457544 h 2922431"/>
                <a:gd name="connsiteX139" fmla="*/ 618108 w 3951653"/>
                <a:gd name="connsiteY139" fmla="*/ 1506154 h 2922431"/>
                <a:gd name="connsiteX140" fmla="*/ 578603 w 3951653"/>
                <a:gd name="connsiteY140" fmla="*/ 1554764 h 2922431"/>
                <a:gd name="connsiteX141" fmla="*/ 539098 w 3951653"/>
                <a:gd name="connsiteY141" fmla="*/ 1506155 h 2922431"/>
                <a:gd name="connsiteX142" fmla="*/ 578603 w 3951653"/>
                <a:gd name="connsiteY142" fmla="*/ 1457544 h 2922431"/>
                <a:gd name="connsiteX143" fmla="*/ 1212801 w 3951653"/>
                <a:gd name="connsiteY143" fmla="*/ 1457091 h 2922431"/>
                <a:gd name="connsiteX144" fmla="*/ 1219094 w 3951653"/>
                <a:gd name="connsiteY144" fmla="*/ 1644295 h 2922431"/>
                <a:gd name="connsiteX145" fmla="*/ 1293097 w 3951653"/>
                <a:gd name="connsiteY145" fmla="*/ 1816367 h 2922431"/>
                <a:gd name="connsiteX146" fmla="*/ 1286804 w 3951653"/>
                <a:gd name="connsiteY146" fmla="*/ 1629164 h 2922431"/>
                <a:gd name="connsiteX147" fmla="*/ 1212801 w 3951653"/>
                <a:gd name="connsiteY147" fmla="*/ 1457091 h 2922431"/>
                <a:gd name="connsiteX148" fmla="*/ 394346 w 3951653"/>
                <a:gd name="connsiteY148" fmla="*/ 1303027 h 2922431"/>
                <a:gd name="connsiteX149" fmla="*/ 464328 w 3951653"/>
                <a:gd name="connsiteY149" fmla="*/ 1389139 h 2922431"/>
                <a:gd name="connsiteX150" fmla="*/ 394346 w 3951653"/>
                <a:gd name="connsiteY150" fmla="*/ 1475252 h 2922431"/>
                <a:gd name="connsiteX151" fmla="*/ 324364 w 3951653"/>
                <a:gd name="connsiteY151" fmla="*/ 1389139 h 2922431"/>
                <a:gd name="connsiteX152" fmla="*/ 394346 w 3951653"/>
                <a:gd name="connsiteY152" fmla="*/ 1303027 h 2922431"/>
                <a:gd name="connsiteX153" fmla="*/ 1584951 w 3951653"/>
                <a:gd name="connsiteY153" fmla="*/ 1184397 h 2922431"/>
                <a:gd name="connsiteX154" fmla="*/ 1057908 w 3951653"/>
                <a:gd name="connsiteY154" fmla="*/ 2502857 h 2922431"/>
                <a:gd name="connsiteX155" fmla="*/ 1523378 w 3951653"/>
                <a:gd name="connsiteY155" fmla="*/ 2559844 h 2922431"/>
                <a:gd name="connsiteX156" fmla="*/ 1933739 w 3951653"/>
                <a:gd name="connsiteY156" fmla="*/ 1517606 h 2922431"/>
                <a:gd name="connsiteX157" fmla="*/ 1584951 w 3951653"/>
                <a:gd name="connsiteY157" fmla="*/ 1184397 h 2922431"/>
                <a:gd name="connsiteX158" fmla="*/ 405497 w 3951653"/>
                <a:gd name="connsiteY158" fmla="*/ 1063408 h 2922431"/>
                <a:gd name="connsiteX159" fmla="*/ 438833 w 3951653"/>
                <a:gd name="connsiteY159" fmla="*/ 1168585 h 2922431"/>
                <a:gd name="connsiteX160" fmla="*/ 306496 w 3951653"/>
                <a:gd name="connsiteY160" fmla="*/ 1223354 h 2922431"/>
                <a:gd name="connsiteX161" fmla="*/ 251323 w 3951653"/>
                <a:gd name="connsiteY161" fmla="*/ 1105347 h 2922431"/>
                <a:gd name="connsiteX162" fmla="*/ 289827 w 3951653"/>
                <a:gd name="connsiteY162" fmla="*/ 1094364 h 2922431"/>
                <a:gd name="connsiteX163" fmla="*/ 405497 w 3951653"/>
                <a:gd name="connsiteY163" fmla="*/ 1063408 h 2922431"/>
                <a:gd name="connsiteX164" fmla="*/ 1358748 w 3951653"/>
                <a:gd name="connsiteY164" fmla="*/ 992093 h 2922431"/>
                <a:gd name="connsiteX165" fmla="*/ 1214732 w 3951653"/>
                <a:gd name="connsiteY165" fmla="*/ 1138002 h 2922431"/>
                <a:gd name="connsiteX166" fmla="*/ 1358747 w 3951653"/>
                <a:gd name="connsiteY166" fmla="*/ 1283911 h 2922431"/>
                <a:gd name="connsiteX167" fmla="*/ 1502763 w 3951653"/>
                <a:gd name="connsiteY167" fmla="*/ 1138003 h 2922431"/>
                <a:gd name="connsiteX168" fmla="*/ 1358748 w 3951653"/>
                <a:gd name="connsiteY168" fmla="*/ 992093 h 2922431"/>
                <a:gd name="connsiteX169" fmla="*/ 1287889 w 3951653"/>
                <a:gd name="connsiteY169" fmla="*/ 812101 h 2922431"/>
                <a:gd name="connsiteX170" fmla="*/ 1586339 w 3951653"/>
                <a:gd name="connsiteY170" fmla="*/ 926401 h 2922431"/>
                <a:gd name="connsiteX171" fmla="*/ 1586093 w 3951653"/>
                <a:gd name="connsiteY171" fmla="*/ 1014410 h 2922431"/>
                <a:gd name="connsiteX172" fmla="*/ 2054578 w 3951653"/>
                <a:gd name="connsiteY172" fmla="*/ 1474785 h 2922431"/>
                <a:gd name="connsiteX173" fmla="*/ 1597377 w 3951653"/>
                <a:gd name="connsiteY173" fmla="*/ 2671183 h 2922431"/>
                <a:gd name="connsiteX174" fmla="*/ 967214 w 3951653"/>
                <a:gd name="connsiteY174" fmla="*/ 2653602 h 2922431"/>
                <a:gd name="connsiteX175" fmla="*/ 891013 w 3951653"/>
                <a:gd name="connsiteY175" fmla="*/ 2704402 h 2922431"/>
                <a:gd name="connsiteX176" fmla="*/ 585968 w 3951653"/>
                <a:gd name="connsiteY176" fmla="*/ 2572757 h 2922431"/>
                <a:gd name="connsiteX177" fmla="*/ 1287889 w 3951653"/>
                <a:gd name="connsiteY177" fmla="*/ 812101 h 2922431"/>
                <a:gd name="connsiteX178" fmla="*/ 843388 w 3951653"/>
                <a:gd name="connsiteY178" fmla="*/ 697804 h 2922431"/>
                <a:gd name="connsiteX179" fmla="*/ 1081514 w 3951653"/>
                <a:gd name="connsiteY179" fmla="*/ 783529 h 2922431"/>
                <a:gd name="connsiteX180" fmla="*/ 1119950 w 3951653"/>
                <a:gd name="connsiteY180" fmla="*/ 731107 h 2922431"/>
                <a:gd name="connsiteX181" fmla="*/ 1221478 w 3951653"/>
                <a:gd name="connsiteY181" fmla="*/ 768758 h 2922431"/>
                <a:gd name="connsiteX182" fmla="*/ 523973 w 3951653"/>
                <a:gd name="connsiteY182" fmla="*/ 2544684 h 2922431"/>
                <a:gd name="connsiteX183" fmla="*/ 431971 w 3951653"/>
                <a:gd name="connsiteY183" fmla="*/ 2500684 h 2922431"/>
                <a:gd name="connsiteX184" fmla="*/ 433814 w 3951653"/>
                <a:gd name="connsiteY184" fmla="*/ 2434530 h 2922431"/>
                <a:gd name="connsiteX185" fmla="*/ 198863 w 3951653"/>
                <a:gd name="connsiteY185" fmla="*/ 2304353 h 2922431"/>
                <a:gd name="connsiteX186" fmla="*/ 275064 w 3951653"/>
                <a:gd name="connsiteY186" fmla="*/ 2101154 h 2922431"/>
                <a:gd name="connsiteX187" fmla="*/ 551289 w 3951653"/>
                <a:gd name="connsiteY187" fmla="*/ 2158304 h 2922431"/>
                <a:gd name="connsiteX188" fmla="*/ 976738 w 3951653"/>
                <a:gd name="connsiteY188" fmla="*/ 1075629 h 2922431"/>
                <a:gd name="connsiteX189" fmla="*/ 735438 w 3951653"/>
                <a:gd name="connsiteY189" fmla="*/ 901004 h 2922431"/>
                <a:gd name="connsiteX190" fmla="*/ 843388 w 3951653"/>
                <a:gd name="connsiteY190" fmla="*/ 697804 h 2922431"/>
                <a:gd name="connsiteX191" fmla="*/ 242980 w 3951653"/>
                <a:gd name="connsiteY191" fmla="*/ 112486 h 2922431"/>
                <a:gd name="connsiteX192" fmla="*/ 394801 w 3951653"/>
                <a:gd name="connsiteY192" fmla="*/ 224085 h 2922431"/>
                <a:gd name="connsiteX193" fmla="*/ 400738 w 3951653"/>
                <a:gd name="connsiteY193" fmla="*/ 256697 h 2922431"/>
                <a:gd name="connsiteX194" fmla="*/ 440959 w 3951653"/>
                <a:gd name="connsiteY194" fmla="*/ 226623 h 2922431"/>
                <a:gd name="connsiteX195" fmla="*/ 505094 w 3951653"/>
                <a:gd name="connsiteY195" fmla="*/ 212264 h 2922431"/>
                <a:gd name="connsiteX196" fmla="*/ 656915 w 3951653"/>
                <a:gd name="connsiteY196" fmla="*/ 323864 h 2922431"/>
                <a:gd name="connsiteX197" fmla="*/ 663539 w 3951653"/>
                <a:gd name="connsiteY197" fmla="*/ 360256 h 2922431"/>
                <a:gd name="connsiteX198" fmla="*/ 673915 w 3951653"/>
                <a:gd name="connsiteY198" fmla="*/ 343187 h 2922431"/>
                <a:gd name="connsiteX199" fmla="*/ 748170 w 3951653"/>
                <a:gd name="connsiteY199" fmla="*/ 309079 h 2922431"/>
                <a:gd name="connsiteX200" fmla="*/ 853181 w 3951653"/>
                <a:gd name="connsiteY200" fmla="*/ 425533 h 2922431"/>
                <a:gd name="connsiteX201" fmla="*/ 748169 w 3951653"/>
                <a:gd name="connsiteY201" fmla="*/ 541989 h 2922431"/>
                <a:gd name="connsiteX202" fmla="*/ 707295 w 3951653"/>
                <a:gd name="connsiteY202" fmla="*/ 532836 h 2922431"/>
                <a:gd name="connsiteX203" fmla="*/ 696429 w 3951653"/>
                <a:gd name="connsiteY203" fmla="*/ 524713 h 2922431"/>
                <a:gd name="connsiteX204" fmla="*/ 691585 w 3951653"/>
                <a:gd name="connsiteY204" fmla="*/ 551323 h 2922431"/>
                <a:gd name="connsiteX205" fmla="*/ 594826 w 3951653"/>
                <a:gd name="connsiteY205" fmla="*/ 622449 h 2922431"/>
                <a:gd name="connsiteX206" fmla="*/ 568123 w 3951653"/>
                <a:gd name="connsiteY206" fmla="*/ 616471 h 2922431"/>
                <a:gd name="connsiteX207" fmla="*/ 567828 w 3951653"/>
                <a:gd name="connsiteY207" fmla="*/ 618092 h 2922431"/>
                <a:gd name="connsiteX208" fmla="*/ 529782 w 3951653"/>
                <a:gd name="connsiteY208" fmla="*/ 669328 h 2922431"/>
                <a:gd name="connsiteX209" fmla="*/ 518483 w 3951653"/>
                <a:gd name="connsiteY209" fmla="*/ 675352 h 2922431"/>
                <a:gd name="connsiteX210" fmla="*/ 524696 w 3951653"/>
                <a:gd name="connsiteY210" fmla="*/ 685570 h 2922431"/>
                <a:gd name="connsiteX211" fmla="*/ 532948 w 3951653"/>
                <a:gd name="connsiteY211" fmla="*/ 730900 h 2922431"/>
                <a:gd name="connsiteX212" fmla="*/ 468812 w 3951653"/>
                <a:gd name="connsiteY212" fmla="*/ 838202 h 2922431"/>
                <a:gd name="connsiteX213" fmla="*/ 452434 w 3951653"/>
                <a:gd name="connsiteY213" fmla="*/ 841869 h 2922431"/>
                <a:gd name="connsiteX214" fmla="*/ 448649 w 3951653"/>
                <a:gd name="connsiteY214" fmla="*/ 862662 h 2922431"/>
                <a:gd name="connsiteX215" fmla="*/ 392765 w 3951653"/>
                <a:gd name="connsiteY215" fmla="*/ 924634 h 2922431"/>
                <a:gd name="connsiteX216" fmla="*/ 358642 w 3951653"/>
                <a:gd name="connsiteY216" fmla="*/ 932274 h 2922431"/>
                <a:gd name="connsiteX217" fmla="*/ 366018 w 3951653"/>
                <a:gd name="connsiteY217" fmla="*/ 972796 h 2922431"/>
                <a:gd name="connsiteX218" fmla="*/ 261008 w 3951653"/>
                <a:gd name="connsiteY218" fmla="*/ 1089251 h 2922431"/>
                <a:gd name="connsiteX219" fmla="*/ 155996 w 3951653"/>
                <a:gd name="connsiteY219" fmla="*/ 972797 h 2922431"/>
                <a:gd name="connsiteX220" fmla="*/ 220133 w 3951653"/>
                <a:gd name="connsiteY220" fmla="*/ 865493 h 2922431"/>
                <a:gd name="connsiteX221" fmla="*/ 254256 w 3951653"/>
                <a:gd name="connsiteY221" fmla="*/ 857853 h 2922431"/>
                <a:gd name="connsiteX222" fmla="*/ 246879 w 3951653"/>
                <a:gd name="connsiteY222" fmla="*/ 817332 h 2922431"/>
                <a:gd name="connsiteX223" fmla="*/ 311015 w 3951653"/>
                <a:gd name="connsiteY223" fmla="*/ 710029 h 2922431"/>
                <a:gd name="connsiteX224" fmla="*/ 327394 w 3951653"/>
                <a:gd name="connsiteY224" fmla="*/ 706361 h 2922431"/>
                <a:gd name="connsiteX225" fmla="*/ 331178 w 3951653"/>
                <a:gd name="connsiteY225" fmla="*/ 685570 h 2922431"/>
                <a:gd name="connsiteX226" fmla="*/ 353683 w 3951653"/>
                <a:gd name="connsiteY226" fmla="*/ 648553 h 2922431"/>
                <a:gd name="connsiteX227" fmla="*/ 380150 w 3951653"/>
                <a:gd name="connsiteY227" fmla="*/ 628764 h 2922431"/>
                <a:gd name="connsiteX228" fmla="*/ 374311 w 3951653"/>
                <a:gd name="connsiteY228" fmla="*/ 618091 h 2922431"/>
                <a:gd name="connsiteX229" fmla="*/ 373872 w 3951653"/>
                <a:gd name="connsiteY229" fmla="*/ 615681 h 2922431"/>
                <a:gd name="connsiteX230" fmla="*/ 369166 w 3951653"/>
                <a:gd name="connsiteY230" fmla="*/ 616734 h 2922431"/>
                <a:gd name="connsiteX231" fmla="*/ 323023 w 3951653"/>
                <a:gd name="connsiteY231" fmla="*/ 608997 h 2922431"/>
                <a:gd name="connsiteX232" fmla="*/ 299293 w 3951653"/>
                <a:gd name="connsiteY232" fmla="*/ 596346 h 2922431"/>
                <a:gd name="connsiteX233" fmla="*/ 298158 w 3951653"/>
                <a:gd name="connsiteY233" fmla="*/ 602581 h 2922431"/>
                <a:gd name="connsiteX234" fmla="*/ 155175 w 3951653"/>
                <a:gd name="connsiteY234" fmla="*/ 707684 h 2922431"/>
                <a:gd name="connsiteX235" fmla="*/ 0 w 3951653"/>
                <a:gd name="connsiteY235" fmla="*/ 535598 h 2922431"/>
                <a:gd name="connsiteX236" fmla="*/ 94774 w 3951653"/>
                <a:gd name="connsiteY236" fmla="*/ 377034 h 2922431"/>
                <a:gd name="connsiteX237" fmla="*/ 97290 w 3951653"/>
                <a:gd name="connsiteY237" fmla="*/ 376470 h 2922431"/>
                <a:gd name="connsiteX238" fmla="*/ 85618 w 3951653"/>
                <a:gd name="connsiteY238" fmla="*/ 349547 h 2922431"/>
                <a:gd name="connsiteX239" fmla="*/ 78211 w 3951653"/>
                <a:gd name="connsiteY239" fmla="*/ 295210 h 2922431"/>
                <a:gd name="connsiteX240" fmla="*/ 242980 w 3951653"/>
                <a:gd name="connsiteY240" fmla="*/ 112486 h 2922431"/>
                <a:gd name="connsiteX241" fmla="*/ 744717 w 3951653"/>
                <a:gd name="connsiteY241" fmla="*/ 7286 h 2922431"/>
                <a:gd name="connsiteX242" fmla="*/ 816726 w 3951653"/>
                <a:gd name="connsiteY242" fmla="*/ 95892 h 2922431"/>
                <a:gd name="connsiteX243" fmla="*/ 744717 w 3951653"/>
                <a:gd name="connsiteY243" fmla="*/ 184496 h 2922431"/>
                <a:gd name="connsiteX244" fmla="*/ 672710 w 3951653"/>
                <a:gd name="connsiteY244" fmla="*/ 95892 h 2922431"/>
                <a:gd name="connsiteX245" fmla="*/ 744717 w 3951653"/>
                <a:gd name="connsiteY245" fmla="*/ 7286 h 2922431"/>
                <a:gd name="connsiteX246" fmla="*/ 468892 w 3951653"/>
                <a:gd name="connsiteY246" fmla="*/ 0 h 2922431"/>
                <a:gd name="connsiteX247" fmla="*/ 517648 w 3951653"/>
                <a:gd name="connsiteY247" fmla="*/ 59995 h 2922431"/>
                <a:gd name="connsiteX248" fmla="*/ 468892 w 3951653"/>
                <a:gd name="connsiteY248" fmla="*/ 119990 h 2922431"/>
                <a:gd name="connsiteX249" fmla="*/ 420135 w 3951653"/>
                <a:gd name="connsiteY249" fmla="*/ 59995 h 2922431"/>
                <a:gd name="connsiteX250" fmla="*/ 468892 w 3951653"/>
                <a:gd name="connsiteY25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197563 w 3951653"/>
                <a:gd name="connsiteY100" fmla="*/ 2212452 h 2922431"/>
                <a:gd name="connsiteX101" fmla="*/ 1599382 w 3951653"/>
                <a:gd name="connsiteY101" fmla="*/ 1876398 h 2922431"/>
                <a:gd name="connsiteX102" fmla="*/ 1616049 w 3951653"/>
                <a:gd name="connsiteY102" fmla="*/ 1950619 h 2922431"/>
                <a:gd name="connsiteX103" fmla="*/ 1548006 w 3951653"/>
                <a:gd name="connsiteY103" fmla="*/ 2003007 h 2922431"/>
                <a:gd name="connsiteX104" fmla="*/ 1493239 w 3951653"/>
                <a:gd name="connsiteY104" fmla="*/ 1890685 h 2922431"/>
                <a:gd name="connsiteX105" fmla="*/ 1599382 w 3951653"/>
                <a:gd name="connsiteY105" fmla="*/ 1876398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1949151 w 3951653"/>
                <a:gd name="connsiteY113" fmla="*/ 2422632 h 2922431"/>
                <a:gd name="connsiteX114" fmla="*/ 3058294 w 3951653"/>
                <a:gd name="connsiteY114" fmla="*/ 2231734 h 2922431"/>
                <a:gd name="connsiteX115" fmla="*/ 3002716 w 3951653"/>
                <a:gd name="connsiteY115" fmla="*/ 2294561 h 2922431"/>
                <a:gd name="connsiteX116" fmla="*/ 3730550 w 3951653"/>
                <a:gd name="connsiteY116" fmla="*/ 2281715 h 2922431"/>
                <a:gd name="connsiteX117" fmla="*/ 3951653 w 3951653"/>
                <a:gd name="connsiteY117" fmla="*/ 2395278 h 2922431"/>
                <a:gd name="connsiteX118" fmla="*/ 3814637 w 3951653"/>
                <a:gd name="connsiteY118" fmla="*/ 2485460 h 2922431"/>
                <a:gd name="connsiteX119" fmla="*/ 3649111 w 3951653"/>
                <a:gd name="connsiteY119" fmla="*/ 2468545 h 2922431"/>
                <a:gd name="connsiteX120" fmla="*/ 1947435 w 3951653"/>
                <a:gd name="connsiteY120" fmla="*/ 2545097 h 2922431"/>
                <a:gd name="connsiteX121" fmla="*/ 1949151 w 3951653"/>
                <a:gd name="connsiteY121" fmla="*/ 2422632 h 2922431"/>
                <a:gd name="connsiteX122" fmla="*/ 1000369 w 3951653"/>
                <a:gd name="connsiteY122" fmla="*/ 1732290 h 2922431"/>
                <a:gd name="connsiteX123" fmla="*/ 978800 w 3951653"/>
                <a:gd name="connsiteY123" fmla="*/ 1918355 h 2922431"/>
                <a:gd name="connsiteX124" fmla="*/ 1026437 w 3951653"/>
                <a:gd name="connsiteY124" fmla="*/ 2099505 h 2922431"/>
                <a:gd name="connsiteX125" fmla="*/ 1048005 w 3951653"/>
                <a:gd name="connsiteY125" fmla="*/ 1913443 h 2922431"/>
                <a:gd name="connsiteX126" fmla="*/ 1000369 w 3951653"/>
                <a:gd name="connsiteY126" fmla="*/ 1732290 h 2922431"/>
                <a:gd name="connsiteX127" fmla="*/ 1660555 w 3951653"/>
                <a:gd name="connsiteY127" fmla="*/ 1553217 h 2922431"/>
                <a:gd name="connsiteX128" fmla="*/ 1738542 w 3951653"/>
                <a:gd name="connsiteY128" fmla="*/ 1603223 h 2922431"/>
                <a:gd name="connsiteX129" fmla="*/ 1717110 w 3951653"/>
                <a:gd name="connsiteY129" fmla="*/ 1715545 h 2922431"/>
                <a:gd name="connsiteX130" fmla="*/ 1617693 w 3951653"/>
                <a:gd name="connsiteY130" fmla="*/ 1644107 h 2922431"/>
                <a:gd name="connsiteX131" fmla="*/ 1660555 w 3951653"/>
                <a:gd name="connsiteY131" fmla="*/ 1553217 h 2922431"/>
                <a:gd name="connsiteX132" fmla="*/ 1119548 w 3951653"/>
                <a:gd name="connsiteY132" fmla="*/ 1458296 h 2922431"/>
                <a:gd name="connsiteX133" fmla="*/ 1104848 w 3951653"/>
                <a:gd name="connsiteY133" fmla="*/ 1759674 h 2922431"/>
                <a:gd name="connsiteX134" fmla="*/ 1161974 w 3951653"/>
                <a:gd name="connsiteY134" fmla="*/ 2055952 h 2922431"/>
                <a:gd name="connsiteX135" fmla="*/ 1176673 w 3951653"/>
                <a:gd name="connsiteY135" fmla="*/ 1754575 h 2922431"/>
                <a:gd name="connsiteX136" fmla="*/ 1119548 w 3951653"/>
                <a:gd name="connsiteY136" fmla="*/ 1458296 h 2922431"/>
                <a:gd name="connsiteX137" fmla="*/ 578603 w 3951653"/>
                <a:gd name="connsiteY137" fmla="*/ 1457544 h 2922431"/>
                <a:gd name="connsiteX138" fmla="*/ 618108 w 3951653"/>
                <a:gd name="connsiteY138" fmla="*/ 1506154 h 2922431"/>
                <a:gd name="connsiteX139" fmla="*/ 578603 w 3951653"/>
                <a:gd name="connsiteY139" fmla="*/ 1554764 h 2922431"/>
                <a:gd name="connsiteX140" fmla="*/ 539098 w 3951653"/>
                <a:gd name="connsiteY140" fmla="*/ 1506155 h 2922431"/>
                <a:gd name="connsiteX141" fmla="*/ 578603 w 3951653"/>
                <a:gd name="connsiteY141" fmla="*/ 1457544 h 2922431"/>
                <a:gd name="connsiteX142" fmla="*/ 1212801 w 3951653"/>
                <a:gd name="connsiteY142" fmla="*/ 1457091 h 2922431"/>
                <a:gd name="connsiteX143" fmla="*/ 1219094 w 3951653"/>
                <a:gd name="connsiteY143" fmla="*/ 1644295 h 2922431"/>
                <a:gd name="connsiteX144" fmla="*/ 1293097 w 3951653"/>
                <a:gd name="connsiteY144" fmla="*/ 1816367 h 2922431"/>
                <a:gd name="connsiteX145" fmla="*/ 1286804 w 3951653"/>
                <a:gd name="connsiteY145" fmla="*/ 1629164 h 2922431"/>
                <a:gd name="connsiteX146" fmla="*/ 1212801 w 3951653"/>
                <a:gd name="connsiteY146" fmla="*/ 1457091 h 2922431"/>
                <a:gd name="connsiteX147" fmla="*/ 394346 w 3951653"/>
                <a:gd name="connsiteY147" fmla="*/ 1303027 h 2922431"/>
                <a:gd name="connsiteX148" fmla="*/ 464328 w 3951653"/>
                <a:gd name="connsiteY148" fmla="*/ 1389139 h 2922431"/>
                <a:gd name="connsiteX149" fmla="*/ 394346 w 3951653"/>
                <a:gd name="connsiteY149" fmla="*/ 1475252 h 2922431"/>
                <a:gd name="connsiteX150" fmla="*/ 324364 w 3951653"/>
                <a:gd name="connsiteY150" fmla="*/ 1389139 h 2922431"/>
                <a:gd name="connsiteX151" fmla="*/ 394346 w 3951653"/>
                <a:gd name="connsiteY151" fmla="*/ 1303027 h 2922431"/>
                <a:gd name="connsiteX152" fmla="*/ 1584951 w 3951653"/>
                <a:gd name="connsiteY152" fmla="*/ 1184397 h 2922431"/>
                <a:gd name="connsiteX153" fmla="*/ 1057908 w 3951653"/>
                <a:gd name="connsiteY153" fmla="*/ 2502857 h 2922431"/>
                <a:gd name="connsiteX154" fmla="*/ 1523378 w 3951653"/>
                <a:gd name="connsiteY154" fmla="*/ 2559844 h 2922431"/>
                <a:gd name="connsiteX155" fmla="*/ 1933739 w 3951653"/>
                <a:gd name="connsiteY155" fmla="*/ 1517606 h 2922431"/>
                <a:gd name="connsiteX156" fmla="*/ 1584951 w 3951653"/>
                <a:gd name="connsiteY156" fmla="*/ 1184397 h 2922431"/>
                <a:gd name="connsiteX157" fmla="*/ 405497 w 3951653"/>
                <a:gd name="connsiteY157" fmla="*/ 1063408 h 2922431"/>
                <a:gd name="connsiteX158" fmla="*/ 438833 w 3951653"/>
                <a:gd name="connsiteY158" fmla="*/ 1168585 h 2922431"/>
                <a:gd name="connsiteX159" fmla="*/ 306496 w 3951653"/>
                <a:gd name="connsiteY159" fmla="*/ 1223354 h 2922431"/>
                <a:gd name="connsiteX160" fmla="*/ 251323 w 3951653"/>
                <a:gd name="connsiteY160" fmla="*/ 1105347 h 2922431"/>
                <a:gd name="connsiteX161" fmla="*/ 289827 w 3951653"/>
                <a:gd name="connsiteY161" fmla="*/ 1094364 h 2922431"/>
                <a:gd name="connsiteX162" fmla="*/ 405497 w 3951653"/>
                <a:gd name="connsiteY162" fmla="*/ 1063408 h 2922431"/>
                <a:gd name="connsiteX163" fmla="*/ 1358748 w 3951653"/>
                <a:gd name="connsiteY163" fmla="*/ 992093 h 2922431"/>
                <a:gd name="connsiteX164" fmla="*/ 1214732 w 3951653"/>
                <a:gd name="connsiteY164" fmla="*/ 1138002 h 2922431"/>
                <a:gd name="connsiteX165" fmla="*/ 1358747 w 3951653"/>
                <a:gd name="connsiteY165" fmla="*/ 1283911 h 2922431"/>
                <a:gd name="connsiteX166" fmla="*/ 1502763 w 3951653"/>
                <a:gd name="connsiteY166" fmla="*/ 1138003 h 2922431"/>
                <a:gd name="connsiteX167" fmla="*/ 1358748 w 3951653"/>
                <a:gd name="connsiteY167" fmla="*/ 992093 h 2922431"/>
                <a:gd name="connsiteX168" fmla="*/ 1287889 w 3951653"/>
                <a:gd name="connsiteY168" fmla="*/ 812101 h 2922431"/>
                <a:gd name="connsiteX169" fmla="*/ 1586339 w 3951653"/>
                <a:gd name="connsiteY169" fmla="*/ 926401 h 2922431"/>
                <a:gd name="connsiteX170" fmla="*/ 1586093 w 3951653"/>
                <a:gd name="connsiteY170" fmla="*/ 1014410 h 2922431"/>
                <a:gd name="connsiteX171" fmla="*/ 2054578 w 3951653"/>
                <a:gd name="connsiteY171" fmla="*/ 1474785 h 2922431"/>
                <a:gd name="connsiteX172" fmla="*/ 1597377 w 3951653"/>
                <a:gd name="connsiteY172" fmla="*/ 2671183 h 2922431"/>
                <a:gd name="connsiteX173" fmla="*/ 967214 w 3951653"/>
                <a:gd name="connsiteY173" fmla="*/ 2653602 h 2922431"/>
                <a:gd name="connsiteX174" fmla="*/ 891013 w 3951653"/>
                <a:gd name="connsiteY174" fmla="*/ 2704402 h 2922431"/>
                <a:gd name="connsiteX175" fmla="*/ 585968 w 3951653"/>
                <a:gd name="connsiteY175" fmla="*/ 2572757 h 2922431"/>
                <a:gd name="connsiteX176" fmla="*/ 1287889 w 3951653"/>
                <a:gd name="connsiteY176" fmla="*/ 812101 h 2922431"/>
                <a:gd name="connsiteX177" fmla="*/ 843388 w 3951653"/>
                <a:gd name="connsiteY177" fmla="*/ 697804 h 2922431"/>
                <a:gd name="connsiteX178" fmla="*/ 1081514 w 3951653"/>
                <a:gd name="connsiteY178" fmla="*/ 783529 h 2922431"/>
                <a:gd name="connsiteX179" fmla="*/ 1119950 w 3951653"/>
                <a:gd name="connsiteY179" fmla="*/ 731107 h 2922431"/>
                <a:gd name="connsiteX180" fmla="*/ 1221478 w 3951653"/>
                <a:gd name="connsiteY180" fmla="*/ 768758 h 2922431"/>
                <a:gd name="connsiteX181" fmla="*/ 523973 w 3951653"/>
                <a:gd name="connsiteY181" fmla="*/ 2544684 h 2922431"/>
                <a:gd name="connsiteX182" fmla="*/ 431971 w 3951653"/>
                <a:gd name="connsiteY182" fmla="*/ 2500684 h 2922431"/>
                <a:gd name="connsiteX183" fmla="*/ 433814 w 3951653"/>
                <a:gd name="connsiteY183" fmla="*/ 2434530 h 2922431"/>
                <a:gd name="connsiteX184" fmla="*/ 198863 w 3951653"/>
                <a:gd name="connsiteY184" fmla="*/ 2304353 h 2922431"/>
                <a:gd name="connsiteX185" fmla="*/ 275064 w 3951653"/>
                <a:gd name="connsiteY185" fmla="*/ 2101154 h 2922431"/>
                <a:gd name="connsiteX186" fmla="*/ 551289 w 3951653"/>
                <a:gd name="connsiteY186" fmla="*/ 2158304 h 2922431"/>
                <a:gd name="connsiteX187" fmla="*/ 976738 w 3951653"/>
                <a:gd name="connsiteY187" fmla="*/ 1075629 h 2922431"/>
                <a:gd name="connsiteX188" fmla="*/ 735438 w 3951653"/>
                <a:gd name="connsiteY188" fmla="*/ 901004 h 2922431"/>
                <a:gd name="connsiteX189" fmla="*/ 843388 w 3951653"/>
                <a:gd name="connsiteY189" fmla="*/ 697804 h 2922431"/>
                <a:gd name="connsiteX190" fmla="*/ 242980 w 3951653"/>
                <a:gd name="connsiteY190" fmla="*/ 112486 h 2922431"/>
                <a:gd name="connsiteX191" fmla="*/ 394801 w 3951653"/>
                <a:gd name="connsiteY191" fmla="*/ 224085 h 2922431"/>
                <a:gd name="connsiteX192" fmla="*/ 400738 w 3951653"/>
                <a:gd name="connsiteY192" fmla="*/ 256697 h 2922431"/>
                <a:gd name="connsiteX193" fmla="*/ 440959 w 3951653"/>
                <a:gd name="connsiteY193" fmla="*/ 226623 h 2922431"/>
                <a:gd name="connsiteX194" fmla="*/ 505094 w 3951653"/>
                <a:gd name="connsiteY194" fmla="*/ 212264 h 2922431"/>
                <a:gd name="connsiteX195" fmla="*/ 656915 w 3951653"/>
                <a:gd name="connsiteY195" fmla="*/ 323864 h 2922431"/>
                <a:gd name="connsiteX196" fmla="*/ 663539 w 3951653"/>
                <a:gd name="connsiteY196" fmla="*/ 360256 h 2922431"/>
                <a:gd name="connsiteX197" fmla="*/ 673915 w 3951653"/>
                <a:gd name="connsiteY197" fmla="*/ 343187 h 2922431"/>
                <a:gd name="connsiteX198" fmla="*/ 748170 w 3951653"/>
                <a:gd name="connsiteY198" fmla="*/ 309079 h 2922431"/>
                <a:gd name="connsiteX199" fmla="*/ 853181 w 3951653"/>
                <a:gd name="connsiteY199" fmla="*/ 425533 h 2922431"/>
                <a:gd name="connsiteX200" fmla="*/ 748169 w 3951653"/>
                <a:gd name="connsiteY200" fmla="*/ 541989 h 2922431"/>
                <a:gd name="connsiteX201" fmla="*/ 707295 w 3951653"/>
                <a:gd name="connsiteY201" fmla="*/ 532836 h 2922431"/>
                <a:gd name="connsiteX202" fmla="*/ 696429 w 3951653"/>
                <a:gd name="connsiteY202" fmla="*/ 524713 h 2922431"/>
                <a:gd name="connsiteX203" fmla="*/ 691585 w 3951653"/>
                <a:gd name="connsiteY203" fmla="*/ 551323 h 2922431"/>
                <a:gd name="connsiteX204" fmla="*/ 594826 w 3951653"/>
                <a:gd name="connsiteY204" fmla="*/ 622449 h 2922431"/>
                <a:gd name="connsiteX205" fmla="*/ 568123 w 3951653"/>
                <a:gd name="connsiteY205" fmla="*/ 616471 h 2922431"/>
                <a:gd name="connsiteX206" fmla="*/ 567828 w 3951653"/>
                <a:gd name="connsiteY206" fmla="*/ 618092 h 2922431"/>
                <a:gd name="connsiteX207" fmla="*/ 529782 w 3951653"/>
                <a:gd name="connsiteY207" fmla="*/ 669328 h 2922431"/>
                <a:gd name="connsiteX208" fmla="*/ 518483 w 3951653"/>
                <a:gd name="connsiteY208" fmla="*/ 675352 h 2922431"/>
                <a:gd name="connsiteX209" fmla="*/ 524696 w 3951653"/>
                <a:gd name="connsiteY209" fmla="*/ 685570 h 2922431"/>
                <a:gd name="connsiteX210" fmla="*/ 532948 w 3951653"/>
                <a:gd name="connsiteY210" fmla="*/ 730900 h 2922431"/>
                <a:gd name="connsiteX211" fmla="*/ 468812 w 3951653"/>
                <a:gd name="connsiteY211" fmla="*/ 838202 h 2922431"/>
                <a:gd name="connsiteX212" fmla="*/ 452434 w 3951653"/>
                <a:gd name="connsiteY212" fmla="*/ 841869 h 2922431"/>
                <a:gd name="connsiteX213" fmla="*/ 448649 w 3951653"/>
                <a:gd name="connsiteY213" fmla="*/ 862662 h 2922431"/>
                <a:gd name="connsiteX214" fmla="*/ 392765 w 3951653"/>
                <a:gd name="connsiteY214" fmla="*/ 924634 h 2922431"/>
                <a:gd name="connsiteX215" fmla="*/ 358642 w 3951653"/>
                <a:gd name="connsiteY215" fmla="*/ 932274 h 2922431"/>
                <a:gd name="connsiteX216" fmla="*/ 366018 w 3951653"/>
                <a:gd name="connsiteY216" fmla="*/ 972796 h 2922431"/>
                <a:gd name="connsiteX217" fmla="*/ 261008 w 3951653"/>
                <a:gd name="connsiteY217" fmla="*/ 1089251 h 2922431"/>
                <a:gd name="connsiteX218" fmla="*/ 155996 w 3951653"/>
                <a:gd name="connsiteY218" fmla="*/ 972797 h 2922431"/>
                <a:gd name="connsiteX219" fmla="*/ 220133 w 3951653"/>
                <a:gd name="connsiteY219" fmla="*/ 865493 h 2922431"/>
                <a:gd name="connsiteX220" fmla="*/ 254256 w 3951653"/>
                <a:gd name="connsiteY220" fmla="*/ 857853 h 2922431"/>
                <a:gd name="connsiteX221" fmla="*/ 246879 w 3951653"/>
                <a:gd name="connsiteY221" fmla="*/ 817332 h 2922431"/>
                <a:gd name="connsiteX222" fmla="*/ 311015 w 3951653"/>
                <a:gd name="connsiteY222" fmla="*/ 710029 h 2922431"/>
                <a:gd name="connsiteX223" fmla="*/ 327394 w 3951653"/>
                <a:gd name="connsiteY223" fmla="*/ 706361 h 2922431"/>
                <a:gd name="connsiteX224" fmla="*/ 331178 w 3951653"/>
                <a:gd name="connsiteY224" fmla="*/ 685570 h 2922431"/>
                <a:gd name="connsiteX225" fmla="*/ 353683 w 3951653"/>
                <a:gd name="connsiteY225" fmla="*/ 648553 h 2922431"/>
                <a:gd name="connsiteX226" fmla="*/ 380150 w 3951653"/>
                <a:gd name="connsiteY226" fmla="*/ 628764 h 2922431"/>
                <a:gd name="connsiteX227" fmla="*/ 374311 w 3951653"/>
                <a:gd name="connsiteY227" fmla="*/ 618091 h 2922431"/>
                <a:gd name="connsiteX228" fmla="*/ 373872 w 3951653"/>
                <a:gd name="connsiteY228" fmla="*/ 615681 h 2922431"/>
                <a:gd name="connsiteX229" fmla="*/ 369166 w 3951653"/>
                <a:gd name="connsiteY229" fmla="*/ 616734 h 2922431"/>
                <a:gd name="connsiteX230" fmla="*/ 323023 w 3951653"/>
                <a:gd name="connsiteY230" fmla="*/ 608997 h 2922431"/>
                <a:gd name="connsiteX231" fmla="*/ 299293 w 3951653"/>
                <a:gd name="connsiteY231" fmla="*/ 596346 h 2922431"/>
                <a:gd name="connsiteX232" fmla="*/ 298158 w 3951653"/>
                <a:gd name="connsiteY232" fmla="*/ 602581 h 2922431"/>
                <a:gd name="connsiteX233" fmla="*/ 155175 w 3951653"/>
                <a:gd name="connsiteY233" fmla="*/ 707684 h 2922431"/>
                <a:gd name="connsiteX234" fmla="*/ 0 w 3951653"/>
                <a:gd name="connsiteY234" fmla="*/ 535598 h 2922431"/>
                <a:gd name="connsiteX235" fmla="*/ 94774 w 3951653"/>
                <a:gd name="connsiteY235" fmla="*/ 377034 h 2922431"/>
                <a:gd name="connsiteX236" fmla="*/ 97290 w 3951653"/>
                <a:gd name="connsiteY236" fmla="*/ 376470 h 2922431"/>
                <a:gd name="connsiteX237" fmla="*/ 85618 w 3951653"/>
                <a:gd name="connsiteY237" fmla="*/ 349547 h 2922431"/>
                <a:gd name="connsiteX238" fmla="*/ 78211 w 3951653"/>
                <a:gd name="connsiteY238" fmla="*/ 295210 h 2922431"/>
                <a:gd name="connsiteX239" fmla="*/ 242980 w 3951653"/>
                <a:gd name="connsiteY239" fmla="*/ 112486 h 2922431"/>
                <a:gd name="connsiteX240" fmla="*/ 744717 w 3951653"/>
                <a:gd name="connsiteY240" fmla="*/ 7286 h 2922431"/>
                <a:gd name="connsiteX241" fmla="*/ 816726 w 3951653"/>
                <a:gd name="connsiteY241" fmla="*/ 95892 h 2922431"/>
                <a:gd name="connsiteX242" fmla="*/ 744717 w 3951653"/>
                <a:gd name="connsiteY242" fmla="*/ 184496 h 2922431"/>
                <a:gd name="connsiteX243" fmla="*/ 672710 w 3951653"/>
                <a:gd name="connsiteY243" fmla="*/ 95892 h 2922431"/>
                <a:gd name="connsiteX244" fmla="*/ 744717 w 3951653"/>
                <a:gd name="connsiteY244" fmla="*/ 7286 h 2922431"/>
                <a:gd name="connsiteX245" fmla="*/ 468892 w 3951653"/>
                <a:gd name="connsiteY245" fmla="*/ 0 h 2922431"/>
                <a:gd name="connsiteX246" fmla="*/ 517648 w 3951653"/>
                <a:gd name="connsiteY246" fmla="*/ 59995 h 2922431"/>
                <a:gd name="connsiteX247" fmla="*/ 468892 w 3951653"/>
                <a:gd name="connsiteY247" fmla="*/ 119990 h 2922431"/>
                <a:gd name="connsiteX248" fmla="*/ 420135 w 3951653"/>
                <a:gd name="connsiteY248" fmla="*/ 59995 h 2922431"/>
                <a:gd name="connsiteX249" fmla="*/ 468892 w 3951653"/>
                <a:gd name="connsiteY24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9151 w 3951653"/>
                <a:gd name="connsiteY112" fmla="*/ 2422632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949151 w 3951653"/>
                <a:gd name="connsiteY120" fmla="*/ 2422632 h 2922431"/>
                <a:gd name="connsiteX121" fmla="*/ 1000369 w 3951653"/>
                <a:gd name="connsiteY121" fmla="*/ 1732290 h 2922431"/>
                <a:gd name="connsiteX122" fmla="*/ 978800 w 3951653"/>
                <a:gd name="connsiteY122" fmla="*/ 1918355 h 2922431"/>
                <a:gd name="connsiteX123" fmla="*/ 1026437 w 3951653"/>
                <a:gd name="connsiteY123" fmla="*/ 2099505 h 2922431"/>
                <a:gd name="connsiteX124" fmla="*/ 1048005 w 3951653"/>
                <a:gd name="connsiteY124" fmla="*/ 1913443 h 2922431"/>
                <a:gd name="connsiteX125" fmla="*/ 1000369 w 3951653"/>
                <a:gd name="connsiteY125" fmla="*/ 1732290 h 2922431"/>
                <a:gd name="connsiteX126" fmla="*/ 1660555 w 3951653"/>
                <a:gd name="connsiteY126" fmla="*/ 1553217 h 2922431"/>
                <a:gd name="connsiteX127" fmla="*/ 1738542 w 3951653"/>
                <a:gd name="connsiteY127" fmla="*/ 1603223 h 2922431"/>
                <a:gd name="connsiteX128" fmla="*/ 1717110 w 3951653"/>
                <a:gd name="connsiteY128" fmla="*/ 1715545 h 2922431"/>
                <a:gd name="connsiteX129" fmla="*/ 1617693 w 3951653"/>
                <a:gd name="connsiteY129" fmla="*/ 1644107 h 2922431"/>
                <a:gd name="connsiteX130" fmla="*/ 1660555 w 3951653"/>
                <a:gd name="connsiteY130" fmla="*/ 1553217 h 2922431"/>
                <a:gd name="connsiteX131" fmla="*/ 1119548 w 3951653"/>
                <a:gd name="connsiteY131" fmla="*/ 1458296 h 2922431"/>
                <a:gd name="connsiteX132" fmla="*/ 1104848 w 3951653"/>
                <a:gd name="connsiteY132" fmla="*/ 1759674 h 2922431"/>
                <a:gd name="connsiteX133" fmla="*/ 1161974 w 3951653"/>
                <a:gd name="connsiteY133" fmla="*/ 2055952 h 2922431"/>
                <a:gd name="connsiteX134" fmla="*/ 1176673 w 3951653"/>
                <a:gd name="connsiteY134" fmla="*/ 1754575 h 2922431"/>
                <a:gd name="connsiteX135" fmla="*/ 1119548 w 3951653"/>
                <a:gd name="connsiteY135" fmla="*/ 1458296 h 2922431"/>
                <a:gd name="connsiteX136" fmla="*/ 578603 w 3951653"/>
                <a:gd name="connsiteY136" fmla="*/ 1457544 h 2922431"/>
                <a:gd name="connsiteX137" fmla="*/ 618108 w 3951653"/>
                <a:gd name="connsiteY137" fmla="*/ 1506154 h 2922431"/>
                <a:gd name="connsiteX138" fmla="*/ 578603 w 3951653"/>
                <a:gd name="connsiteY138" fmla="*/ 1554764 h 2922431"/>
                <a:gd name="connsiteX139" fmla="*/ 539098 w 3951653"/>
                <a:gd name="connsiteY139" fmla="*/ 1506155 h 2922431"/>
                <a:gd name="connsiteX140" fmla="*/ 578603 w 3951653"/>
                <a:gd name="connsiteY140" fmla="*/ 1457544 h 2922431"/>
                <a:gd name="connsiteX141" fmla="*/ 1212801 w 3951653"/>
                <a:gd name="connsiteY141" fmla="*/ 1457091 h 2922431"/>
                <a:gd name="connsiteX142" fmla="*/ 1219094 w 3951653"/>
                <a:gd name="connsiteY142" fmla="*/ 1644295 h 2922431"/>
                <a:gd name="connsiteX143" fmla="*/ 1293097 w 3951653"/>
                <a:gd name="connsiteY143" fmla="*/ 1816367 h 2922431"/>
                <a:gd name="connsiteX144" fmla="*/ 1286804 w 3951653"/>
                <a:gd name="connsiteY144" fmla="*/ 1629164 h 2922431"/>
                <a:gd name="connsiteX145" fmla="*/ 1212801 w 3951653"/>
                <a:gd name="connsiteY145" fmla="*/ 1457091 h 2922431"/>
                <a:gd name="connsiteX146" fmla="*/ 394346 w 3951653"/>
                <a:gd name="connsiteY146" fmla="*/ 1303027 h 2922431"/>
                <a:gd name="connsiteX147" fmla="*/ 464328 w 3951653"/>
                <a:gd name="connsiteY147" fmla="*/ 1389139 h 2922431"/>
                <a:gd name="connsiteX148" fmla="*/ 394346 w 3951653"/>
                <a:gd name="connsiteY148" fmla="*/ 1475252 h 2922431"/>
                <a:gd name="connsiteX149" fmla="*/ 324364 w 3951653"/>
                <a:gd name="connsiteY149" fmla="*/ 1389139 h 2922431"/>
                <a:gd name="connsiteX150" fmla="*/ 394346 w 3951653"/>
                <a:gd name="connsiteY150" fmla="*/ 1303027 h 2922431"/>
                <a:gd name="connsiteX151" fmla="*/ 1584951 w 3951653"/>
                <a:gd name="connsiteY151" fmla="*/ 1184397 h 2922431"/>
                <a:gd name="connsiteX152" fmla="*/ 1057908 w 3951653"/>
                <a:gd name="connsiteY152" fmla="*/ 2502857 h 2922431"/>
                <a:gd name="connsiteX153" fmla="*/ 1523378 w 3951653"/>
                <a:gd name="connsiteY153" fmla="*/ 2559844 h 2922431"/>
                <a:gd name="connsiteX154" fmla="*/ 1933739 w 3951653"/>
                <a:gd name="connsiteY154" fmla="*/ 1517606 h 2922431"/>
                <a:gd name="connsiteX155" fmla="*/ 1584951 w 3951653"/>
                <a:gd name="connsiteY155" fmla="*/ 1184397 h 2922431"/>
                <a:gd name="connsiteX156" fmla="*/ 405497 w 3951653"/>
                <a:gd name="connsiteY156" fmla="*/ 1063408 h 2922431"/>
                <a:gd name="connsiteX157" fmla="*/ 438833 w 3951653"/>
                <a:gd name="connsiteY157" fmla="*/ 1168585 h 2922431"/>
                <a:gd name="connsiteX158" fmla="*/ 306496 w 3951653"/>
                <a:gd name="connsiteY158" fmla="*/ 1223354 h 2922431"/>
                <a:gd name="connsiteX159" fmla="*/ 251323 w 3951653"/>
                <a:gd name="connsiteY159" fmla="*/ 1105347 h 2922431"/>
                <a:gd name="connsiteX160" fmla="*/ 289827 w 3951653"/>
                <a:gd name="connsiteY160" fmla="*/ 1094364 h 2922431"/>
                <a:gd name="connsiteX161" fmla="*/ 405497 w 3951653"/>
                <a:gd name="connsiteY161" fmla="*/ 1063408 h 2922431"/>
                <a:gd name="connsiteX162" fmla="*/ 1358748 w 3951653"/>
                <a:gd name="connsiteY162" fmla="*/ 992093 h 2922431"/>
                <a:gd name="connsiteX163" fmla="*/ 1214732 w 3951653"/>
                <a:gd name="connsiteY163" fmla="*/ 1138002 h 2922431"/>
                <a:gd name="connsiteX164" fmla="*/ 1358747 w 3951653"/>
                <a:gd name="connsiteY164" fmla="*/ 1283911 h 2922431"/>
                <a:gd name="connsiteX165" fmla="*/ 1502763 w 3951653"/>
                <a:gd name="connsiteY165" fmla="*/ 1138003 h 2922431"/>
                <a:gd name="connsiteX166" fmla="*/ 1358748 w 3951653"/>
                <a:gd name="connsiteY166" fmla="*/ 992093 h 2922431"/>
                <a:gd name="connsiteX167" fmla="*/ 1287889 w 3951653"/>
                <a:gd name="connsiteY167" fmla="*/ 812101 h 2922431"/>
                <a:gd name="connsiteX168" fmla="*/ 1586339 w 3951653"/>
                <a:gd name="connsiteY168" fmla="*/ 926401 h 2922431"/>
                <a:gd name="connsiteX169" fmla="*/ 1586093 w 3951653"/>
                <a:gd name="connsiteY169" fmla="*/ 1014410 h 2922431"/>
                <a:gd name="connsiteX170" fmla="*/ 2054578 w 3951653"/>
                <a:gd name="connsiteY170" fmla="*/ 1474785 h 2922431"/>
                <a:gd name="connsiteX171" fmla="*/ 1597377 w 3951653"/>
                <a:gd name="connsiteY171" fmla="*/ 2671183 h 2922431"/>
                <a:gd name="connsiteX172" fmla="*/ 967214 w 3951653"/>
                <a:gd name="connsiteY172" fmla="*/ 2653602 h 2922431"/>
                <a:gd name="connsiteX173" fmla="*/ 891013 w 3951653"/>
                <a:gd name="connsiteY173" fmla="*/ 2704402 h 2922431"/>
                <a:gd name="connsiteX174" fmla="*/ 585968 w 3951653"/>
                <a:gd name="connsiteY174" fmla="*/ 2572757 h 2922431"/>
                <a:gd name="connsiteX175" fmla="*/ 1287889 w 3951653"/>
                <a:gd name="connsiteY175" fmla="*/ 812101 h 2922431"/>
                <a:gd name="connsiteX176" fmla="*/ 843388 w 3951653"/>
                <a:gd name="connsiteY176" fmla="*/ 697804 h 2922431"/>
                <a:gd name="connsiteX177" fmla="*/ 1081514 w 3951653"/>
                <a:gd name="connsiteY177" fmla="*/ 783529 h 2922431"/>
                <a:gd name="connsiteX178" fmla="*/ 1119950 w 3951653"/>
                <a:gd name="connsiteY178" fmla="*/ 731107 h 2922431"/>
                <a:gd name="connsiteX179" fmla="*/ 1221478 w 3951653"/>
                <a:gd name="connsiteY179" fmla="*/ 768758 h 2922431"/>
                <a:gd name="connsiteX180" fmla="*/ 523973 w 3951653"/>
                <a:gd name="connsiteY180" fmla="*/ 2544684 h 2922431"/>
                <a:gd name="connsiteX181" fmla="*/ 431971 w 3951653"/>
                <a:gd name="connsiteY181" fmla="*/ 2500684 h 2922431"/>
                <a:gd name="connsiteX182" fmla="*/ 433814 w 3951653"/>
                <a:gd name="connsiteY182" fmla="*/ 2434530 h 2922431"/>
                <a:gd name="connsiteX183" fmla="*/ 198863 w 3951653"/>
                <a:gd name="connsiteY183" fmla="*/ 2304353 h 2922431"/>
                <a:gd name="connsiteX184" fmla="*/ 275064 w 3951653"/>
                <a:gd name="connsiteY184" fmla="*/ 2101154 h 2922431"/>
                <a:gd name="connsiteX185" fmla="*/ 551289 w 3951653"/>
                <a:gd name="connsiteY185" fmla="*/ 2158304 h 2922431"/>
                <a:gd name="connsiteX186" fmla="*/ 976738 w 3951653"/>
                <a:gd name="connsiteY186" fmla="*/ 1075629 h 2922431"/>
                <a:gd name="connsiteX187" fmla="*/ 735438 w 3951653"/>
                <a:gd name="connsiteY187" fmla="*/ 901004 h 2922431"/>
                <a:gd name="connsiteX188" fmla="*/ 843388 w 3951653"/>
                <a:gd name="connsiteY188" fmla="*/ 697804 h 2922431"/>
                <a:gd name="connsiteX189" fmla="*/ 242980 w 3951653"/>
                <a:gd name="connsiteY189" fmla="*/ 112486 h 2922431"/>
                <a:gd name="connsiteX190" fmla="*/ 394801 w 3951653"/>
                <a:gd name="connsiteY190" fmla="*/ 224085 h 2922431"/>
                <a:gd name="connsiteX191" fmla="*/ 400738 w 3951653"/>
                <a:gd name="connsiteY191" fmla="*/ 256697 h 2922431"/>
                <a:gd name="connsiteX192" fmla="*/ 440959 w 3951653"/>
                <a:gd name="connsiteY192" fmla="*/ 226623 h 2922431"/>
                <a:gd name="connsiteX193" fmla="*/ 505094 w 3951653"/>
                <a:gd name="connsiteY193" fmla="*/ 212264 h 2922431"/>
                <a:gd name="connsiteX194" fmla="*/ 656915 w 3951653"/>
                <a:gd name="connsiteY194" fmla="*/ 323864 h 2922431"/>
                <a:gd name="connsiteX195" fmla="*/ 663539 w 3951653"/>
                <a:gd name="connsiteY195" fmla="*/ 360256 h 2922431"/>
                <a:gd name="connsiteX196" fmla="*/ 673915 w 3951653"/>
                <a:gd name="connsiteY196" fmla="*/ 343187 h 2922431"/>
                <a:gd name="connsiteX197" fmla="*/ 748170 w 3951653"/>
                <a:gd name="connsiteY197" fmla="*/ 309079 h 2922431"/>
                <a:gd name="connsiteX198" fmla="*/ 853181 w 3951653"/>
                <a:gd name="connsiteY198" fmla="*/ 425533 h 2922431"/>
                <a:gd name="connsiteX199" fmla="*/ 748169 w 3951653"/>
                <a:gd name="connsiteY199" fmla="*/ 541989 h 2922431"/>
                <a:gd name="connsiteX200" fmla="*/ 707295 w 3951653"/>
                <a:gd name="connsiteY200" fmla="*/ 532836 h 2922431"/>
                <a:gd name="connsiteX201" fmla="*/ 696429 w 3951653"/>
                <a:gd name="connsiteY201" fmla="*/ 524713 h 2922431"/>
                <a:gd name="connsiteX202" fmla="*/ 691585 w 3951653"/>
                <a:gd name="connsiteY202" fmla="*/ 551323 h 2922431"/>
                <a:gd name="connsiteX203" fmla="*/ 594826 w 3951653"/>
                <a:gd name="connsiteY203" fmla="*/ 622449 h 2922431"/>
                <a:gd name="connsiteX204" fmla="*/ 568123 w 3951653"/>
                <a:gd name="connsiteY204" fmla="*/ 616471 h 2922431"/>
                <a:gd name="connsiteX205" fmla="*/ 567828 w 3951653"/>
                <a:gd name="connsiteY205" fmla="*/ 618092 h 2922431"/>
                <a:gd name="connsiteX206" fmla="*/ 529782 w 3951653"/>
                <a:gd name="connsiteY206" fmla="*/ 669328 h 2922431"/>
                <a:gd name="connsiteX207" fmla="*/ 518483 w 3951653"/>
                <a:gd name="connsiteY207" fmla="*/ 675352 h 2922431"/>
                <a:gd name="connsiteX208" fmla="*/ 524696 w 3951653"/>
                <a:gd name="connsiteY208" fmla="*/ 685570 h 2922431"/>
                <a:gd name="connsiteX209" fmla="*/ 532948 w 3951653"/>
                <a:gd name="connsiteY209" fmla="*/ 730900 h 2922431"/>
                <a:gd name="connsiteX210" fmla="*/ 468812 w 3951653"/>
                <a:gd name="connsiteY210" fmla="*/ 838202 h 2922431"/>
                <a:gd name="connsiteX211" fmla="*/ 452434 w 3951653"/>
                <a:gd name="connsiteY211" fmla="*/ 841869 h 2922431"/>
                <a:gd name="connsiteX212" fmla="*/ 448649 w 3951653"/>
                <a:gd name="connsiteY212" fmla="*/ 862662 h 2922431"/>
                <a:gd name="connsiteX213" fmla="*/ 392765 w 3951653"/>
                <a:gd name="connsiteY213" fmla="*/ 924634 h 2922431"/>
                <a:gd name="connsiteX214" fmla="*/ 358642 w 3951653"/>
                <a:gd name="connsiteY214" fmla="*/ 932274 h 2922431"/>
                <a:gd name="connsiteX215" fmla="*/ 366018 w 3951653"/>
                <a:gd name="connsiteY215" fmla="*/ 972796 h 2922431"/>
                <a:gd name="connsiteX216" fmla="*/ 261008 w 3951653"/>
                <a:gd name="connsiteY216" fmla="*/ 1089251 h 2922431"/>
                <a:gd name="connsiteX217" fmla="*/ 155996 w 3951653"/>
                <a:gd name="connsiteY217" fmla="*/ 972797 h 2922431"/>
                <a:gd name="connsiteX218" fmla="*/ 220133 w 3951653"/>
                <a:gd name="connsiteY218" fmla="*/ 865493 h 2922431"/>
                <a:gd name="connsiteX219" fmla="*/ 254256 w 3951653"/>
                <a:gd name="connsiteY219" fmla="*/ 857853 h 2922431"/>
                <a:gd name="connsiteX220" fmla="*/ 246879 w 3951653"/>
                <a:gd name="connsiteY220" fmla="*/ 817332 h 2922431"/>
                <a:gd name="connsiteX221" fmla="*/ 311015 w 3951653"/>
                <a:gd name="connsiteY221" fmla="*/ 710029 h 2922431"/>
                <a:gd name="connsiteX222" fmla="*/ 327394 w 3951653"/>
                <a:gd name="connsiteY222" fmla="*/ 706361 h 2922431"/>
                <a:gd name="connsiteX223" fmla="*/ 331178 w 3951653"/>
                <a:gd name="connsiteY223" fmla="*/ 685570 h 2922431"/>
                <a:gd name="connsiteX224" fmla="*/ 353683 w 3951653"/>
                <a:gd name="connsiteY224" fmla="*/ 648553 h 2922431"/>
                <a:gd name="connsiteX225" fmla="*/ 380150 w 3951653"/>
                <a:gd name="connsiteY225" fmla="*/ 628764 h 2922431"/>
                <a:gd name="connsiteX226" fmla="*/ 374311 w 3951653"/>
                <a:gd name="connsiteY226" fmla="*/ 618091 h 2922431"/>
                <a:gd name="connsiteX227" fmla="*/ 373872 w 3951653"/>
                <a:gd name="connsiteY227" fmla="*/ 615681 h 2922431"/>
                <a:gd name="connsiteX228" fmla="*/ 369166 w 3951653"/>
                <a:gd name="connsiteY228" fmla="*/ 616734 h 2922431"/>
                <a:gd name="connsiteX229" fmla="*/ 323023 w 3951653"/>
                <a:gd name="connsiteY229" fmla="*/ 608997 h 2922431"/>
                <a:gd name="connsiteX230" fmla="*/ 299293 w 3951653"/>
                <a:gd name="connsiteY230" fmla="*/ 596346 h 2922431"/>
                <a:gd name="connsiteX231" fmla="*/ 298158 w 3951653"/>
                <a:gd name="connsiteY231" fmla="*/ 602581 h 2922431"/>
                <a:gd name="connsiteX232" fmla="*/ 155175 w 3951653"/>
                <a:gd name="connsiteY232" fmla="*/ 707684 h 2922431"/>
                <a:gd name="connsiteX233" fmla="*/ 0 w 3951653"/>
                <a:gd name="connsiteY233" fmla="*/ 535598 h 2922431"/>
                <a:gd name="connsiteX234" fmla="*/ 94774 w 3951653"/>
                <a:gd name="connsiteY234" fmla="*/ 377034 h 2922431"/>
                <a:gd name="connsiteX235" fmla="*/ 97290 w 3951653"/>
                <a:gd name="connsiteY235" fmla="*/ 376470 h 2922431"/>
                <a:gd name="connsiteX236" fmla="*/ 85618 w 3951653"/>
                <a:gd name="connsiteY236" fmla="*/ 349547 h 2922431"/>
                <a:gd name="connsiteX237" fmla="*/ 78211 w 3951653"/>
                <a:gd name="connsiteY237" fmla="*/ 295210 h 2922431"/>
                <a:gd name="connsiteX238" fmla="*/ 242980 w 3951653"/>
                <a:gd name="connsiteY238" fmla="*/ 112486 h 2922431"/>
                <a:gd name="connsiteX239" fmla="*/ 744717 w 3951653"/>
                <a:gd name="connsiteY239" fmla="*/ 7286 h 2922431"/>
                <a:gd name="connsiteX240" fmla="*/ 816726 w 3951653"/>
                <a:gd name="connsiteY240" fmla="*/ 95892 h 2922431"/>
                <a:gd name="connsiteX241" fmla="*/ 744717 w 3951653"/>
                <a:gd name="connsiteY241" fmla="*/ 184496 h 2922431"/>
                <a:gd name="connsiteX242" fmla="*/ 672710 w 3951653"/>
                <a:gd name="connsiteY242" fmla="*/ 95892 h 2922431"/>
                <a:gd name="connsiteX243" fmla="*/ 744717 w 3951653"/>
                <a:gd name="connsiteY243" fmla="*/ 7286 h 2922431"/>
                <a:gd name="connsiteX244" fmla="*/ 468892 w 3951653"/>
                <a:gd name="connsiteY244" fmla="*/ 0 h 2922431"/>
                <a:gd name="connsiteX245" fmla="*/ 517648 w 3951653"/>
                <a:gd name="connsiteY245" fmla="*/ 59995 h 2922431"/>
                <a:gd name="connsiteX246" fmla="*/ 468892 w 3951653"/>
                <a:gd name="connsiteY246" fmla="*/ 119990 h 2922431"/>
                <a:gd name="connsiteX247" fmla="*/ 420135 w 3951653"/>
                <a:gd name="connsiteY247" fmla="*/ 59995 h 2922431"/>
                <a:gd name="connsiteX248" fmla="*/ 468892 w 3951653"/>
                <a:gd name="connsiteY24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7435 w 3951653"/>
                <a:gd name="connsiteY112" fmla="*/ 2545097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000369 w 3951653"/>
                <a:gd name="connsiteY120" fmla="*/ 1732290 h 2922431"/>
                <a:gd name="connsiteX121" fmla="*/ 978800 w 3951653"/>
                <a:gd name="connsiteY121" fmla="*/ 1918355 h 2922431"/>
                <a:gd name="connsiteX122" fmla="*/ 1026437 w 3951653"/>
                <a:gd name="connsiteY122" fmla="*/ 2099505 h 2922431"/>
                <a:gd name="connsiteX123" fmla="*/ 1048005 w 3951653"/>
                <a:gd name="connsiteY123" fmla="*/ 1913443 h 2922431"/>
                <a:gd name="connsiteX124" fmla="*/ 1000369 w 3951653"/>
                <a:gd name="connsiteY124" fmla="*/ 1732290 h 2922431"/>
                <a:gd name="connsiteX125" fmla="*/ 1660555 w 3951653"/>
                <a:gd name="connsiteY125" fmla="*/ 1553217 h 2922431"/>
                <a:gd name="connsiteX126" fmla="*/ 1738542 w 3951653"/>
                <a:gd name="connsiteY126" fmla="*/ 1603223 h 2922431"/>
                <a:gd name="connsiteX127" fmla="*/ 1717110 w 3951653"/>
                <a:gd name="connsiteY127" fmla="*/ 1715545 h 2922431"/>
                <a:gd name="connsiteX128" fmla="*/ 1617693 w 3951653"/>
                <a:gd name="connsiteY128" fmla="*/ 1644107 h 2922431"/>
                <a:gd name="connsiteX129" fmla="*/ 1660555 w 3951653"/>
                <a:gd name="connsiteY129" fmla="*/ 1553217 h 2922431"/>
                <a:gd name="connsiteX130" fmla="*/ 1119548 w 3951653"/>
                <a:gd name="connsiteY130" fmla="*/ 1458296 h 2922431"/>
                <a:gd name="connsiteX131" fmla="*/ 1104848 w 3951653"/>
                <a:gd name="connsiteY131" fmla="*/ 1759674 h 2922431"/>
                <a:gd name="connsiteX132" fmla="*/ 1161974 w 3951653"/>
                <a:gd name="connsiteY132" fmla="*/ 2055952 h 2922431"/>
                <a:gd name="connsiteX133" fmla="*/ 1176673 w 3951653"/>
                <a:gd name="connsiteY133" fmla="*/ 1754575 h 2922431"/>
                <a:gd name="connsiteX134" fmla="*/ 1119548 w 3951653"/>
                <a:gd name="connsiteY134" fmla="*/ 1458296 h 2922431"/>
                <a:gd name="connsiteX135" fmla="*/ 578603 w 3951653"/>
                <a:gd name="connsiteY135" fmla="*/ 1457544 h 2922431"/>
                <a:gd name="connsiteX136" fmla="*/ 618108 w 3951653"/>
                <a:gd name="connsiteY136" fmla="*/ 1506154 h 2922431"/>
                <a:gd name="connsiteX137" fmla="*/ 578603 w 3951653"/>
                <a:gd name="connsiteY137" fmla="*/ 1554764 h 2922431"/>
                <a:gd name="connsiteX138" fmla="*/ 539098 w 3951653"/>
                <a:gd name="connsiteY138" fmla="*/ 1506155 h 2922431"/>
                <a:gd name="connsiteX139" fmla="*/ 578603 w 3951653"/>
                <a:gd name="connsiteY139" fmla="*/ 1457544 h 2922431"/>
                <a:gd name="connsiteX140" fmla="*/ 1212801 w 3951653"/>
                <a:gd name="connsiteY140" fmla="*/ 1457091 h 2922431"/>
                <a:gd name="connsiteX141" fmla="*/ 1219094 w 3951653"/>
                <a:gd name="connsiteY141" fmla="*/ 1644295 h 2922431"/>
                <a:gd name="connsiteX142" fmla="*/ 1293097 w 3951653"/>
                <a:gd name="connsiteY142" fmla="*/ 1816367 h 2922431"/>
                <a:gd name="connsiteX143" fmla="*/ 1286804 w 3951653"/>
                <a:gd name="connsiteY143" fmla="*/ 1629164 h 2922431"/>
                <a:gd name="connsiteX144" fmla="*/ 1212801 w 3951653"/>
                <a:gd name="connsiteY144" fmla="*/ 1457091 h 2922431"/>
                <a:gd name="connsiteX145" fmla="*/ 394346 w 3951653"/>
                <a:gd name="connsiteY145" fmla="*/ 1303027 h 2922431"/>
                <a:gd name="connsiteX146" fmla="*/ 464328 w 3951653"/>
                <a:gd name="connsiteY146" fmla="*/ 1389139 h 2922431"/>
                <a:gd name="connsiteX147" fmla="*/ 394346 w 3951653"/>
                <a:gd name="connsiteY147" fmla="*/ 1475252 h 2922431"/>
                <a:gd name="connsiteX148" fmla="*/ 324364 w 3951653"/>
                <a:gd name="connsiteY148" fmla="*/ 1389139 h 2922431"/>
                <a:gd name="connsiteX149" fmla="*/ 394346 w 3951653"/>
                <a:gd name="connsiteY149" fmla="*/ 1303027 h 2922431"/>
                <a:gd name="connsiteX150" fmla="*/ 1584951 w 3951653"/>
                <a:gd name="connsiteY150" fmla="*/ 1184397 h 2922431"/>
                <a:gd name="connsiteX151" fmla="*/ 1057908 w 3951653"/>
                <a:gd name="connsiteY151" fmla="*/ 2502857 h 2922431"/>
                <a:gd name="connsiteX152" fmla="*/ 1523378 w 3951653"/>
                <a:gd name="connsiteY152" fmla="*/ 2559844 h 2922431"/>
                <a:gd name="connsiteX153" fmla="*/ 1933739 w 3951653"/>
                <a:gd name="connsiteY153" fmla="*/ 1517606 h 2922431"/>
                <a:gd name="connsiteX154" fmla="*/ 1584951 w 3951653"/>
                <a:gd name="connsiteY154" fmla="*/ 1184397 h 2922431"/>
                <a:gd name="connsiteX155" fmla="*/ 405497 w 3951653"/>
                <a:gd name="connsiteY155" fmla="*/ 1063408 h 2922431"/>
                <a:gd name="connsiteX156" fmla="*/ 438833 w 3951653"/>
                <a:gd name="connsiteY156" fmla="*/ 1168585 h 2922431"/>
                <a:gd name="connsiteX157" fmla="*/ 306496 w 3951653"/>
                <a:gd name="connsiteY157" fmla="*/ 1223354 h 2922431"/>
                <a:gd name="connsiteX158" fmla="*/ 251323 w 3951653"/>
                <a:gd name="connsiteY158" fmla="*/ 1105347 h 2922431"/>
                <a:gd name="connsiteX159" fmla="*/ 289827 w 3951653"/>
                <a:gd name="connsiteY159" fmla="*/ 1094364 h 2922431"/>
                <a:gd name="connsiteX160" fmla="*/ 405497 w 3951653"/>
                <a:gd name="connsiteY160" fmla="*/ 1063408 h 2922431"/>
                <a:gd name="connsiteX161" fmla="*/ 1358748 w 3951653"/>
                <a:gd name="connsiteY161" fmla="*/ 992093 h 2922431"/>
                <a:gd name="connsiteX162" fmla="*/ 1214732 w 3951653"/>
                <a:gd name="connsiteY162" fmla="*/ 1138002 h 2922431"/>
                <a:gd name="connsiteX163" fmla="*/ 1358747 w 3951653"/>
                <a:gd name="connsiteY163" fmla="*/ 1283911 h 2922431"/>
                <a:gd name="connsiteX164" fmla="*/ 1502763 w 3951653"/>
                <a:gd name="connsiteY164" fmla="*/ 1138003 h 2922431"/>
                <a:gd name="connsiteX165" fmla="*/ 1358748 w 3951653"/>
                <a:gd name="connsiteY165" fmla="*/ 992093 h 2922431"/>
                <a:gd name="connsiteX166" fmla="*/ 1287889 w 3951653"/>
                <a:gd name="connsiteY166" fmla="*/ 812101 h 2922431"/>
                <a:gd name="connsiteX167" fmla="*/ 1586339 w 3951653"/>
                <a:gd name="connsiteY167" fmla="*/ 926401 h 2922431"/>
                <a:gd name="connsiteX168" fmla="*/ 1586093 w 3951653"/>
                <a:gd name="connsiteY168" fmla="*/ 1014410 h 2922431"/>
                <a:gd name="connsiteX169" fmla="*/ 2054578 w 3951653"/>
                <a:gd name="connsiteY169" fmla="*/ 1474785 h 2922431"/>
                <a:gd name="connsiteX170" fmla="*/ 1597377 w 3951653"/>
                <a:gd name="connsiteY170" fmla="*/ 2671183 h 2922431"/>
                <a:gd name="connsiteX171" fmla="*/ 967214 w 3951653"/>
                <a:gd name="connsiteY171" fmla="*/ 2653602 h 2922431"/>
                <a:gd name="connsiteX172" fmla="*/ 891013 w 3951653"/>
                <a:gd name="connsiteY172" fmla="*/ 2704402 h 2922431"/>
                <a:gd name="connsiteX173" fmla="*/ 585968 w 3951653"/>
                <a:gd name="connsiteY173" fmla="*/ 2572757 h 2922431"/>
                <a:gd name="connsiteX174" fmla="*/ 1287889 w 3951653"/>
                <a:gd name="connsiteY174" fmla="*/ 812101 h 2922431"/>
                <a:gd name="connsiteX175" fmla="*/ 843388 w 3951653"/>
                <a:gd name="connsiteY175" fmla="*/ 697804 h 2922431"/>
                <a:gd name="connsiteX176" fmla="*/ 1081514 w 3951653"/>
                <a:gd name="connsiteY176" fmla="*/ 783529 h 2922431"/>
                <a:gd name="connsiteX177" fmla="*/ 1119950 w 3951653"/>
                <a:gd name="connsiteY177" fmla="*/ 731107 h 2922431"/>
                <a:gd name="connsiteX178" fmla="*/ 1221478 w 3951653"/>
                <a:gd name="connsiteY178" fmla="*/ 768758 h 2922431"/>
                <a:gd name="connsiteX179" fmla="*/ 523973 w 3951653"/>
                <a:gd name="connsiteY179" fmla="*/ 2544684 h 2922431"/>
                <a:gd name="connsiteX180" fmla="*/ 431971 w 3951653"/>
                <a:gd name="connsiteY180" fmla="*/ 2500684 h 2922431"/>
                <a:gd name="connsiteX181" fmla="*/ 433814 w 3951653"/>
                <a:gd name="connsiteY181" fmla="*/ 2434530 h 2922431"/>
                <a:gd name="connsiteX182" fmla="*/ 198863 w 3951653"/>
                <a:gd name="connsiteY182" fmla="*/ 2304353 h 2922431"/>
                <a:gd name="connsiteX183" fmla="*/ 275064 w 3951653"/>
                <a:gd name="connsiteY183" fmla="*/ 2101154 h 2922431"/>
                <a:gd name="connsiteX184" fmla="*/ 551289 w 3951653"/>
                <a:gd name="connsiteY184" fmla="*/ 2158304 h 2922431"/>
                <a:gd name="connsiteX185" fmla="*/ 976738 w 3951653"/>
                <a:gd name="connsiteY185" fmla="*/ 1075629 h 2922431"/>
                <a:gd name="connsiteX186" fmla="*/ 735438 w 3951653"/>
                <a:gd name="connsiteY186" fmla="*/ 901004 h 2922431"/>
                <a:gd name="connsiteX187" fmla="*/ 843388 w 3951653"/>
                <a:gd name="connsiteY187" fmla="*/ 697804 h 2922431"/>
                <a:gd name="connsiteX188" fmla="*/ 242980 w 3951653"/>
                <a:gd name="connsiteY188" fmla="*/ 112486 h 2922431"/>
                <a:gd name="connsiteX189" fmla="*/ 394801 w 3951653"/>
                <a:gd name="connsiteY189" fmla="*/ 224085 h 2922431"/>
                <a:gd name="connsiteX190" fmla="*/ 400738 w 3951653"/>
                <a:gd name="connsiteY190" fmla="*/ 256697 h 2922431"/>
                <a:gd name="connsiteX191" fmla="*/ 440959 w 3951653"/>
                <a:gd name="connsiteY191" fmla="*/ 226623 h 2922431"/>
                <a:gd name="connsiteX192" fmla="*/ 505094 w 3951653"/>
                <a:gd name="connsiteY192" fmla="*/ 212264 h 2922431"/>
                <a:gd name="connsiteX193" fmla="*/ 656915 w 3951653"/>
                <a:gd name="connsiteY193" fmla="*/ 323864 h 2922431"/>
                <a:gd name="connsiteX194" fmla="*/ 663539 w 3951653"/>
                <a:gd name="connsiteY194" fmla="*/ 360256 h 2922431"/>
                <a:gd name="connsiteX195" fmla="*/ 673915 w 3951653"/>
                <a:gd name="connsiteY195" fmla="*/ 343187 h 2922431"/>
                <a:gd name="connsiteX196" fmla="*/ 748170 w 3951653"/>
                <a:gd name="connsiteY196" fmla="*/ 309079 h 2922431"/>
                <a:gd name="connsiteX197" fmla="*/ 853181 w 3951653"/>
                <a:gd name="connsiteY197" fmla="*/ 425533 h 2922431"/>
                <a:gd name="connsiteX198" fmla="*/ 748169 w 3951653"/>
                <a:gd name="connsiteY198" fmla="*/ 541989 h 2922431"/>
                <a:gd name="connsiteX199" fmla="*/ 707295 w 3951653"/>
                <a:gd name="connsiteY199" fmla="*/ 532836 h 2922431"/>
                <a:gd name="connsiteX200" fmla="*/ 696429 w 3951653"/>
                <a:gd name="connsiteY200" fmla="*/ 524713 h 2922431"/>
                <a:gd name="connsiteX201" fmla="*/ 691585 w 3951653"/>
                <a:gd name="connsiteY201" fmla="*/ 551323 h 2922431"/>
                <a:gd name="connsiteX202" fmla="*/ 594826 w 3951653"/>
                <a:gd name="connsiteY202" fmla="*/ 622449 h 2922431"/>
                <a:gd name="connsiteX203" fmla="*/ 568123 w 3951653"/>
                <a:gd name="connsiteY203" fmla="*/ 616471 h 2922431"/>
                <a:gd name="connsiteX204" fmla="*/ 567828 w 3951653"/>
                <a:gd name="connsiteY204" fmla="*/ 618092 h 2922431"/>
                <a:gd name="connsiteX205" fmla="*/ 529782 w 3951653"/>
                <a:gd name="connsiteY205" fmla="*/ 669328 h 2922431"/>
                <a:gd name="connsiteX206" fmla="*/ 518483 w 3951653"/>
                <a:gd name="connsiteY206" fmla="*/ 675352 h 2922431"/>
                <a:gd name="connsiteX207" fmla="*/ 524696 w 3951653"/>
                <a:gd name="connsiteY207" fmla="*/ 685570 h 2922431"/>
                <a:gd name="connsiteX208" fmla="*/ 532948 w 3951653"/>
                <a:gd name="connsiteY208" fmla="*/ 730900 h 2922431"/>
                <a:gd name="connsiteX209" fmla="*/ 468812 w 3951653"/>
                <a:gd name="connsiteY209" fmla="*/ 838202 h 2922431"/>
                <a:gd name="connsiteX210" fmla="*/ 452434 w 3951653"/>
                <a:gd name="connsiteY210" fmla="*/ 841869 h 2922431"/>
                <a:gd name="connsiteX211" fmla="*/ 448649 w 3951653"/>
                <a:gd name="connsiteY211" fmla="*/ 862662 h 2922431"/>
                <a:gd name="connsiteX212" fmla="*/ 392765 w 3951653"/>
                <a:gd name="connsiteY212" fmla="*/ 924634 h 2922431"/>
                <a:gd name="connsiteX213" fmla="*/ 358642 w 3951653"/>
                <a:gd name="connsiteY213" fmla="*/ 932274 h 2922431"/>
                <a:gd name="connsiteX214" fmla="*/ 366018 w 3951653"/>
                <a:gd name="connsiteY214" fmla="*/ 972796 h 2922431"/>
                <a:gd name="connsiteX215" fmla="*/ 261008 w 3951653"/>
                <a:gd name="connsiteY215" fmla="*/ 1089251 h 2922431"/>
                <a:gd name="connsiteX216" fmla="*/ 155996 w 3951653"/>
                <a:gd name="connsiteY216" fmla="*/ 972797 h 2922431"/>
                <a:gd name="connsiteX217" fmla="*/ 220133 w 3951653"/>
                <a:gd name="connsiteY217" fmla="*/ 865493 h 2922431"/>
                <a:gd name="connsiteX218" fmla="*/ 254256 w 3951653"/>
                <a:gd name="connsiteY218" fmla="*/ 857853 h 2922431"/>
                <a:gd name="connsiteX219" fmla="*/ 246879 w 3951653"/>
                <a:gd name="connsiteY219" fmla="*/ 817332 h 2922431"/>
                <a:gd name="connsiteX220" fmla="*/ 311015 w 3951653"/>
                <a:gd name="connsiteY220" fmla="*/ 710029 h 2922431"/>
                <a:gd name="connsiteX221" fmla="*/ 327394 w 3951653"/>
                <a:gd name="connsiteY221" fmla="*/ 706361 h 2922431"/>
                <a:gd name="connsiteX222" fmla="*/ 331178 w 3951653"/>
                <a:gd name="connsiteY222" fmla="*/ 685570 h 2922431"/>
                <a:gd name="connsiteX223" fmla="*/ 353683 w 3951653"/>
                <a:gd name="connsiteY223" fmla="*/ 648553 h 2922431"/>
                <a:gd name="connsiteX224" fmla="*/ 380150 w 3951653"/>
                <a:gd name="connsiteY224" fmla="*/ 628764 h 2922431"/>
                <a:gd name="connsiteX225" fmla="*/ 374311 w 3951653"/>
                <a:gd name="connsiteY225" fmla="*/ 618091 h 2922431"/>
                <a:gd name="connsiteX226" fmla="*/ 373872 w 3951653"/>
                <a:gd name="connsiteY226" fmla="*/ 615681 h 2922431"/>
                <a:gd name="connsiteX227" fmla="*/ 369166 w 3951653"/>
                <a:gd name="connsiteY227" fmla="*/ 616734 h 2922431"/>
                <a:gd name="connsiteX228" fmla="*/ 323023 w 3951653"/>
                <a:gd name="connsiteY228" fmla="*/ 608997 h 2922431"/>
                <a:gd name="connsiteX229" fmla="*/ 299293 w 3951653"/>
                <a:gd name="connsiteY229" fmla="*/ 596346 h 2922431"/>
                <a:gd name="connsiteX230" fmla="*/ 298158 w 3951653"/>
                <a:gd name="connsiteY230" fmla="*/ 602581 h 2922431"/>
                <a:gd name="connsiteX231" fmla="*/ 155175 w 3951653"/>
                <a:gd name="connsiteY231" fmla="*/ 707684 h 2922431"/>
                <a:gd name="connsiteX232" fmla="*/ 0 w 3951653"/>
                <a:gd name="connsiteY232" fmla="*/ 535598 h 2922431"/>
                <a:gd name="connsiteX233" fmla="*/ 94774 w 3951653"/>
                <a:gd name="connsiteY233" fmla="*/ 377034 h 2922431"/>
                <a:gd name="connsiteX234" fmla="*/ 97290 w 3951653"/>
                <a:gd name="connsiteY234" fmla="*/ 376470 h 2922431"/>
                <a:gd name="connsiteX235" fmla="*/ 85618 w 3951653"/>
                <a:gd name="connsiteY235" fmla="*/ 349547 h 2922431"/>
                <a:gd name="connsiteX236" fmla="*/ 78211 w 3951653"/>
                <a:gd name="connsiteY236" fmla="*/ 295210 h 2922431"/>
                <a:gd name="connsiteX237" fmla="*/ 242980 w 3951653"/>
                <a:gd name="connsiteY237" fmla="*/ 112486 h 2922431"/>
                <a:gd name="connsiteX238" fmla="*/ 744717 w 3951653"/>
                <a:gd name="connsiteY238" fmla="*/ 7286 h 2922431"/>
                <a:gd name="connsiteX239" fmla="*/ 816726 w 3951653"/>
                <a:gd name="connsiteY239" fmla="*/ 95892 h 2922431"/>
                <a:gd name="connsiteX240" fmla="*/ 744717 w 3951653"/>
                <a:gd name="connsiteY240" fmla="*/ 184496 h 2922431"/>
                <a:gd name="connsiteX241" fmla="*/ 672710 w 3951653"/>
                <a:gd name="connsiteY241" fmla="*/ 95892 h 2922431"/>
                <a:gd name="connsiteX242" fmla="*/ 744717 w 3951653"/>
                <a:gd name="connsiteY242" fmla="*/ 7286 h 2922431"/>
                <a:gd name="connsiteX243" fmla="*/ 468892 w 3951653"/>
                <a:gd name="connsiteY243" fmla="*/ 0 h 2922431"/>
                <a:gd name="connsiteX244" fmla="*/ 517648 w 3951653"/>
                <a:gd name="connsiteY244" fmla="*/ 59995 h 2922431"/>
                <a:gd name="connsiteX245" fmla="*/ 468892 w 3951653"/>
                <a:gd name="connsiteY245" fmla="*/ 119990 h 2922431"/>
                <a:gd name="connsiteX246" fmla="*/ 420135 w 3951653"/>
                <a:gd name="connsiteY246" fmla="*/ 59995 h 2922431"/>
                <a:gd name="connsiteX247" fmla="*/ 468892 w 3951653"/>
                <a:gd name="connsiteY24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3649111 w 3951653"/>
                <a:gd name="connsiteY112" fmla="*/ 2468545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000369 w 3951653"/>
                <a:gd name="connsiteY119" fmla="*/ 1732290 h 2922431"/>
                <a:gd name="connsiteX120" fmla="*/ 978800 w 3951653"/>
                <a:gd name="connsiteY120" fmla="*/ 1918355 h 2922431"/>
                <a:gd name="connsiteX121" fmla="*/ 1026437 w 3951653"/>
                <a:gd name="connsiteY121" fmla="*/ 2099505 h 2922431"/>
                <a:gd name="connsiteX122" fmla="*/ 1048005 w 3951653"/>
                <a:gd name="connsiteY122" fmla="*/ 1913443 h 2922431"/>
                <a:gd name="connsiteX123" fmla="*/ 1000369 w 3951653"/>
                <a:gd name="connsiteY123" fmla="*/ 1732290 h 2922431"/>
                <a:gd name="connsiteX124" fmla="*/ 1660555 w 3951653"/>
                <a:gd name="connsiteY124" fmla="*/ 1553217 h 2922431"/>
                <a:gd name="connsiteX125" fmla="*/ 1738542 w 3951653"/>
                <a:gd name="connsiteY125" fmla="*/ 1603223 h 2922431"/>
                <a:gd name="connsiteX126" fmla="*/ 1717110 w 3951653"/>
                <a:gd name="connsiteY126" fmla="*/ 1715545 h 2922431"/>
                <a:gd name="connsiteX127" fmla="*/ 1617693 w 3951653"/>
                <a:gd name="connsiteY127" fmla="*/ 1644107 h 2922431"/>
                <a:gd name="connsiteX128" fmla="*/ 1660555 w 3951653"/>
                <a:gd name="connsiteY128" fmla="*/ 1553217 h 2922431"/>
                <a:gd name="connsiteX129" fmla="*/ 1119548 w 3951653"/>
                <a:gd name="connsiteY129" fmla="*/ 1458296 h 2922431"/>
                <a:gd name="connsiteX130" fmla="*/ 1104848 w 3951653"/>
                <a:gd name="connsiteY130" fmla="*/ 1759674 h 2922431"/>
                <a:gd name="connsiteX131" fmla="*/ 1161974 w 3951653"/>
                <a:gd name="connsiteY131" fmla="*/ 2055952 h 2922431"/>
                <a:gd name="connsiteX132" fmla="*/ 1176673 w 3951653"/>
                <a:gd name="connsiteY132" fmla="*/ 1754575 h 2922431"/>
                <a:gd name="connsiteX133" fmla="*/ 1119548 w 3951653"/>
                <a:gd name="connsiteY133" fmla="*/ 1458296 h 2922431"/>
                <a:gd name="connsiteX134" fmla="*/ 578603 w 3951653"/>
                <a:gd name="connsiteY134" fmla="*/ 1457544 h 2922431"/>
                <a:gd name="connsiteX135" fmla="*/ 618108 w 3951653"/>
                <a:gd name="connsiteY135" fmla="*/ 1506154 h 2922431"/>
                <a:gd name="connsiteX136" fmla="*/ 578603 w 3951653"/>
                <a:gd name="connsiteY136" fmla="*/ 1554764 h 2922431"/>
                <a:gd name="connsiteX137" fmla="*/ 539098 w 3951653"/>
                <a:gd name="connsiteY137" fmla="*/ 1506155 h 2922431"/>
                <a:gd name="connsiteX138" fmla="*/ 578603 w 3951653"/>
                <a:gd name="connsiteY138" fmla="*/ 1457544 h 2922431"/>
                <a:gd name="connsiteX139" fmla="*/ 1212801 w 3951653"/>
                <a:gd name="connsiteY139" fmla="*/ 1457091 h 2922431"/>
                <a:gd name="connsiteX140" fmla="*/ 1219094 w 3951653"/>
                <a:gd name="connsiteY140" fmla="*/ 1644295 h 2922431"/>
                <a:gd name="connsiteX141" fmla="*/ 1293097 w 3951653"/>
                <a:gd name="connsiteY141" fmla="*/ 1816367 h 2922431"/>
                <a:gd name="connsiteX142" fmla="*/ 1286804 w 3951653"/>
                <a:gd name="connsiteY142" fmla="*/ 1629164 h 2922431"/>
                <a:gd name="connsiteX143" fmla="*/ 1212801 w 3951653"/>
                <a:gd name="connsiteY143" fmla="*/ 1457091 h 2922431"/>
                <a:gd name="connsiteX144" fmla="*/ 394346 w 3951653"/>
                <a:gd name="connsiteY144" fmla="*/ 1303027 h 2922431"/>
                <a:gd name="connsiteX145" fmla="*/ 464328 w 3951653"/>
                <a:gd name="connsiteY145" fmla="*/ 1389139 h 2922431"/>
                <a:gd name="connsiteX146" fmla="*/ 394346 w 3951653"/>
                <a:gd name="connsiteY146" fmla="*/ 1475252 h 2922431"/>
                <a:gd name="connsiteX147" fmla="*/ 324364 w 3951653"/>
                <a:gd name="connsiteY147" fmla="*/ 1389139 h 2922431"/>
                <a:gd name="connsiteX148" fmla="*/ 394346 w 3951653"/>
                <a:gd name="connsiteY148" fmla="*/ 1303027 h 2922431"/>
                <a:gd name="connsiteX149" fmla="*/ 1584951 w 3951653"/>
                <a:gd name="connsiteY149" fmla="*/ 1184397 h 2922431"/>
                <a:gd name="connsiteX150" fmla="*/ 1057908 w 3951653"/>
                <a:gd name="connsiteY150" fmla="*/ 2502857 h 2922431"/>
                <a:gd name="connsiteX151" fmla="*/ 1523378 w 3951653"/>
                <a:gd name="connsiteY151" fmla="*/ 2559844 h 2922431"/>
                <a:gd name="connsiteX152" fmla="*/ 1933739 w 3951653"/>
                <a:gd name="connsiteY152" fmla="*/ 1517606 h 2922431"/>
                <a:gd name="connsiteX153" fmla="*/ 1584951 w 3951653"/>
                <a:gd name="connsiteY153" fmla="*/ 1184397 h 2922431"/>
                <a:gd name="connsiteX154" fmla="*/ 405497 w 3951653"/>
                <a:gd name="connsiteY154" fmla="*/ 1063408 h 2922431"/>
                <a:gd name="connsiteX155" fmla="*/ 438833 w 3951653"/>
                <a:gd name="connsiteY155" fmla="*/ 1168585 h 2922431"/>
                <a:gd name="connsiteX156" fmla="*/ 306496 w 3951653"/>
                <a:gd name="connsiteY156" fmla="*/ 1223354 h 2922431"/>
                <a:gd name="connsiteX157" fmla="*/ 251323 w 3951653"/>
                <a:gd name="connsiteY157" fmla="*/ 1105347 h 2922431"/>
                <a:gd name="connsiteX158" fmla="*/ 289827 w 3951653"/>
                <a:gd name="connsiteY158" fmla="*/ 1094364 h 2922431"/>
                <a:gd name="connsiteX159" fmla="*/ 405497 w 3951653"/>
                <a:gd name="connsiteY159" fmla="*/ 1063408 h 2922431"/>
                <a:gd name="connsiteX160" fmla="*/ 1358748 w 3951653"/>
                <a:gd name="connsiteY160" fmla="*/ 992093 h 2922431"/>
                <a:gd name="connsiteX161" fmla="*/ 1214732 w 3951653"/>
                <a:gd name="connsiteY161" fmla="*/ 1138002 h 2922431"/>
                <a:gd name="connsiteX162" fmla="*/ 1358747 w 3951653"/>
                <a:gd name="connsiteY162" fmla="*/ 1283911 h 2922431"/>
                <a:gd name="connsiteX163" fmla="*/ 1502763 w 3951653"/>
                <a:gd name="connsiteY163" fmla="*/ 1138003 h 2922431"/>
                <a:gd name="connsiteX164" fmla="*/ 1358748 w 3951653"/>
                <a:gd name="connsiteY164" fmla="*/ 992093 h 2922431"/>
                <a:gd name="connsiteX165" fmla="*/ 1287889 w 3951653"/>
                <a:gd name="connsiteY165" fmla="*/ 812101 h 2922431"/>
                <a:gd name="connsiteX166" fmla="*/ 1586339 w 3951653"/>
                <a:gd name="connsiteY166" fmla="*/ 926401 h 2922431"/>
                <a:gd name="connsiteX167" fmla="*/ 1586093 w 3951653"/>
                <a:gd name="connsiteY167" fmla="*/ 1014410 h 2922431"/>
                <a:gd name="connsiteX168" fmla="*/ 2054578 w 3951653"/>
                <a:gd name="connsiteY168" fmla="*/ 1474785 h 2922431"/>
                <a:gd name="connsiteX169" fmla="*/ 1597377 w 3951653"/>
                <a:gd name="connsiteY169" fmla="*/ 2671183 h 2922431"/>
                <a:gd name="connsiteX170" fmla="*/ 967214 w 3951653"/>
                <a:gd name="connsiteY170" fmla="*/ 2653602 h 2922431"/>
                <a:gd name="connsiteX171" fmla="*/ 891013 w 3951653"/>
                <a:gd name="connsiteY171" fmla="*/ 2704402 h 2922431"/>
                <a:gd name="connsiteX172" fmla="*/ 585968 w 3951653"/>
                <a:gd name="connsiteY172" fmla="*/ 2572757 h 2922431"/>
                <a:gd name="connsiteX173" fmla="*/ 1287889 w 3951653"/>
                <a:gd name="connsiteY173" fmla="*/ 812101 h 2922431"/>
                <a:gd name="connsiteX174" fmla="*/ 843388 w 3951653"/>
                <a:gd name="connsiteY174" fmla="*/ 697804 h 2922431"/>
                <a:gd name="connsiteX175" fmla="*/ 1081514 w 3951653"/>
                <a:gd name="connsiteY175" fmla="*/ 783529 h 2922431"/>
                <a:gd name="connsiteX176" fmla="*/ 1119950 w 3951653"/>
                <a:gd name="connsiteY176" fmla="*/ 731107 h 2922431"/>
                <a:gd name="connsiteX177" fmla="*/ 1221478 w 3951653"/>
                <a:gd name="connsiteY177" fmla="*/ 768758 h 2922431"/>
                <a:gd name="connsiteX178" fmla="*/ 523973 w 3951653"/>
                <a:gd name="connsiteY178" fmla="*/ 2544684 h 2922431"/>
                <a:gd name="connsiteX179" fmla="*/ 431971 w 3951653"/>
                <a:gd name="connsiteY179" fmla="*/ 2500684 h 2922431"/>
                <a:gd name="connsiteX180" fmla="*/ 433814 w 3951653"/>
                <a:gd name="connsiteY180" fmla="*/ 2434530 h 2922431"/>
                <a:gd name="connsiteX181" fmla="*/ 198863 w 3951653"/>
                <a:gd name="connsiteY181" fmla="*/ 2304353 h 2922431"/>
                <a:gd name="connsiteX182" fmla="*/ 275064 w 3951653"/>
                <a:gd name="connsiteY182" fmla="*/ 2101154 h 2922431"/>
                <a:gd name="connsiteX183" fmla="*/ 551289 w 3951653"/>
                <a:gd name="connsiteY183" fmla="*/ 2158304 h 2922431"/>
                <a:gd name="connsiteX184" fmla="*/ 976738 w 3951653"/>
                <a:gd name="connsiteY184" fmla="*/ 1075629 h 2922431"/>
                <a:gd name="connsiteX185" fmla="*/ 735438 w 3951653"/>
                <a:gd name="connsiteY185" fmla="*/ 901004 h 2922431"/>
                <a:gd name="connsiteX186" fmla="*/ 843388 w 3951653"/>
                <a:gd name="connsiteY186" fmla="*/ 697804 h 2922431"/>
                <a:gd name="connsiteX187" fmla="*/ 242980 w 3951653"/>
                <a:gd name="connsiteY187" fmla="*/ 112486 h 2922431"/>
                <a:gd name="connsiteX188" fmla="*/ 394801 w 3951653"/>
                <a:gd name="connsiteY188" fmla="*/ 224085 h 2922431"/>
                <a:gd name="connsiteX189" fmla="*/ 400738 w 3951653"/>
                <a:gd name="connsiteY189" fmla="*/ 256697 h 2922431"/>
                <a:gd name="connsiteX190" fmla="*/ 440959 w 3951653"/>
                <a:gd name="connsiteY190" fmla="*/ 226623 h 2922431"/>
                <a:gd name="connsiteX191" fmla="*/ 505094 w 3951653"/>
                <a:gd name="connsiteY191" fmla="*/ 212264 h 2922431"/>
                <a:gd name="connsiteX192" fmla="*/ 656915 w 3951653"/>
                <a:gd name="connsiteY192" fmla="*/ 323864 h 2922431"/>
                <a:gd name="connsiteX193" fmla="*/ 663539 w 3951653"/>
                <a:gd name="connsiteY193" fmla="*/ 360256 h 2922431"/>
                <a:gd name="connsiteX194" fmla="*/ 673915 w 3951653"/>
                <a:gd name="connsiteY194" fmla="*/ 343187 h 2922431"/>
                <a:gd name="connsiteX195" fmla="*/ 748170 w 3951653"/>
                <a:gd name="connsiteY195" fmla="*/ 309079 h 2922431"/>
                <a:gd name="connsiteX196" fmla="*/ 853181 w 3951653"/>
                <a:gd name="connsiteY196" fmla="*/ 425533 h 2922431"/>
                <a:gd name="connsiteX197" fmla="*/ 748169 w 3951653"/>
                <a:gd name="connsiteY197" fmla="*/ 541989 h 2922431"/>
                <a:gd name="connsiteX198" fmla="*/ 707295 w 3951653"/>
                <a:gd name="connsiteY198" fmla="*/ 532836 h 2922431"/>
                <a:gd name="connsiteX199" fmla="*/ 696429 w 3951653"/>
                <a:gd name="connsiteY199" fmla="*/ 524713 h 2922431"/>
                <a:gd name="connsiteX200" fmla="*/ 691585 w 3951653"/>
                <a:gd name="connsiteY200" fmla="*/ 551323 h 2922431"/>
                <a:gd name="connsiteX201" fmla="*/ 594826 w 3951653"/>
                <a:gd name="connsiteY201" fmla="*/ 622449 h 2922431"/>
                <a:gd name="connsiteX202" fmla="*/ 568123 w 3951653"/>
                <a:gd name="connsiteY202" fmla="*/ 616471 h 2922431"/>
                <a:gd name="connsiteX203" fmla="*/ 567828 w 3951653"/>
                <a:gd name="connsiteY203" fmla="*/ 618092 h 2922431"/>
                <a:gd name="connsiteX204" fmla="*/ 529782 w 3951653"/>
                <a:gd name="connsiteY204" fmla="*/ 669328 h 2922431"/>
                <a:gd name="connsiteX205" fmla="*/ 518483 w 3951653"/>
                <a:gd name="connsiteY205" fmla="*/ 675352 h 2922431"/>
                <a:gd name="connsiteX206" fmla="*/ 524696 w 3951653"/>
                <a:gd name="connsiteY206" fmla="*/ 685570 h 2922431"/>
                <a:gd name="connsiteX207" fmla="*/ 532948 w 3951653"/>
                <a:gd name="connsiteY207" fmla="*/ 730900 h 2922431"/>
                <a:gd name="connsiteX208" fmla="*/ 468812 w 3951653"/>
                <a:gd name="connsiteY208" fmla="*/ 838202 h 2922431"/>
                <a:gd name="connsiteX209" fmla="*/ 452434 w 3951653"/>
                <a:gd name="connsiteY209" fmla="*/ 841869 h 2922431"/>
                <a:gd name="connsiteX210" fmla="*/ 448649 w 3951653"/>
                <a:gd name="connsiteY210" fmla="*/ 862662 h 2922431"/>
                <a:gd name="connsiteX211" fmla="*/ 392765 w 3951653"/>
                <a:gd name="connsiteY211" fmla="*/ 924634 h 2922431"/>
                <a:gd name="connsiteX212" fmla="*/ 358642 w 3951653"/>
                <a:gd name="connsiteY212" fmla="*/ 932274 h 2922431"/>
                <a:gd name="connsiteX213" fmla="*/ 366018 w 3951653"/>
                <a:gd name="connsiteY213" fmla="*/ 972796 h 2922431"/>
                <a:gd name="connsiteX214" fmla="*/ 261008 w 3951653"/>
                <a:gd name="connsiteY214" fmla="*/ 1089251 h 2922431"/>
                <a:gd name="connsiteX215" fmla="*/ 155996 w 3951653"/>
                <a:gd name="connsiteY215" fmla="*/ 972797 h 2922431"/>
                <a:gd name="connsiteX216" fmla="*/ 220133 w 3951653"/>
                <a:gd name="connsiteY216" fmla="*/ 865493 h 2922431"/>
                <a:gd name="connsiteX217" fmla="*/ 254256 w 3951653"/>
                <a:gd name="connsiteY217" fmla="*/ 857853 h 2922431"/>
                <a:gd name="connsiteX218" fmla="*/ 246879 w 3951653"/>
                <a:gd name="connsiteY218" fmla="*/ 817332 h 2922431"/>
                <a:gd name="connsiteX219" fmla="*/ 311015 w 3951653"/>
                <a:gd name="connsiteY219" fmla="*/ 710029 h 2922431"/>
                <a:gd name="connsiteX220" fmla="*/ 327394 w 3951653"/>
                <a:gd name="connsiteY220" fmla="*/ 706361 h 2922431"/>
                <a:gd name="connsiteX221" fmla="*/ 331178 w 3951653"/>
                <a:gd name="connsiteY221" fmla="*/ 685570 h 2922431"/>
                <a:gd name="connsiteX222" fmla="*/ 353683 w 3951653"/>
                <a:gd name="connsiteY222" fmla="*/ 648553 h 2922431"/>
                <a:gd name="connsiteX223" fmla="*/ 380150 w 3951653"/>
                <a:gd name="connsiteY223" fmla="*/ 628764 h 2922431"/>
                <a:gd name="connsiteX224" fmla="*/ 374311 w 3951653"/>
                <a:gd name="connsiteY224" fmla="*/ 618091 h 2922431"/>
                <a:gd name="connsiteX225" fmla="*/ 373872 w 3951653"/>
                <a:gd name="connsiteY225" fmla="*/ 615681 h 2922431"/>
                <a:gd name="connsiteX226" fmla="*/ 369166 w 3951653"/>
                <a:gd name="connsiteY226" fmla="*/ 616734 h 2922431"/>
                <a:gd name="connsiteX227" fmla="*/ 323023 w 3951653"/>
                <a:gd name="connsiteY227" fmla="*/ 608997 h 2922431"/>
                <a:gd name="connsiteX228" fmla="*/ 299293 w 3951653"/>
                <a:gd name="connsiteY228" fmla="*/ 596346 h 2922431"/>
                <a:gd name="connsiteX229" fmla="*/ 298158 w 3951653"/>
                <a:gd name="connsiteY229" fmla="*/ 602581 h 2922431"/>
                <a:gd name="connsiteX230" fmla="*/ 155175 w 3951653"/>
                <a:gd name="connsiteY230" fmla="*/ 707684 h 2922431"/>
                <a:gd name="connsiteX231" fmla="*/ 0 w 3951653"/>
                <a:gd name="connsiteY231" fmla="*/ 535598 h 2922431"/>
                <a:gd name="connsiteX232" fmla="*/ 94774 w 3951653"/>
                <a:gd name="connsiteY232" fmla="*/ 377034 h 2922431"/>
                <a:gd name="connsiteX233" fmla="*/ 97290 w 3951653"/>
                <a:gd name="connsiteY233" fmla="*/ 376470 h 2922431"/>
                <a:gd name="connsiteX234" fmla="*/ 85618 w 3951653"/>
                <a:gd name="connsiteY234" fmla="*/ 349547 h 2922431"/>
                <a:gd name="connsiteX235" fmla="*/ 78211 w 3951653"/>
                <a:gd name="connsiteY235" fmla="*/ 295210 h 2922431"/>
                <a:gd name="connsiteX236" fmla="*/ 242980 w 3951653"/>
                <a:gd name="connsiteY236" fmla="*/ 112486 h 2922431"/>
                <a:gd name="connsiteX237" fmla="*/ 744717 w 3951653"/>
                <a:gd name="connsiteY237" fmla="*/ 7286 h 2922431"/>
                <a:gd name="connsiteX238" fmla="*/ 816726 w 3951653"/>
                <a:gd name="connsiteY238" fmla="*/ 95892 h 2922431"/>
                <a:gd name="connsiteX239" fmla="*/ 744717 w 3951653"/>
                <a:gd name="connsiteY239" fmla="*/ 184496 h 2922431"/>
                <a:gd name="connsiteX240" fmla="*/ 672710 w 3951653"/>
                <a:gd name="connsiteY240" fmla="*/ 95892 h 2922431"/>
                <a:gd name="connsiteX241" fmla="*/ 744717 w 3951653"/>
                <a:gd name="connsiteY241" fmla="*/ 7286 h 2922431"/>
                <a:gd name="connsiteX242" fmla="*/ 468892 w 3951653"/>
                <a:gd name="connsiteY242" fmla="*/ 0 h 2922431"/>
                <a:gd name="connsiteX243" fmla="*/ 517648 w 3951653"/>
                <a:gd name="connsiteY243" fmla="*/ 59995 h 2922431"/>
                <a:gd name="connsiteX244" fmla="*/ 468892 w 3951653"/>
                <a:gd name="connsiteY244" fmla="*/ 119990 h 2922431"/>
                <a:gd name="connsiteX245" fmla="*/ 420135 w 3951653"/>
                <a:gd name="connsiteY245" fmla="*/ 59995 h 2922431"/>
                <a:gd name="connsiteX246" fmla="*/ 468892 w 3951653"/>
                <a:gd name="connsiteY24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515466 w 3951653"/>
                <a:gd name="connsiteY96" fmla="*/ 2319175 h 2922431"/>
                <a:gd name="connsiteX97" fmla="*/ 2521281 w 3951653"/>
                <a:gd name="connsiteY97" fmla="*/ 2311398 h 2922431"/>
                <a:gd name="connsiteX98" fmla="*/ 2515466 w 3951653"/>
                <a:gd name="connsiteY98" fmla="*/ 2319175 h 2922431"/>
                <a:gd name="connsiteX99" fmla="*/ 1599382 w 3951653"/>
                <a:gd name="connsiteY99" fmla="*/ 1876398 h 2922431"/>
                <a:gd name="connsiteX100" fmla="*/ 1616049 w 3951653"/>
                <a:gd name="connsiteY100" fmla="*/ 1950619 h 2922431"/>
                <a:gd name="connsiteX101" fmla="*/ 1548006 w 3951653"/>
                <a:gd name="connsiteY101" fmla="*/ 2003007 h 2922431"/>
                <a:gd name="connsiteX102" fmla="*/ 1493239 w 3951653"/>
                <a:gd name="connsiteY102" fmla="*/ 1890685 h 2922431"/>
                <a:gd name="connsiteX103" fmla="*/ 1599382 w 3951653"/>
                <a:gd name="connsiteY103" fmla="*/ 1876398 h 2922431"/>
                <a:gd name="connsiteX104" fmla="*/ 1732390 w 3951653"/>
                <a:gd name="connsiteY104" fmla="*/ 1863029 h 2922431"/>
                <a:gd name="connsiteX105" fmla="*/ 1738740 w 3951653"/>
                <a:gd name="connsiteY105" fmla="*/ 1869378 h 2922431"/>
                <a:gd name="connsiteX106" fmla="*/ 1732390 w 3951653"/>
                <a:gd name="connsiteY106" fmla="*/ 1901128 h 2922431"/>
                <a:gd name="connsiteX107" fmla="*/ 1710165 w 3951653"/>
                <a:gd name="connsiteY107" fmla="*/ 1897953 h 2922431"/>
                <a:gd name="connsiteX108" fmla="*/ 1694289 w 3951653"/>
                <a:gd name="connsiteY108" fmla="*/ 1872553 h 2922431"/>
                <a:gd name="connsiteX109" fmla="*/ 1713340 w 3951653"/>
                <a:gd name="connsiteY109" fmla="*/ 1866203 h 2922431"/>
                <a:gd name="connsiteX110" fmla="*/ 1732390 w 3951653"/>
                <a:gd name="connsiteY110" fmla="*/ 1863029 h 2922431"/>
                <a:gd name="connsiteX111" fmla="*/ 3649111 w 3951653"/>
                <a:gd name="connsiteY111" fmla="*/ 2468545 h 2922431"/>
                <a:gd name="connsiteX112" fmla="*/ 3058294 w 3951653"/>
                <a:gd name="connsiteY112" fmla="*/ 2231734 h 2922431"/>
                <a:gd name="connsiteX113" fmla="*/ 3002716 w 3951653"/>
                <a:gd name="connsiteY113" fmla="*/ 2294561 h 2922431"/>
                <a:gd name="connsiteX114" fmla="*/ 3730550 w 3951653"/>
                <a:gd name="connsiteY114" fmla="*/ 2281715 h 2922431"/>
                <a:gd name="connsiteX115" fmla="*/ 3951653 w 3951653"/>
                <a:gd name="connsiteY115" fmla="*/ 2395278 h 2922431"/>
                <a:gd name="connsiteX116" fmla="*/ 3814637 w 3951653"/>
                <a:gd name="connsiteY116" fmla="*/ 2485460 h 2922431"/>
                <a:gd name="connsiteX117" fmla="*/ 3649111 w 3951653"/>
                <a:gd name="connsiteY117" fmla="*/ 2468545 h 2922431"/>
                <a:gd name="connsiteX118" fmla="*/ 1000369 w 3951653"/>
                <a:gd name="connsiteY118" fmla="*/ 1732290 h 2922431"/>
                <a:gd name="connsiteX119" fmla="*/ 978800 w 3951653"/>
                <a:gd name="connsiteY119" fmla="*/ 1918355 h 2922431"/>
                <a:gd name="connsiteX120" fmla="*/ 1026437 w 3951653"/>
                <a:gd name="connsiteY120" fmla="*/ 2099505 h 2922431"/>
                <a:gd name="connsiteX121" fmla="*/ 1048005 w 3951653"/>
                <a:gd name="connsiteY121" fmla="*/ 1913443 h 2922431"/>
                <a:gd name="connsiteX122" fmla="*/ 1000369 w 3951653"/>
                <a:gd name="connsiteY122" fmla="*/ 1732290 h 2922431"/>
                <a:gd name="connsiteX123" fmla="*/ 1660555 w 3951653"/>
                <a:gd name="connsiteY123" fmla="*/ 1553217 h 2922431"/>
                <a:gd name="connsiteX124" fmla="*/ 1738542 w 3951653"/>
                <a:gd name="connsiteY124" fmla="*/ 1603223 h 2922431"/>
                <a:gd name="connsiteX125" fmla="*/ 1717110 w 3951653"/>
                <a:gd name="connsiteY125" fmla="*/ 1715545 h 2922431"/>
                <a:gd name="connsiteX126" fmla="*/ 1617693 w 3951653"/>
                <a:gd name="connsiteY126" fmla="*/ 1644107 h 2922431"/>
                <a:gd name="connsiteX127" fmla="*/ 1660555 w 3951653"/>
                <a:gd name="connsiteY127" fmla="*/ 1553217 h 2922431"/>
                <a:gd name="connsiteX128" fmla="*/ 1119548 w 3951653"/>
                <a:gd name="connsiteY128" fmla="*/ 1458296 h 2922431"/>
                <a:gd name="connsiteX129" fmla="*/ 1104848 w 3951653"/>
                <a:gd name="connsiteY129" fmla="*/ 1759674 h 2922431"/>
                <a:gd name="connsiteX130" fmla="*/ 1161974 w 3951653"/>
                <a:gd name="connsiteY130" fmla="*/ 2055952 h 2922431"/>
                <a:gd name="connsiteX131" fmla="*/ 1176673 w 3951653"/>
                <a:gd name="connsiteY131" fmla="*/ 1754575 h 2922431"/>
                <a:gd name="connsiteX132" fmla="*/ 1119548 w 3951653"/>
                <a:gd name="connsiteY132" fmla="*/ 1458296 h 2922431"/>
                <a:gd name="connsiteX133" fmla="*/ 578603 w 3951653"/>
                <a:gd name="connsiteY133" fmla="*/ 1457544 h 2922431"/>
                <a:gd name="connsiteX134" fmla="*/ 618108 w 3951653"/>
                <a:gd name="connsiteY134" fmla="*/ 1506154 h 2922431"/>
                <a:gd name="connsiteX135" fmla="*/ 578603 w 3951653"/>
                <a:gd name="connsiteY135" fmla="*/ 1554764 h 2922431"/>
                <a:gd name="connsiteX136" fmla="*/ 539098 w 3951653"/>
                <a:gd name="connsiteY136" fmla="*/ 1506155 h 2922431"/>
                <a:gd name="connsiteX137" fmla="*/ 578603 w 3951653"/>
                <a:gd name="connsiteY137" fmla="*/ 1457544 h 2922431"/>
                <a:gd name="connsiteX138" fmla="*/ 1212801 w 3951653"/>
                <a:gd name="connsiteY138" fmla="*/ 1457091 h 2922431"/>
                <a:gd name="connsiteX139" fmla="*/ 1219094 w 3951653"/>
                <a:gd name="connsiteY139" fmla="*/ 1644295 h 2922431"/>
                <a:gd name="connsiteX140" fmla="*/ 1293097 w 3951653"/>
                <a:gd name="connsiteY140" fmla="*/ 1816367 h 2922431"/>
                <a:gd name="connsiteX141" fmla="*/ 1286804 w 3951653"/>
                <a:gd name="connsiteY141" fmla="*/ 1629164 h 2922431"/>
                <a:gd name="connsiteX142" fmla="*/ 1212801 w 3951653"/>
                <a:gd name="connsiteY142" fmla="*/ 1457091 h 2922431"/>
                <a:gd name="connsiteX143" fmla="*/ 394346 w 3951653"/>
                <a:gd name="connsiteY143" fmla="*/ 1303027 h 2922431"/>
                <a:gd name="connsiteX144" fmla="*/ 464328 w 3951653"/>
                <a:gd name="connsiteY144" fmla="*/ 1389139 h 2922431"/>
                <a:gd name="connsiteX145" fmla="*/ 394346 w 3951653"/>
                <a:gd name="connsiteY145" fmla="*/ 1475252 h 2922431"/>
                <a:gd name="connsiteX146" fmla="*/ 324364 w 3951653"/>
                <a:gd name="connsiteY146" fmla="*/ 1389139 h 2922431"/>
                <a:gd name="connsiteX147" fmla="*/ 394346 w 3951653"/>
                <a:gd name="connsiteY147" fmla="*/ 1303027 h 2922431"/>
                <a:gd name="connsiteX148" fmla="*/ 1584951 w 3951653"/>
                <a:gd name="connsiteY148" fmla="*/ 1184397 h 2922431"/>
                <a:gd name="connsiteX149" fmla="*/ 1057908 w 3951653"/>
                <a:gd name="connsiteY149" fmla="*/ 2502857 h 2922431"/>
                <a:gd name="connsiteX150" fmla="*/ 1523378 w 3951653"/>
                <a:gd name="connsiteY150" fmla="*/ 2559844 h 2922431"/>
                <a:gd name="connsiteX151" fmla="*/ 1933739 w 3951653"/>
                <a:gd name="connsiteY151" fmla="*/ 1517606 h 2922431"/>
                <a:gd name="connsiteX152" fmla="*/ 1584951 w 3951653"/>
                <a:gd name="connsiteY152" fmla="*/ 1184397 h 2922431"/>
                <a:gd name="connsiteX153" fmla="*/ 405497 w 3951653"/>
                <a:gd name="connsiteY153" fmla="*/ 1063408 h 2922431"/>
                <a:gd name="connsiteX154" fmla="*/ 438833 w 3951653"/>
                <a:gd name="connsiteY154" fmla="*/ 1168585 h 2922431"/>
                <a:gd name="connsiteX155" fmla="*/ 306496 w 3951653"/>
                <a:gd name="connsiteY155" fmla="*/ 1223354 h 2922431"/>
                <a:gd name="connsiteX156" fmla="*/ 251323 w 3951653"/>
                <a:gd name="connsiteY156" fmla="*/ 1105347 h 2922431"/>
                <a:gd name="connsiteX157" fmla="*/ 289827 w 3951653"/>
                <a:gd name="connsiteY157" fmla="*/ 1094364 h 2922431"/>
                <a:gd name="connsiteX158" fmla="*/ 405497 w 3951653"/>
                <a:gd name="connsiteY158" fmla="*/ 1063408 h 2922431"/>
                <a:gd name="connsiteX159" fmla="*/ 1358748 w 3951653"/>
                <a:gd name="connsiteY159" fmla="*/ 992093 h 2922431"/>
                <a:gd name="connsiteX160" fmla="*/ 1214732 w 3951653"/>
                <a:gd name="connsiteY160" fmla="*/ 1138002 h 2922431"/>
                <a:gd name="connsiteX161" fmla="*/ 1358747 w 3951653"/>
                <a:gd name="connsiteY161" fmla="*/ 1283911 h 2922431"/>
                <a:gd name="connsiteX162" fmla="*/ 1502763 w 3951653"/>
                <a:gd name="connsiteY162" fmla="*/ 1138003 h 2922431"/>
                <a:gd name="connsiteX163" fmla="*/ 1358748 w 3951653"/>
                <a:gd name="connsiteY163" fmla="*/ 992093 h 2922431"/>
                <a:gd name="connsiteX164" fmla="*/ 1287889 w 3951653"/>
                <a:gd name="connsiteY164" fmla="*/ 812101 h 2922431"/>
                <a:gd name="connsiteX165" fmla="*/ 1586339 w 3951653"/>
                <a:gd name="connsiteY165" fmla="*/ 926401 h 2922431"/>
                <a:gd name="connsiteX166" fmla="*/ 1586093 w 3951653"/>
                <a:gd name="connsiteY166" fmla="*/ 1014410 h 2922431"/>
                <a:gd name="connsiteX167" fmla="*/ 2054578 w 3951653"/>
                <a:gd name="connsiteY167" fmla="*/ 1474785 h 2922431"/>
                <a:gd name="connsiteX168" fmla="*/ 1597377 w 3951653"/>
                <a:gd name="connsiteY168" fmla="*/ 2671183 h 2922431"/>
                <a:gd name="connsiteX169" fmla="*/ 967214 w 3951653"/>
                <a:gd name="connsiteY169" fmla="*/ 2653602 h 2922431"/>
                <a:gd name="connsiteX170" fmla="*/ 891013 w 3951653"/>
                <a:gd name="connsiteY170" fmla="*/ 2704402 h 2922431"/>
                <a:gd name="connsiteX171" fmla="*/ 585968 w 3951653"/>
                <a:gd name="connsiteY171" fmla="*/ 2572757 h 2922431"/>
                <a:gd name="connsiteX172" fmla="*/ 1287889 w 3951653"/>
                <a:gd name="connsiteY172" fmla="*/ 812101 h 2922431"/>
                <a:gd name="connsiteX173" fmla="*/ 843388 w 3951653"/>
                <a:gd name="connsiteY173" fmla="*/ 697804 h 2922431"/>
                <a:gd name="connsiteX174" fmla="*/ 1081514 w 3951653"/>
                <a:gd name="connsiteY174" fmla="*/ 783529 h 2922431"/>
                <a:gd name="connsiteX175" fmla="*/ 1119950 w 3951653"/>
                <a:gd name="connsiteY175" fmla="*/ 731107 h 2922431"/>
                <a:gd name="connsiteX176" fmla="*/ 1221478 w 3951653"/>
                <a:gd name="connsiteY176" fmla="*/ 768758 h 2922431"/>
                <a:gd name="connsiteX177" fmla="*/ 523973 w 3951653"/>
                <a:gd name="connsiteY177" fmla="*/ 2544684 h 2922431"/>
                <a:gd name="connsiteX178" fmla="*/ 431971 w 3951653"/>
                <a:gd name="connsiteY178" fmla="*/ 2500684 h 2922431"/>
                <a:gd name="connsiteX179" fmla="*/ 433814 w 3951653"/>
                <a:gd name="connsiteY179" fmla="*/ 2434530 h 2922431"/>
                <a:gd name="connsiteX180" fmla="*/ 198863 w 3951653"/>
                <a:gd name="connsiteY180" fmla="*/ 2304353 h 2922431"/>
                <a:gd name="connsiteX181" fmla="*/ 275064 w 3951653"/>
                <a:gd name="connsiteY181" fmla="*/ 2101154 h 2922431"/>
                <a:gd name="connsiteX182" fmla="*/ 551289 w 3951653"/>
                <a:gd name="connsiteY182" fmla="*/ 2158304 h 2922431"/>
                <a:gd name="connsiteX183" fmla="*/ 976738 w 3951653"/>
                <a:gd name="connsiteY183" fmla="*/ 1075629 h 2922431"/>
                <a:gd name="connsiteX184" fmla="*/ 735438 w 3951653"/>
                <a:gd name="connsiteY184" fmla="*/ 901004 h 2922431"/>
                <a:gd name="connsiteX185" fmla="*/ 843388 w 3951653"/>
                <a:gd name="connsiteY185" fmla="*/ 697804 h 2922431"/>
                <a:gd name="connsiteX186" fmla="*/ 242980 w 3951653"/>
                <a:gd name="connsiteY186" fmla="*/ 112486 h 2922431"/>
                <a:gd name="connsiteX187" fmla="*/ 394801 w 3951653"/>
                <a:gd name="connsiteY187" fmla="*/ 224085 h 2922431"/>
                <a:gd name="connsiteX188" fmla="*/ 400738 w 3951653"/>
                <a:gd name="connsiteY188" fmla="*/ 256697 h 2922431"/>
                <a:gd name="connsiteX189" fmla="*/ 440959 w 3951653"/>
                <a:gd name="connsiteY189" fmla="*/ 226623 h 2922431"/>
                <a:gd name="connsiteX190" fmla="*/ 505094 w 3951653"/>
                <a:gd name="connsiteY190" fmla="*/ 212264 h 2922431"/>
                <a:gd name="connsiteX191" fmla="*/ 656915 w 3951653"/>
                <a:gd name="connsiteY191" fmla="*/ 323864 h 2922431"/>
                <a:gd name="connsiteX192" fmla="*/ 663539 w 3951653"/>
                <a:gd name="connsiteY192" fmla="*/ 360256 h 2922431"/>
                <a:gd name="connsiteX193" fmla="*/ 673915 w 3951653"/>
                <a:gd name="connsiteY193" fmla="*/ 343187 h 2922431"/>
                <a:gd name="connsiteX194" fmla="*/ 748170 w 3951653"/>
                <a:gd name="connsiteY194" fmla="*/ 309079 h 2922431"/>
                <a:gd name="connsiteX195" fmla="*/ 853181 w 3951653"/>
                <a:gd name="connsiteY195" fmla="*/ 425533 h 2922431"/>
                <a:gd name="connsiteX196" fmla="*/ 748169 w 3951653"/>
                <a:gd name="connsiteY196" fmla="*/ 541989 h 2922431"/>
                <a:gd name="connsiteX197" fmla="*/ 707295 w 3951653"/>
                <a:gd name="connsiteY197" fmla="*/ 532836 h 2922431"/>
                <a:gd name="connsiteX198" fmla="*/ 696429 w 3951653"/>
                <a:gd name="connsiteY198" fmla="*/ 524713 h 2922431"/>
                <a:gd name="connsiteX199" fmla="*/ 691585 w 3951653"/>
                <a:gd name="connsiteY199" fmla="*/ 551323 h 2922431"/>
                <a:gd name="connsiteX200" fmla="*/ 594826 w 3951653"/>
                <a:gd name="connsiteY200" fmla="*/ 622449 h 2922431"/>
                <a:gd name="connsiteX201" fmla="*/ 568123 w 3951653"/>
                <a:gd name="connsiteY201" fmla="*/ 616471 h 2922431"/>
                <a:gd name="connsiteX202" fmla="*/ 567828 w 3951653"/>
                <a:gd name="connsiteY202" fmla="*/ 618092 h 2922431"/>
                <a:gd name="connsiteX203" fmla="*/ 529782 w 3951653"/>
                <a:gd name="connsiteY203" fmla="*/ 669328 h 2922431"/>
                <a:gd name="connsiteX204" fmla="*/ 518483 w 3951653"/>
                <a:gd name="connsiteY204" fmla="*/ 675352 h 2922431"/>
                <a:gd name="connsiteX205" fmla="*/ 524696 w 3951653"/>
                <a:gd name="connsiteY205" fmla="*/ 685570 h 2922431"/>
                <a:gd name="connsiteX206" fmla="*/ 532948 w 3951653"/>
                <a:gd name="connsiteY206" fmla="*/ 730900 h 2922431"/>
                <a:gd name="connsiteX207" fmla="*/ 468812 w 3951653"/>
                <a:gd name="connsiteY207" fmla="*/ 838202 h 2922431"/>
                <a:gd name="connsiteX208" fmla="*/ 452434 w 3951653"/>
                <a:gd name="connsiteY208" fmla="*/ 841869 h 2922431"/>
                <a:gd name="connsiteX209" fmla="*/ 448649 w 3951653"/>
                <a:gd name="connsiteY209" fmla="*/ 862662 h 2922431"/>
                <a:gd name="connsiteX210" fmla="*/ 392765 w 3951653"/>
                <a:gd name="connsiteY210" fmla="*/ 924634 h 2922431"/>
                <a:gd name="connsiteX211" fmla="*/ 358642 w 3951653"/>
                <a:gd name="connsiteY211" fmla="*/ 932274 h 2922431"/>
                <a:gd name="connsiteX212" fmla="*/ 366018 w 3951653"/>
                <a:gd name="connsiteY212" fmla="*/ 972796 h 2922431"/>
                <a:gd name="connsiteX213" fmla="*/ 261008 w 3951653"/>
                <a:gd name="connsiteY213" fmla="*/ 1089251 h 2922431"/>
                <a:gd name="connsiteX214" fmla="*/ 155996 w 3951653"/>
                <a:gd name="connsiteY214" fmla="*/ 972797 h 2922431"/>
                <a:gd name="connsiteX215" fmla="*/ 220133 w 3951653"/>
                <a:gd name="connsiteY215" fmla="*/ 865493 h 2922431"/>
                <a:gd name="connsiteX216" fmla="*/ 254256 w 3951653"/>
                <a:gd name="connsiteY216" fmla="*/ 857853 h 2922431"/>
                <a:gd name="connsiteX217" fmla="*/ 246879 w 3951653"/>
                <a:gd name="connsiteY217" fmla="*/ 817332 h 2922431"/>
                <a:gd name="connsiteX218" fmla="*/ 311015 w 3951653"/>
                <a:gd name="connsiteY218" fmla="*/ 710029 h 2922431"/>
                <a:gd name="connsiteX219" fmla="*/ 327394 w 3951653"/>
                <a:gd name="connsiteY219" fmla="*/ 706361 h 2922431"/>
                <a:gd name="connsiteX220" fmla="*/ 331178 w 3951653"/>
                <a:gd name="connsiteY220" fmla="*/ 685570 h 2922431"/>
                <a:gd name="connsiteX221" fmla="*/ 353683 w 3951653"/>
                <a:gd name="connsiteY221" fmla="*/ 648553 h 2922431"/>
                <a:gd name="connsiteX222" fmla="*/ 380150 w 3951653"/>
                <a:gd name="connsiteY222" fmla="*/ 628764 h 2922431"/>
                <a:gd name="connsiteX223" fmla="*/ 374311 w 3951653"/>
                <a:gd name="connsiteY223" fmla="*/ 618091 h 2922431"/>
                <a:gd name="connsiteX224" fmla="*/ 373872 w 3951653"/>
                <a:gd name="connsiteY224" fmla="*/ 615681 h 2922431"/>
                <a:gd name="connsiteX225" fmla="*/ 369166 w 3951653"/>
                <a:gd name="connsiteY225" fmla="*/ 616734 h 2922431"/>
                <a:gd name="connsiteX226" fmla="*/ 323023 w 3951653"/>
                <a:gd name="connsiteY226" fmla="*/ 608997 h 2922431"/>
                <a:gd name="connsiteX227" fmla="*/ 299293 w 3951653"/>
                <a:gd name="connsiteY227" fmla="*/ 596346 h 2922431"/>
                <a:gd name="connsiteX228" fmla="*/ 298158 w 3951653"/>
                <a:gd name="connsiteY228" fmla="*/ 602581 h 2922431"/>
                <a:gd name="connsiteX229" fmla="*/ 155175 w 3951653"/>
                <a:gd name="connsiteY229" fmla="*/ 707684 h 2922431"/>
                <a:gd name="connsiteX230" fmla="*/ 0 w 3951653"/>
                <a:gd name="connsiteY230" fmla="*/ 535598 h 2922431"/>
                <a:gd name="connsiteX231" fmla="*/ 94774 w 3951653"/>
                <a:gd name="connsiteY231" fmla="*/ 377034 h 2922431"/>
                <a:gd name="connsiteX232" fmla="*/ 97290 w 3951653"/>
                <a:gd name="connsiteY232" fmla="*/ 376470 h 2922431"/>
                <a:gd name="connsiteX233" fmla="*/ 85618 w 3951653"/>
                <a:gd name="connsiteY233" fmla="*/ 349547 h 2922431"/>
                <a:gd name="connsiteX234" fmla="*/ 78211 w 3951653"/>
                <a:gd name="connsiteY234" fmla="*/ 295210 h 2922431"/>
                <a:gd name="connsiteX235" fmla="*/ 242980 w 3951653"/>
                <a:gd name="connsiteY235" fmla="*/ 112486 h 2922431"/>
                <a:gd name="connsiteX236" fmla="*/ 744717 w 3951653"/>
                <a:gd name="connsiteY236" fmla="*/ 7286 h 2922431"/>
                <a:gd name="connsiteX237" fmla="*/ 816726 w 3951653"/>
                <a:gd name="connsiteY237" fmla="*/ 95892 h 2922431"/>
                <a:gd name="connsiteX238" fmla="*/ 744717 w 3951653"/>
                <a:gd name="connsiteY238" fmla="*/ 184496 h 2922431"/>
                <a:gd name="connsiteX239" fmla="*/ 672710 w 3951653"/>
                <a:gd name="connsiteY239" fmla="*/ 95892 h 2922431"/>
                <a:gd name="connsiteX240" fmla="*/ 744717 w 3951653"/>
                <a:gd name="connsiteY240" fmla="*/ 7286 h 2922431"/>
                <a:gd name="connsiteX241" fmla="*/ 468892 w 3951653"/>
                <a:gd name="connsiteY241" fmla="*/ 0 h 2922431"/>
                <a:gd name="connsiteX242" fmla="*/ 517648 w 3951653"/>
                <a:gd name="connsiteY242" fmla="*/ 59995 h 2922431"/>
                <a:gd name="connsiteX243" fmla="*/ 468892 w 3951653"/>
                <a:gd name="connsiteY243" fmla="*/ 119990 h 2922431"/>
                <a:gd name="connsiteX244" fmla="*/ 420135 w 3951653"/>
                <a:gd name="connsiteY244" fmla="*/ 59995 h 2922431"/>
                <a:gd name="connsiteX245" fmla="*/ 468892 w 3951653"/>
                <a:gd name="connsiteY24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58294 w 3951653"/>
                <a:gd name="connsiteY109" fmla="*/ 2231734 h 2922431"/>
                <a:gd name="connsiteX110" fmla="*/ 3002716 w 3951653"/>
                <a:gd name="connsiteY110" fmla="*/ 2294561 h 2922431"/>
                <a:gd name="connsiteX111" fmla="*/ 3730550 w 3951653"/>
                <a:gd name="connsiteY111" fmla="*/ 2281715 h 2922431"/>
                <a:gd name="connsiteX112" fmla="*/ 3951653 w 3951653"/>
                <a:gd name="connsiteY112" fmla="*/ 2395278 h 2922431"/>
                <a:gd name="connsiteX113" fmla="*/ 3814637 w 3951653"/>
                <a:gd name="connsiteY113" fmla="*/ 2485460 h 2922431"/>
                <a:gd name="connsiteX114" fmla="*/ 3649111 w 3951653"/>
                <a:gd name="connsiteY114" fmla="*/ 2468545 h 2922431"/>
                <a:gd name="connsiteX115" fmla="*/ 1000369 w 3951653"/>
                <a:gd name="connsiteY115" fmla="*/ 1732290 h 2922431"/>
                <a:gd name="connsiteX116" fmla="*/ 978800 w 3951653"/>
                <a:gd name="connsiteY116" fmla="*/ 1918355 h 2922431"/>
                <a:gd name="connsiteX117" fmla="*/ 1026437 w 3951653"/>
                <a:gd name="connsiteY117" fmla="*/ 2099505 h 2922431"/>
                <a:gd name="connsiteX118" fmla="*/ 1048005 w 3951653"/>
                <a:gd name="connsiteY118" fmla="*/ 1913443 h 2922431"/>
                <a:gd name="connsiteX119" fmla="*/ 1000369 w 3951653"/>
                <a:gd name="connsiteY119" fmla="*/ 1732290 h 2922431"/>
                <a:gd name="connsiteX120" fmla="*/ 1660555 w 3951653"/>
                <a:gd name="connsiteY120" fmla="*/ 1553217 h 2922431"/>
                <a:gd name="connsiteX121" fmla="*/ 1738542 w 3951653"/>
                <a:gd name="connsiteY121" fmla="*/ 1603223 h 2922431"/>
                <a:gd name="connsiteX122" fmla="*/ 1717110 w 3951653"/>
                <a:gd name="connsiteY122" fmla="*/ 1715545 h 2922431"/>
                <a:gd name="connsiteX123" fmla="*/ 1617693 w 3951653"/>
                <a:gd name="connsiteY123" fmla="*/ 1644107 h 2922431"/>
                <a:gd name="connsiteX124" fmla="*/ 1660555 w 3951653"/>
                <a:gd name="connsiteY124" fmla="*/ 1553217 h 2922431"/>
                <a:gd name="connsiteX125" fmla="*/ 1119548 w 3951653"/>
                <a:gd name="connsiteY125" fmla="*/ 1458296 h 2922431"/>
                <a:gd name="connsiteX126" fmla="*/ 1104848 w 3951653"/>
                <a:gd name="connsiteY126" fmla="*/ 1759674 h 2922431"/>
                <a:gd name="connsiteX127" fmla="*/ 1161974 w 3951653"/>
                <a:gd name="connsiteY127" fmla="*/ 2055952 h 2922431"/>
                <a:gd name="connsiteX128" fmla="*/ 1176673 w 3951653"/>
                <a:gd name="connsiteY128" fmla="*/ 1754575 h 2922431"/>
                <a:gd name="connsiteX129" fmla="*/ 1119548 w 3951653"/>
                <a:gd name="connsiteY129" fmla="*/ 1458296 h 2922431"/>
                <a:gd name="connsiteX130" fmla="*/ 578603 w 3951653"/>
                <a:gd name="connsiteY130" fmla="*/ 1457544 h 2922431"/>
                <a:gd name="connsiteX131" fmla="*/ 618108 w 3951653"/>
                <a:gd name="connsiteY131" fmla="*/ 1506154 h 2922431"/>
                <a:gd name="connsiteX132" fmla="*/ 578603 w 3951653"/>
                <a:gd name="connsiteY132" fmla="*/ 1554764 h 2922431"/>
                <a:gd name="connsiteX133" fmla="*/ 539098 w 3951653"/>
                <a:gd name="connsiteY133" fmla="*/ 1506155 h 2922431"/>
                <a:gd name="connsiteX134" fmla="*/ 578603 w 3951653"/>
                <a:gd name="connsiteY134" fmla="*/ 1457544 h 2922431"/>
                <a:gd name="connsiteX135" fmla="*/ 1212801 w 3951653"/>
                <a:gd name="connsiteY135" fmla="*/ 1457091 h 2922431"/>
                <a:gd name="connsiteX136" fmla="*/ 1219094 w 3951653"/>
                <a:gd name="connsiteY136" fmla="*/ 1644295 h 2922431"/>
                <a:gd name="connsiteX137" fmla="*/ 1293097 w 3951653"/>
                <a:gd name="connsiteY137" fmla="*/ 1816367 h 2922431"/>
                <a:gd name="connsiteX138" fmla="*/ 1286804 w 3951653"/>
                <a:gd name="connsiteY138" fmla="*/ 1629164 h 2922431"/>
                <a:gd name="connsiteX139" fmla="*/ 1212801 w 3951653"/>
                <a:gd name="connsiteY139" fmla="*/ 1457091 h 2922431"/>
                <a:gd name="connsiteX140" fmla="*/ 394346 w 3951653"/>
                <a:gd name="connsiteY140" fmla="*/ 1303027 h 2922431"/>
                <a:gd name="connsiteX141" fmla="*/ 464328 w 3951653"/>
                <a:gd name="connsiteY141" fmla="*/ 1389139 h 2922431"/>
                <a:gd name="connsiteX142" fmla="*/ 394346 w 3951653"/>
                <a:gd name="connsiteY142" fmla="*/ 1475252 h 2922431"/>
                <a:gd name="connsiteX143" fmla="*/ 324364 w 3951653"/>
                <a:gd name="connsiteY143" fmla="*/ 1389139 h 2922431"/>
                <a:gd name="connsiteX144" fmla="*/ 394346 w 3951653"/>
                <a:gd name="connsiteY144" fmla="*/ 1303027 h 2922431"/>
                <a:gd name="connsiteX145" fmla="*/ 1584951 w 3951653"/>
                <a:gd name="connsiteY145" fmla="*/ 1184397 h 2922431"/>
                <a:gd name="connsiteX146" fmla="*/ 1057908 w 3951653"/>
                <a:gd name="connsiteY146" fmla="*/ 2502857 h 2922431"/>
                <a:gd name="connsiteX147" fmla="*/ 1523378 w 3951653"/>
                <a:gd name="connsiteY147" fmla="*/ 2559844 h 2922431"/>
                <a:gd name="connsiteX148" fmla="*/ 1933739 w 3951653"/>
                <a:gd name="connsiteY148" fmla="*/ 1517606 h 2922431"/>
                <a:gd name="connsiteX149" fmla="*/ 1584951 w 3951653"/>
                <a:gd name="connsiteY149" fmla="*/ 1184397 h 2922431"/>
                <a:gd name="connsiteX150" fmla="*/ 405497 w 3951653"/>
                <a:gd name="connsiteY150" fmla="*/ 1063408 h 2922431"/>
                <a:gd name="connsiteX151" fmla="*/ 438833 w 3951653"/>
                <a:gd name="connsiteY151" fmla="*/ 1168585 h 2922431"/>
                <a:gd name="connsiteX152" fmla="*/ 306496 w 3951653"/>
                <a:gd name="connsiteY152" fmla="*/ 1223354 h 2922431"/>
                <a:gd name="connsiteX153" fmla="*/ 251323 w 3951653"/>
                <a:gd name="connsiteY153" fmla="*/ 1105347 h 2922431"/>
                <a:gd name="connsiteX154" fmla="*/ 289827 w 3951653"/>
                <a:gd name="connsiteY154" fmla="*/ 1094364 h 2922431"/>
                <a:gd name="connsiteX155" fmla="*/ 405497 w 3951653"/>
                <a:gd name="connsiteY155" fmla="*/ 1063408 h 2922431"/>
                <a:gd name="connsiteX156" fmla="*/ 1358748 w 3951653"/>
                <a:gd name="connsiteY156" fmla="*/ 992093 h 2922431"/>
                <a:gd name="connsiteX157" fmla="*/ 1214732 w 3951653"/>
                <a:gd name="connsiteY157" fmla="*/ 1138002 h 2922431"/>
                <a:gd name="connsiteX158" fmla="*/ 1358747 w 3951653"/>
                <a:gd name="connsiteY158" fmla="*/ 1283911 h 2922431"/>
                <a:gd name="connsiteX159" fmla="*/ 1502763 w 3951653"/>
                <a:gd name="connsiteY159" fmla="*/ 1138003 h 2922431"/>
                <a:gd name="connsiteX160" fmla="*/ 1358748 w 3951653"/>
                <a:gd name="connsiteY160" fmla="*/ 992093 h 2922431"/>
                <a:gd name="connsiteX161" fmla="*/ 1287889 w 3951653"/>
                <a:gd name="connsiteY161" fmla="*/ 812101 h 2922431"/>
                <a:gd name="connsiteX162" fmla="*/ 1586339 w 3951653"/>
                <a:gd name="connsiteY162" fmla="*/ 926401 h 2922431"/>
                <a:gd name="connsiteX163" fmla="*/ 1586093 w 3951653"/>
                <a:gd name="connsiteY163" fmla="*/ 1014410 h 2922431"/>
                <a:gd name="connsiteX164" fmla="*/ 2054578 w 3951653"/>
                <a:gd name="connsiteY164" fmla="*/ 1474785 h 2922431"/>
                <a:gd name="connsiteX165" fmla="*/ 1597377 w 3951653"/>
                <a:gd name="connsiteY165" fmla="*/ 2671183 h 2922431"/>
                <a:gd name="connsiteX166" fmla="*/ 967214 w 3951653"/>
                <a:gd name="connsiteY166" fmla="*/ 2653602 h 2922431"/>
                <a:gd name="connsiteX167" fmla="*/ 891013 w 3951653"/>
                <a:gd name="connsiteY167" fmla="*/ 2704402 h 2922431"/>
                <a:gd name="connsiteX168" fmla="*/ 585968 w 3951653"/>
                <a:gd name="connsiteY168" fmla="*/ 2572757 h 2922431"/>
                <a:gd name="connsiteX169" fmla="*/ 1287889 w 3951653"/>
                <a:gd name="connsiteY169" fmla="*/ 812101 h 2922431"/>
                <a:gd name="connsiteX170" fmla="*/ 843388 w 3951653"/>
                <a:gd name="connsiteY170" fmla="*/ 697804 h 2922431"/>
                <a:gd name="connsiteX171" fmla="*/ 1081514 w 3951653"/>
                <a:gd name="connsiteY171" fmla="*/ 783529 h 2922431"/>
                <a:gd name="connsiteX172" fmla="*/ 1119950 w 3951653"/>
                <a:gd name="connsiteY172" fmla="*/ 731107 h 2922431"/>
                <a:gd name="connsiteX173" fmla="*/ 1221478 w 3951653"/>
                <a:gd name="connsiteY173" fmla="*/ 768758 h 2922431"/>
                <a:gd name="connsiteX174" fmla="*/ 523973 w 3951653"/>
                <a:gd name="connsiteY174" fmla="*/ 2544684 h 2922431"/>
                <a:gd name="connsiteX175" fmla="*/ 431971 w 3951653"/>
                <a:gd name="connsiteY175" fmla="*/ 2500684 h 2922431"/>
                <a:gd name="connsiteX176" fmla="*/ 433814 w 3951653"/>
                <a:gd name="connsiteY176" fmla="*/ 2434530 h 2922431"/>
                <a:gd name="connsiteX177" fmla="*/ 198863 w 3951653"/>
                <a:gd name="connsiteY177" fmla="*/ 2304353 h 2922431"/>
                <a:gd name="connsiteX178" fmla="*/ 275064 w 3951653"/>
                <a:gd name="connsiteY178" fmla="*/ 2101154 h 2922431"/>
                <a:gd name="connsiteX179" fmla="*/ 551289 w 3951653"/>
                <a:gd name="connsiteY179" fmla="*/ 2158304 h 2922431"/>
                <a:gd name="connsiteX180" fmla="*/ 976738 w 3951653"/>
                <a:gd name="connsiteY180" fmla="*/ 1075629 h 2922431"/>
                <a:gd name="connsiteX181" fmla="*/ 735438 w 3951653"/>
                <a:gd name="connsiteY181" fmla="*/ 901004 h 2922431"/>
                <a:gd name="connsiteX182" fmla="*/ 843388 w 3951653"/>
                <a:gd name="connsiteY182" fmla="*/ 697804 h 2922431"/>
                <a:gd name="connsiteX183" fmla="*/ 242980 w 3951653"/>
                <a:gd name="connsiteY183" fmla="*/ 112486 h 2922431"/>
                <a:gd name="connsiteX184" fmla="*/ 394801 w 3951653"/>
                <a:gd name="connsiteY184" fmla="*/ 224085 h 2922431"/>
                <a:gd name="connsiteX185" fmla="*/ 400738 w 3951653"/>
                <a:gd name="connsiteY185" fmla="*/ 256697 h 2922431"/>
                <a:gd name="connsiteX186" fmla="*/ 440959 w 3951653"/>
                <a:gd name="connsiteY186" fmla="*/ 226623 h 2922431"/>
                <a:gd name="connsiteX187" fmla="*/ 505094 w 3951653"/>
                <a:gd name="connsiteY187" fmla="*/ 212264 h 2922431"/>
                <a:gd name="connsiteX188" fmla="*/ 656915 w 3951653"/>
                <a:gd name="connsiteY188" fmla="*/ 323864 h 2922431"/>
                <a:gd name="connsiteX189" fmla="*/ 663539 w 3951653"/>
                <a:gd name="connsiteY189" fmla="*/ 360256 h 2922431"/>
                <a:gd name="connsiteX190" fmla="*/ 673915 w 3951653"/>
                <a:gd name="connsiteY190" fmla="*/ 343187 h 2922431"/>
                <a:gd name="connsiteX191" fmla="*/ 748170 w 3951653"/>
                <a:gd name="connsiteY191" fmla="*/ 309079 h 2922431"/>
                <a:gd name="connsiteX192" fmla="*/ 853181 w 3951653"/>
                <a:gd name="connsiteY192" fmla="*/ 425533 h 2922431"/>
                <a:gd name="connsiteX193" fmla="*/ 748169 w 3951653"/>
                <a:gd name="connsiteY193" fmla="*/ 541989 h 2922431"/>
                <a:gd name="connsiteX194" fmla="*/ 707295 w 3951653"/>
                <a:gd name="connsiteY194" fmla="*/ 532836 h 2922431"/>
                <a:gd name="connsiteX195" fmla="*/ 696429 w 3951653"/>
                <a:gd name="connsiteY195" fmla="*/ 524713 h 2922431"/>
                <a:gd name="connsiteX196" fmla="*/ 691585 w 3951653"/>
                <a:gd name="connsiteY196" fmla="*/ 551323 h 2922431"/>
                <a:gd name="connsiteX197" fmla="*/ 594826 w 3951653"/>
                <a:gd name="connsiteY197" fmla="*/ 622449 h 2922431"/>
                <a:gd name="connsiteX198" fmla="*/ 568123 w 3951653"/>
                <a:gd name="connsiteY198" fmla="*/ 616471 h 2922431"/>
                <a:gd name="connsiteX199" fmla="*/ 567828 w 3951653"/>
                <a:gd name="connsiteY199" fmla="*/ 618092 h 2922431"/>
                <a:gd name="connsiteX200" fmla="*/ 529782 w 3951653"/>
                <a:gd name="connsiteY200" fmla="*/ 669328 h 2922431"/>
                <a:gd name="connsiteX201" fmla="*/ 518483 w 3951653"/>
                <a:gd name="connsiteY201" fmla="*/ 675352 h 2922431"/>
                <a:gd name="connsiteX202" fmla="*/ 524696 w 3951653"/>
                <a:gd name="connsiteY202" fmla="*/ 685570 h 2922431"/>
                <a:gd name="connsiteX203" fmla="*/ 532948 w 3951653"/>
                <a:gd name="connsiteY203" fmla="*/ 730900 h 2922431"/>
                <a:gd name="connsiteX204" fmla="*/ 468812 w 3951653"/>
                <a:gd name="connsiteY204" fmla="*/ 838202 h 2922431"/>
                <a:gd name="connsiteX205" fmla="*/ 452434 w 3951653"/>
                <a:gd name="connsiteY205" fmla="*/ 841869 h 2922431"/>
                <a:gd name="connsiteX206" fmla="*/ 448649 w 3951653"/>
                <a:gd name="connsiteY206" fmla="*/ 862662 h 2922431"/>
                <a:gd name="connsiteX207" fmla="*/ 392765 w 3951653"/>
                <a:gd name="connsiteY207" fmla="*/ 924634 h 2922431"/>
                <a:gd name="connsiteX208" fmla="*/ 358642 w 3951653"/>
                <a:gd name="connsiteY208" fmla="*/ 932274 h 2922431"/>
                <a:gd name="connsiteX209" fmla="*/ 366018 w 3951653"/>
                <a:gd name="connsiteY209" fmla="*/ 972796 h 2922431"/>
                <a:gd name="connsiteX210" fmla="*/ 261008 w 3951653"/>
                <a:gd name="connsiteY210" fmla="*/ 1089251 h 2922431"/>
                <a:gd name="connsiteX211" fmla="*/ 155996 w 3951653"/>
                <a:gd name="connsiteY211" fmla="*/ 972797 h 2922431"/>
                <a:gd name="connsiteX212" fmla="*/ 220133 w 3951653"/>
                <a:gd name="connsiteY212" fmla="*/ 865493 h 2922431"/>
                <a:gd name="connsiteX213" fmla="*/ 254256 w 3951653"/>
                <a:gd name="connsiteY213" fmla="*/ 857853 h 2922431"/>
                <a:gd name="connsiteX214" fmla="*/ 246879 w 3951653"/>
                <a:gd name="connsiteY214" fmla="*/ 817332 h 2922431"/>
                <a:gd name="connsiteX215" fmla="*/ 311015 w 3951653"/>
                <a:gd name="connsiteY215" fmla="*/ 710029 h 2922431"/>
                <a:gd name="connsiteX216" fmla="*/ 327394 w 3951653"/>
                <a:gd name="connsiteY216" fmla="*/ 706361 h 2922431"/>
                <a:gd name="connsiteX217" fmla="*/ 331178 w 3951653"/>
                <a:gd name="connsiteY217" fmla="*/ 685570 h 2922431"/>
                <a:gd name="connsiteX218" fmla="*/ 353683 w 3951653"/>
                <a:gd name="connsiteY218" fmla="*/ 648553 h 2922431"/>
                <a:gd name="connsiteX219" fmla="*/ 380150 w 3951653"/>
                <a:gd name="connsiteY219" fmla="*/ 628764 h 2922431"/>
                <a:gd name="connsiteX220" fmla="*/ 374311 w 3951653"/>
                <a:gd name="connsiteY220" fmla="*/ 618091 h 2922431"/>
                <a:gd name="connsiteX221" fmla="*/ 373872 w 3951653"/>
                <a:gd name="connsiteY221" fmla="*/ 615681 h 2922431"/>
                <a:gd name="connsiteX222" fmla="*/ 369166 w 3951653"/>
                <a:gd name="connsiteY222" fmla="*/ 616734 h 2922431"/>
                <a:gd name="connsiteX223" fmla="*/ 323023 w 3951653"/>
                <a:gd name="connsiteY223" fmla="*/ 608997 h 2922431"/>
                <a:gd name="connsiteX224" fmla="*/ 299293 w 3951653"/>
                <a:gd name="connsiteY224" fmla="*/ 596346 h 2922431"/>
                <a:gd name="connsiteX225" fmla="*/ 298158 w 3951653"/>
                <a:gd name="connsiteY225" fmla="*/ 602581 h 2922431"/>
                <a:gd name="connsiteX226" fmla="*/ 155175 w 3951653"/>
                <a:gd name="connsiteY226" fmla="*/ 707684 h 2922431"/>
                <a:gd name="connsiteX227" fmla="*/ 0 w 3951653"/>
                <a:gd name="connsiteY227" fmla="*/ 535598 h 2922431"/>
                <a:gd name="connsiteX228" fmla="*/ 94774 w 3951653"/>
                <a:gd name="connsiteY228" fmla="*/ 377034 h 2922431"/>
                <a:gd name="connsiteX229" fmla="*/ 97290 w 3951653"/>
                <a:gd name="connsiteY229" fmla="*/ 376470 h 2922431"/>
                <a:gd name="connsiteX230" fmla="*/ 85618 w 3951653"/>
                <a:gd name="connsiteY230" fmla="*/ 349547 h 2922431"/>
                <a:gd name="connsiteX231" fmla="*/ 78211 w 3951653"/>
                <a:gd name="connsiteY231" fmla="*/ 295210 h 2922431"/>
                <a:gd name="connsiteX232" fmla="*/ 242980 w 3951653"/>
                <a:gd name="connsiteY232" fmla="*/ 112486 h 2922431"/>
                <a:gd name="connsiteX233" fmla="*/ 744717 w 3951653"/>
                <a:gd name="connsiteY233" fmla="*/ 7286 h 2922431"/>
                <a:gd name="connsiteX234" fmla="*/ 816726 w 3951653"/>
                <a:gd name="connsiteY234" fmla="*/ 95892 h 2922431"/>
                <a:gd name="connsiteX235" fmla="*/ 744717 w 3951653"/>
                <a:gd name="connsiteY235" fmla="*/ 184496 h 2922431"/>
                <a:gd name="connsiteX236" fmla="*/ 672710 w 3951653"/>
                <a:gd name="connsiteY236" fmla="*/ 95892 h 2922431"/>
                <a:gd name="connsiteX237" fmla="*/ 744717 w 3951653"/>
                <a:gd name="connsiteY237" fmla="*/ 7286 h 2922431"/>
                <a:gd name="connsiteX238" fmla="*/ 468892 w 3951653"/>
                <a:gd name="connsiteY238" fmla="*/ 0 h 2922431"/>
                <a:gd name="connsiteX239" fmla="*/ 517648 w 3951653"/>
                <a:gd name="connsiteY239" fmla="*/ 59995 h 2922431"/>
                <a:gd name="connsiteX240" fmla="*/ 468892 w 3951653"/>
                <a:gd name="connsiteY240" fmla="*/ 119990 h 2922431"/>
                <a:gd name="connsiteX241" fmla="*/ 420135 w 3951653"/>
                <a:gd name="connsiteY241" fmla="*/ 59995 h 2922431"/>
                <a:gd name="connsiteX242" fmla="*/ 468892 w 3951653"/>
                <a:gd name="connsiteY24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02716 w 3951653"/>
                <a:gd name="connsiteY109" fmla="*/ 2294561 h 2922431"/>
                <a:gd name="connsiteX110" fmla="*/ 3730550 w 3951653"/>
                <a:gd name="connsiteY110" fmla="*/ 2281715 h 2922431"/>
                <a:gd name="connsiteX111" fmla="*/ 3951653 w 3951653"/>
                <a:gd name="connsiteY111" fmla="*/ 2395278 h 2922431"/>
                <a:gd name="connsiteX112" fmla="*/ 3814637 w 3951653"/>
                <a:gd name="connsiteY112" fmla="*/ 2485460 h 2922431"/>
                <a:gd name="connsiteX113" fmla="*/ 3649111 w 3951653"/>
                <a:gd name="connsiteY113" fmla="*/ 2468545 h 2922431"/>
                <a:gd name="connsiteX114" fmla="*/ 1000369 w 3951653"/>
                <a:gd name="connsiteY114" fmla="*/ 1732290 h 2922431"/>
                <a:gd name="connsiteX115" fmla="*/ 978800 w 3951653"/>
                <a:gd name="connsiteY115" fmla="*/ 1918355 h 2922431"/>
                <a:gd name="connsiteX116" fmla="*/ 1026437 w 3951653"/>
                <a:gd name="connsiteY116" fmla="*/ 2099505 h 2922431"/>
                <a:gd name="connsiteX117" fmla="*/ 1048005 w 3951653"/>
                <a:gd name="connsiteY117" fmla="*/ 1913443 h 2922431"/>
                <a:gd name="connsiteX118" fmla="*/ 1000369 w 3951653"/>
                <a:gd name="connsiteY118" fmla="*/ 1732290 h 2922431"/>
                <a:gd name="connsiteX119" fmla="*/ 1660555 w 3951653"/>
                <a:gd name="connsiteY119" fmla="*/ 1553217 h 2922431"/>
                <a:gd name="connsiteX120" fmla="*/ 1738542 w 3951653"/>
                <a:gd name="connsiteY120" fmla="*/ 1603223 h 2922431"/>
                <a:gd name="connsiteX121" fmla="*/ 1717110 w 3951653"/>
                <a:gd name="connsiteY121" fmla="*/ 1715545 h 2922431"/>
                <a:gd name="connsiteX122" fmla="*/ 1617693 w 3951653"/>
                <a:gd name="connsiteY122" fmla="*/ 1644107 h 2922431"/>
                <a:gd name="connsiteX123" fmla="*/ 1660555 w 3951653"/>
                <a:gd name="connsiteY123" fmla="*/ 1553217 h 2922431"/>
                <a:gd name="connsiteX124" fmla="*/ 1119548 w 3951653"/>
                <a:gd name="connsiteY124" fmla="*/ 1458296 h 2922431"/>
                <a:gd name="connsiteX125" fmla="*/ 1104848 w 3951653"/>
                <a:gd name="connsiteY125" fmla="*/ 1759674 h 2922431"/>
                <a:gd name="connsiteX126" fmla="*/ 1161974 w 3951653"/>
                <a:gd name="connsiteY126" fmla="*/ 2055952 h 2922431"/>
                <a:gd name="connsiteX127" fmla="*/ 1176673 w 3951653"/>
                <a:gd name="connsiteY127" fmla="*/ 1754575 h 2922431"/>
                <a:gd name="connsiteX128" fmla="*/ 1119548 w 3951653"/>
                <a:gd name="connsiteY128" fmla="*/ 1458296 h 2922431"/>
                <a:gd name="connsiteX129" fmla="*/ 578603 w 3951653"/>
                <a:gd name="connsiteY129" fmla="*/ 1457544 h 2922431"/>
                <a:gd name="connsiteX130" fmla="*/ 618108 w 3951653"/>
                <a:gd name="connsiteY130" fmla="*/ 1506154 h 2922431"/>
                <a:gd name="connsiteX131" fmla="*/ 578603 w 3951653"/>
                <a:gd name="connsiteY131" fmla="*/ 1554764 h 2922431"/>
                <a:gd name="connsiteX132" fmla="*/ 539098 w 3951653"/>
                <a:gd name="connsiteY132" fmla="*/ 1506155 h 2922431"/>
                <a:gd name="connsiteX133" fmla="*/ 578603 w 3951653"/>
                <a:gd name="connsiteY133" fmla="*/ 1457544 h 2922431"/>
                <a:gd name="connsiteX134" fmla="*/ 1212801 w 3951653"/>
                <a:gd name="connsiteY134" fmla="*/ 1457091 h 2922431"/>
                <a:gd name="connsiteX135" fmla="*/ 1219094 w 3951653"/>
                <a:gd name="connsiteY135" fmla="*/ 1644295 h 2922431"/>
                <a:gd name="connsiteX136" fmla="*/ 1293097 w 3951653"/>
                <a:gd name="connsiteY136" fmla="*/ 1816367 h 2922431"/>
                <a:gd name="connsiteX137" fmla="*/ 1286804 w 3951653"/>
                <a:gd name="connsiteY137" fmla="*/ 1629164 h 2922431"/>
                <a:gd name="connsiteX138" fmla="*/ 1212801 w 3951653"/>
                <a:gd name="connsiteY138" fmla="*/ 1457091 h 2922431"/>
                <a:gd name="connsiteX139" fmla="*/ 394346 w 3951653"/>
                <a:gd name="connsiteY139" fmla="*/ 1303027 h 2922431"/>
                <a:gd name="connsiteX140" fmla="*/ 464328 w 3951653"/>
                <a:gd name="connsiteY140" fmla="*/ 1389139 h 2922431"/>
                <a:gd name="connsiteX141" fmla="*/ 394346 w 3951653"/>
                <a:gd name="connsiteY141" fmla="*/ 1475252 h 2922431"/>
                <a:gd name="connsiteX142" fmla="*/ 324364 w 3951653"/>
                <a:gd name="connsiteY142" fmla="*/ 1389139 h 2922431"/>
                <a:gd name="connsiteX143" fmla="*/ 394346 w 3951653"/>
                <a:gd name="connsiteY143" fmla="*/ 1303027 h 2922431"/>
                <a:gd name="connsiteX144" fmla="*/ 1584951 w 3951653"/>
                <a:gd name="connsiteY144" fmla="*/ 1184397 h 2922431"/>
                <a:gd name="connsiteX145" fmla="*/ 1057908 w 3951653"/>
                <a:gd name="connsiteY145" fmla="*/ 2502857 h 2922431"/>
                <a:gd name="connsiteX146" fmla="*/ 1523378 w 3951653"/>
                <a:gd name="connsiteY146" fmla="*/ 2559844 h 2922431"/>
                <a:gd name="connsiteX147" fmla="*/ 1933739 w 3951653"/>
                <a:gd name="connsiteY147" fmla="*/ 1517606 h 2922431"/>
                <a:gd name="connsiteX148" fmla="*/ 1584951 w 3951653"/>
                <a:gd name="connsiteY148" fmla="*/ 1184397 h 2922431"/>
                <a:gd name="connsiteX149" fmla="*/ 405497 w 3951653"/>
                <a:gd name="connsiteY149" fmla="*/ 1063408 h 2922431"/>
                <a:gd name="connsiteX150" fmla="*/ 438833 w 3951653"/>
                <a:gd name="connsiteY150" fmla="*/ 1168585 h 2922431"/>
                <a:gd name="connsiteX151" fmla="*/ 306496 w 3951653"/>
                <a:gd name="connsiteY151" fmla="*/ 1223354 h 2922431"/>
                <a:gd name="connsiteX152" fmla="*/ 251323 w 3951653"/>
                <a:gd name="connsiteY152" fmla="*/ 1105347 h 2922431"/>
                <a:gd name="connsiteX153" fmla="*/ 289827 w 3951653"/>
                <a:gd name="connsiteY153" fmla="*/ 1094364 h 2922431"/>
                <a:gd name="connsiteX154" fmla="*/ 405497 w 3951653"/>
                <a:gd name="connsiteY154" fmla="*/ 1063408 h 2922431"/>
                <a:gd name="connsiteX155" fmla="*/ 1358748 w 3951653"/>
                <a:gd name="connsiteY155" fmla="*/ 992093 h 2922431"/>
                <a:gd name="connsiteX156" fmla="*/ 1214732 w 3951653"/>
                <a:gd name="connsiteY156" fmla="*/ 1138002 h 2922431"/>
                <a:gd name="connsiteX157" fmla="*/ 1358747 w 3951653"/>
                <a:gd name="connsiteY157" fmla="*/ 1283911 h 2922431"/>
                <a:gd name="connsiteX158" fmla="*/ 1502763 w 3951653"/>
                <a:gd name="connsiteY158" fmla="*/ 1138003 h 2922431"/>
                <a:gd name="connsiteX159" fmla="*/ 1358748 w 3951653"/>
                <a:gd name="connsiteY159" fmla="*/ 992093 h 2922431"/>
                <a:gd name="connsiteX160" fmla="*/ 1287889 w 3951653"/>
                <a:gd name="connsiteY160" fmla="*/ 812101 h 2922431"/>
                <a:gd name="connsiteX161" fmla="*/ 1586339 w 3951653"/>
                <a:gd name="connsiteY161" fmla="*/ 926401 h 2922431"/>
                <a:gd name="connsiteX162" fmla="*/ 1586093 w 3951653"/>
                <a:gd name="connsiteY162" fmla="*/ 1014410 h 2922431"/>
                <a:gd name="connsiteX163" fmla="*/ 2054578 w 3951653"/>
                <a:gd name="connsiteY163" fmla="*/ 1474785 h 2922431"/>
                <a:gd name="connsiteX164" fmla="*/ 1597377 w 3951653"/>
                <a:gd name="connsiteY164" fmla="*/ 2671183 h 2922431"/>
                <a:gd name="connsiteX165" fmla="*/ 967214 w 3951653"/>
                <a:gd name="connsiteY165" fmla="*/ 2653602 h 2922431"/>
                <a:gd name="connsiteX166" fmla="*/ 891013 w 3951653"/>
                <a:gd name="connsiteY166" fmla="*/ 2704402 h 2922431"/>
                <a:gd name="connsiteX167" fmla="*/ 585968 w 3951653"/>
                <a:gd name="connsiteY167" fmla="*/ 2572757 h 2922431"/>
                <a:gd name="connsiteX168" fmla="*/ 1287889 w 3951653"/>
                <a:gd name="connsiteY168" fmla="*/ 812101 h 2922431"/>
                <a:gd name="connsiteX169" fmla="*/ 843388 w 3951653"/>
                <a:gd name="connsiteY169" fmla="*/ 697804 h 2922431"/>
                <a:gd name="connsiteX170" fmla="*/ 1081514 w 3951653"/>
                <a:gd name="connsiteY170" fmla="*/ 783529 h 2922431"/>
                <a:gd name="connsiteX171" fmla="*/ 1119950 w 3951653"/>
                <a:gd name="connsiteY171" fmla="*/ 731107 h 2922431"/>
                <a:gd name="connsiteX172" fmla="*/ 1221478 w 3951653"/>
                <a:gd name="connsiteY172" fmla="*/ 768758 h 2922431"/>
                <a:gd name="connsiteX173" fmla="*/ 523973 w 3951653"/>
                <a:gd name="connsiteY173" fmla="*/ 2544684 h 2922431"/>
                <a:gd name="connsiteX174" fmla="*/ 431971 w 3951653"/>
                <a:gd name="connsiteY174" fmla="*/ 2500684 h 2922431"/>
                <a:gd name="connsiteX175" fmla="*/ 433814 w 3951653"/>
                <a:gd name="connsiteY175" fmla="*/ 2434530 h 2922431"/>
                <a:gd name="connsiteX176" fmla="*/ 198863 w 3951653"/>
                <a:gd name="connsiteY176" fmla="*/ 2304353 h 2922431"/>
                <a:gd name="connsiteX177" fmla="*/ 275064 w 3951653"/>
                <a:gd name="connsiteY177" fmla="*/ 2101154 h 2922431"/>
                <a:gd name="connsiteX178" fmla="*/ 551289 w 3951653"/>
                <a:gd name="connsiteY178" fmla="*/ 2158304 h 2922431"/>
                <a:gd name="connsiteX179" fmla="*/ 976738 w 3951653"/>
                <a:gd name="connsiteY179" fmla="*/ 1075629 h 2922431"/>
                <a:gd name="connsiteX180" fmla="*/ 735438 w 3951653"/>
                <a:gd name="connsiteY180" fmla="*/ 901004 h 2922431"/>
                <a:gd name="connsiteX181" fmla="*/ 843388 w 3951653"/>
                <a:gd name="connsiteY181" fmla="*/ 697804 h 2922431"/>
                <a:gd name="connsiteX182" fmla="*/ 242980 w 3951653"/>
                <a:gd name="connsiteY182" fmla="*/ 112486 h 2922431"/>
                <a:gd name="connsiteX183" fmla="*/ 394801 w 3951653"/>
                <a:gd name="connsiteY183" fmla="*/ 224085 h 2922431"/>
                <a:gd name="connsiteX184" fmla="*/ 400738 w 3951653"/>
                <a:gd name="connsiteY184" fmla="*/ 256697 h 2922431"/>
                <a:gd name="connsiteX185" fmla="*/ 440959 w 3951653"/>
                <a:gd name="connsiteY185" fmla="*/ 226623 h 2922431"/>
                <a:gd name="connsiteX186" fmla="*/ 505094 w 3951653"/>
                <a:gd name="connsiteY186" fmla="*/ 212264 h 2922431"/>
                <a:gd name="connsiteX187" fmla="*/ 656915 w 3951653"/>
                <a:gd name="connsiteY187" fmla="*/ 323864 h 2922431"/>
                <a:gd name="connsiteX188" fmla="*/ 663539 w 3951653"/>
                <a:gd name="connsiteY188" fmla="*/ 360256 h 2922431"/>
                <a:gd name="connsiteX189" fmla="*/ 673915 w 3951653"/>
                <a:gd name="connsiteY189" fmla="*/ 343187 h 2922431"/>
                <a:gd name="connsiteX190" fmla="*/ 748170 w 3951653"/>
                <a:gd name="connsiteY190" fmla="*/ 309079 h 2922431"/>
                <a:gd name="connsiteX191" fmla="*/ 853181 w 3951653"/>
                <a:gd name="connsiteY191" fmla="*/ 425533 h 2922431"/>
                <a:gd name="connsiteX192" fmla="*/ 748169 w 3951653"/>
                <a:gd name="connsiteY192" fmla="*/ 541989 h 2922431"/>
                <a:gd name="connsiteX193" fmla="*/ 707295 w 3951653"/>
                <a:gd name="connsiteY193" fmla="*/ 532836 h 2922431"/>
                <a:gd name="connsiteX194" fmla="*/ 696429 w 3951653"/>
                <a:gd name="connsiteY194" fmla="*/ 524713 h 2922431"/>
                <a:gd name="connsiteX195" fmla="*/ 691585 w 3951653"/>
                <a:gd name="connsiteY195" fmla="*/ 551323 h 2922431"/>
                <a:gd name="connsiteX196" fmla="*/ 594826 w 3951653"/>
                <a:gd name="connsiteY196" fmla="*/ 622449 h 2922431"/>
                <a:gd name="connsiteX197" fmla="*/ 568123 w 3951653"/>
                <a:gd name="connsiteY197" fmla="*/ 616471 h 2922431"/>
                <a:gd name="connsiteX198" fmla="*/ 567828 w 3951653"/>
                <a:gd name="connsiteY198" fmla="*/ 618092 h 2922431"/>
                <a:gd name="connsiteX199" fmla="*/ 529782 w 3951653"/>
                <a:gd name="connsiteY199" fmla="*/ 669328 h 2922431"/>
                <a:gd name="connsiteX200" fmla="*/ 518483 w 3951653"/>
                <a:gd name="connsiteY200" fmla="*/ 675352 h 2922431"/>
                <a:gd name="connsiteX201" fmla="*/ 524696 w 3951653"/>
                <a:gd name="connsiteY201" fmla="*/ 685570 h 2922431"/>
                <a:gd name="connsiteX202" fmla="*/ 532948 w 3951653"/>
                <a:gd name="connsiteY202" fmla="*/ 730900 h 2922431"/>
                <a:gd name="connsiteX203" fmla="*/ 468812 w 3951653"/>
                <a:gd name="connsiteY203" fmla="*/ 838202 h 2922431"/>
                <a:gd name="connsiteX204" fmla="*/ 452434 w 3951653"/>
                <a:gd name="connsiteY204" fmla="*/ 841869 h 2922431"/>
                <a:gd name="connsiteX205" fmla="*/ 448649 w 3951653"/>
                <a:gd name="connsiteY205" fmla="*/ 862662 h 2922431"/>
                <a:gd name="connsiteX206" fmla="*/ 392765 w 3951653"/>
                <a:gd name="connsiteY206" fmla="*/ 924634 h 2922431"/>
                <a:gd name="connsiteX207" fmla="*/ 358642 w 3951653"/>
                <a:gd name="connsiteY207" fmla="*/ 932274 h 2922431"/>
                <a:gd name="connsiteX208" fmla="*/ 366018 w 3951653"/>
                <a:gd name="connsiteY208" fmla="*/ 972796 h 2922431"/>
                <a:gd name="connsiteX209" fmla="*/ 261008 w 3951653"/>
                <a:gd name="connsiteY209" fmla="*/ 1089251 h 2922431"/>
                <a:gd name="connsiteX210" fmla="*/ 155996 w 3951653"/>
                <a:gd name="connsiteY210" fmla="*/ 972797 h 2922431"/>
                <a:gd name="connsiteX211" fmla="*/ 220133 w 3951653"/>
                <a:gd name="connsiteY211" fmla="*/ 865493 h 2922431"/>
                <a:gd name="connsiteX212" fmla="*/ 254256 w 3951653"/>
                <a:gd name="connsiteY212" fmla="*/ 857853 h 2922431"/>
                <a:gd name="connsiteX213" fmla="*/ 246879 w 3951653"/>
                <a:gd name="connsiteY213" fmla="*/ 817332 h 2922431"/>
                <a:gd name="connsiteX214" fmla="*/ 311015 w 3951653"/>
                <a:gd name="connsiteY214" fmla="*/ 710029 h 2922431"/>
                <a:gd name="connsiteX215" fmla="*/ 327394 w 3951653"/>
                <a:gd name="connsiteY215" fmla="*/ 706361 h 2922431"/>
                <a:gd name="connsiteX216" fmla="*/ 331178 w 3951653"/>
                <a:gd name="connsiteY216" fmla="*/ 685570 h 2922431"/>
                <a:gd name="connsiteX217" fmla="*/ 353683 w 3951653"/>
                <a:gd name="connsiteY217" fmla="*/ 648553 h 2922431"/>
                <a:gd name="connsiteX218" fmla="*/ 380150 w 3951653"/>
                <a:gd name="connsiteY218" fmla="*/ 628764 h 2922431"/>
                <a:gd name="connsiteX219" fmla="*/ 374311 w 3951653"/>
                <a:gd name="connsiteY219" fmla="*/ 618091 h 2922431"/>
                <a:gd name="connsiteX220" fmla="*/ 373872 w 3951653"/>
                <a:gd name="connsiteY220" fmla="*/ 615681 h 2922431"/>
                <a:gd name="connsiteX221" fmla="*/ 369166 w 3951653"/>
                <a:gd name="connsiteY221" fmla="*/ 616734 h 2922431"/>
                <a:gd name="connsiteX222" fmla="*/ 323023 w 3951653"/>
                <a:gd name="connsiteY222" fmla="*/ 608997 h 2922431"/>
                <a:gd name="connsiteX223" fmla="*/ 299293 w 3951653"/>
                <a:gd name="connsiteY223" fmla="*/ 596346 h 2922431"/>
                <a:gd name="connsiteX224" fmla="*/ 298158 w 3951653"/>
                <a:gd name="connsiteY224" fmla="*/ 602581 h 2922431"/>
                <a:gd name="connsiteX225" fmla="*/ 155175 w 3951653"/>
                <a:gd name="connsiteY225" fmla="*/ 707684 h 2922431"/>
                <a:gd name="connsiteX226" fmla="*/ 0 w 3951653"/>
                <a:gd name="connsiteY226" fmla="*/ 535598 h 2922431"/>
                <a:gd name="connsiteX227" fmla="*/ 94774 w 3951653"/>
                <a:gd name="connsiteY227" fmla="*/ 377034 h 2922431"/>
                <a:gd name="connsiteX228" fmla="*/ 97290 w 3951653"/>
                <a:gd name="connsiteY228" fmla="*/ 376470 h 2922431"/>
                <a:gd name="connsiteX229" fmla="*/ 85618 w 3951653"/>
                <a:gd name="connsiteY229" fmla="*/ 349547 h 2922431"/>
                <a:gd name="connsiteX230" fmla="*/ 78211 w 3951653"/>
                <a:gd name="connsiteY230" fmla="*/ 295210 h 2922431"/>
                <a:gd name="connsiteX231" fmla="*/ 242980 w 3951653"/>
                <a:gd name="connsiteY231" fmla="*/ 112486 h 2922431"/>
                <a:gd name="connsiteX232" fmla="*/ 744717 w 3951653"/>
                <a:gd name="connsiteY232" fmla="*/ 7286 h 2922431"/>
                <a:gd name="connsiteX233" fmla="*/ 816726 w 3951653"/>
                <a:gd name="connsiteY233" fmla="*/ 95892 h 2922431"/>
                <a:gd name="connsiteX234" fmla="*/ 744717 w 3951653"/>
                <a:gd name="connsiteY234" fmla="*/ 184496 h 2922431"/>
                <a:gd name="connsiteX235" fmla="*/ 672710 w 3951653"/>
                <a:gd name="connsiteY235" fmla="*/ 95892 h 2922431"/>
                <a:gd name="connsiteX236" fmla="*/ 744717 w 3951653"/>
                <a:gd name="connsiteY236" fmla="*/ 7286 h 2922431"/>
                <a:gd name="connsiteX237" fmla="*/ 468892 w 3951653"/>
                <a:gd name="connsiteY237" fmla="*/ 0 h 2922431"/>
                <a:gd name="connsiteX238" fmla="*/ 517648 w 3951653"/>
                <a:gd name="connsiteY238" fmla="*/ 59995 h 2922431"/>
                <a:gd name="connsiteX239" fmla="*/ 468892 w 3951653"/>
                <a:gd name="connsiteY239" fmla="*/ 119990 h 2922431"/>
                <a:gd name="connsiteX240" fmla="*/ 420135 w 3951653"/>
                <a:gd name="connsiteY240" fmla="*/ 59995 h 2922431"/>
                <a:gd name="connsiteX241" fmla="*/ 468892 w 3951653"/>
                <a:gd name="connsiteY24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3649111 w 3951653"/>
                <a:gd name="connsiteY112" fmla="*/ 2468545 h 2922431"/>
                <a:gd name="connsiteX113" fmla="*/ 1000369 w 3951653"/>
                <a:gd name="connsiteY113" fmla="*/ 1732290 h 2922431"/>
                <a:gd name="connsiteX114" fmla="*/ 978800 w 3951653"/>
                <a:gd name="connsiteY114" fmla="*/ 1918355 h 2922431"/>
                <a:gd name="connsiteX115" fmla="*/ 1026437 w 3951653"/>
                <a:gd name="connsiteY115" fmla="*/ 2099505 h 2922431"/>
                <a:gd name="connsiteX116" fmla="*/ 1048005 w 3951653"/>
                <a:gd name="connsiteY116" fmla="*/ 1913443 h 2922431"/>
                <a:gd name="connsiteX117" fmla="*/ 1000369 w 3951653"/>
                <a:gd name="connsiteY117" fmla="*/ 1732290 h 2922431"/>
                <a:gd name="connsiteX118" fmla="*/ 1660555 w 3951653"/>
                <a:gd name="connsiteY118" fmla="*/ 1553217 h 2922431"/>
                <a:gd name="connsiteX119" fmla="*/ 1738542 w 3951653"/>
                <a:gd name="connsiteY119" fmla="*/ 1603223 h 2922431"/>
                <a:gd name="connsiteX120" fmla="*/ 1717110 w 3951653"/>
                <a:gd name="connsiteY120" fmla="*/ 1715545 h 2922431"/>
                <a:gd name="connsiteX121" fmla="*/ 1617693 w 3951653"/>
                <a:gd name="connsiteY121" fmla="*/ 1644107 h 2922431"/>
                <a:gd name="connsiteX122" fmla="*/ 1660555 w 3951653"/>
                <a:gd name="connsiteY122" fmla="*/ 1553217 h 2922431"/>
                <a:gd name="connsiteX123" fmla="*/ 1119548 w 3951653"/>
                <a:gd name="connsiteY123" fmla="*/ 1458296 h 2922431"/>
                <a:gd name="connsiteX124" fmla="*/ 1104848 w 3951653"/>
                <a:gd name="connsiteY124" fmla="*/ 1759674 h 2922431"/>
                <a:gd name="connsiteX125" fmla="*/ 1161974 w 3951653"/>
                <a:gd name="connsiteY125" fmla="*/ 2055952 h 2922431"/>
                <a:gd name="connsiteX126" fmla="*/ 1176673 w 3951653"/>
                <a:gd name="connsiteY126" fmla="*/ 1754575 h 2922431"/>
                <a:gd name="connsiteX127" fmla="*/ 1119548 w 3951653"/>
                <a:gd name="connsiteY127" fmla="*/ 1458296 h 2922431"/>
                <a:gd name="connsiteX128" fmla="*/ 578603 w 3951653"/>
                <a:gd name="connsiteY128" fmla="*/ 1457544 h 2922431"/>
                <a:gd name="connsiteX129" fmla="*/ 618108 w 3951653"/>
                <a:gd name="connsiteY129" fmla="*/ 1506154 h 2922431"/>
                <a:gd name="connsiteX130" fmla="*/ 578603 w 3951653"/>
                <a:gd name="connsiteY130" fmla="*/ 1554764 h 2922431"/>
                <a:gd name="connsiteX131" fmla="*/ 539098 w 3951653"/>
                <a:gd name="connsiteY131" fmla="*/ 1506155 h 2922431"/>
                <a:gd name="connsiteX132" fmla="*/ 578603 w 3951653"/>
                <a:gd name="connsiteY132" fmla="*/ 1457544 h 2922431"/>
                <a:gd name="connsiteX133" fmla="*/ 1212801 w 3951653"/>
                <a:gd name="connsiteY133" fmla="*/ 1457091 h 2922431"/>
                <a:gd name="connsiteX134" fmla="*/ 1219094 w 3951653"/>
                <a:gd name="connsiteY134" fmla="*/ 1644295 h 2922431"/>
                <a:gd name="connsiteX135" fmla="*/ 1293097 w 3951653"/>
                <a:gd name="connsiteY135" fmla="*/ 1816367 h 2922431"/>
                <a:gd name="connsiteX136" fmla="*/ 1286804 w 3951653"/>
                <a:gd name="connsiteY136" fmla="*/ 1629164 h 2922431"/>
                <a:gd name="connsiteX137" fmla="*/ 1212801 w 3951653"/>
                <a:gd name="connsiteY137" fmla="*/ 1457091 h 2922431"/>
                <a:gd name="connsiteX138" fmla="*/ 394346 w 3951653"/>
                <a:gd name="connsiteY138" fmla="*/ 1303027 h 2922431"/>
                <a:gd name="connsiteX139" fmla="*/ 464328 w 3951653"/>
                <a:gd name="connsiteY139" fmla="*/ 1389139 h 2922431"/>
                <a:gd name="connsiteX140" fmla="*/ 394346 w 3951653"/>
                <a:gd name="connsiteY140" fmla="*/ 1475252 h 2922431"/>
                <a:gd name="connsiteX141" fmla="*/ 324364 w 3951653"/>
                <a:gd name="connsiteY141" fmla="*/ 1389139 h 2922431"/>
                <a:gd name="connsiteX142" fmla="*/ 394346 w 3951653"/>
                <a:gd name="connsiteY142" fmla="*/ 1303027 h 2922431"/>
                <a:gd name="connsiteX143" fmla="*/ 1584951 w 3951653"/>
                <a:gd name="connsiteY143" fmla="*/ 1184397 h 2922431"/>
                <a:gd name="connsiteX144" fmla="*/ 1057908 w 3951653"/>
                <a:gd name="connsiteY144" fmla="*/ 2502857 h 2922431"/>
                <a:gd name="connsiteX145" fmla="*/ 1523378 w 3951653"/>
                <a:gd name="connsiteY145" fmla="*/ 2559844 h 2922431"/>
                <a:gd name="connsiteX146" fmla="*/ 1933739 w 3951653"/>
                <a:gd name="connsiteY146" fmla="*/ 1517606 h 2922431"/>
                <a:gd name="connsiteX147" fmla="*/ 1584951 w 3951653"/>
                <a:gd name="connsiteY147" fmla="*/ 1184397 h 2922431"/>
                <a:gd name="connsiteX148" fmla="*/ 405497 w 3951653"/>
                <a:gd name="connsiteY148" fmla="*/ 1063408 h 2922431"/>
                <a:gd name="connsiteX149" fmla="*/ 438833 w 3951653"/>
                <a:gd name="connsiteY149" fmla="*/ 1168585 h 2922431"/>
                <a:gd name="connsiteX150" fmla="*/ 306496 w 3951653"/>
                <a:gd name="connsiteY150" fmla="*/ 1223354 h 2922431"/>
                <a:gd name="connsiteX151" fmla="*/ 251323 w 3951653"/>
                <a:gd name="connsiteY151" fmla="*/ 1105347 h 2922431"/>
                <a:gd name="connsiteX152" fmla="*/ 289827 w 3951653"/>
                <a:gd name="connsiteY152" fmla="*/ 1094364 h 2922431"/>
                <a:gd name="connsiteX153" fmla="*/ 405497 w 3951653"/>
                <a:gd name="connsiteY153" fmla="*/ 1063408 h 2922431"/>
                <a:gd name="connsiteX154" fmla="*/ 1358748 w 3951653"/>
                <a:gd name="connsiteY154" fmla="*/ 992093 h 2922431"/>
                <a:gd name="connsiteX155" fmla="*/ 1214732 w 3951653"/>
                <a:gd name="connsiteY155" fmla="*/ 1138002 h 2922431"/>
                <a:gd name="connsiteX156" fmla="*/ 1358747 w 3951653"/>
                <a:gd name="connsiteY156" fmla="*/ 1283911 h 2922431"/>
                <a:gd name="connsiteX157" fmla="*/ 1502763 w 3951653"/>
                <a:gd name="connsiteY157" fmla="*/ 1138003 h 2922431"/>
                <a:gd name="connsiteX158" fmla="*/ 1358748 w 3951653"/>
                <a:gd name="connsiteY158" fmla="*/ 992093 h 2922431"/>
                <a:gd name="connsiteX159" fmla="*/ 1287889 w 3951653"/>
                <a:gd name="connsiteY159" fmla="*/ 812101 h 2922431"/>
                <a:gd name="connsiteX160" fmla="*/ 1586339 w 3951653"/>
                <a:gd name="connsiteY160" fmla="*/ 926401 h 2922431"/>
                <a:gd name="connsiteX161" fmla="*/ 1586093 w 3951653"/>
                <a:gd name="connsiteY161" fmla="*/ 1014410 h 2922431"/>
                <a:gd name="connsiteX162" fmla="*/ 2054578 w 3951653"/>
                <a:gd name="connsiteY162" fmla="*/ 1474785 h 2922431"/>
                <a:gd name="connsiteX163" fmla="*/ 1597377 w 3951653"/>
                <a:gd name="connsiteY163" fmla="*/ 2671183 h 2922431"/>
                <a:gd name="connsiteX164" fmla="*/ 967214 w 3951653"/>
                <a:gd name="connsiteY164" fmla="*/ 2653602 h 2922431"/>
                <a:gd name="connsiteX165" fmla="*/ 891013 w 3951653"/>
                <a:gd name="connsiteY165" fmla="*/ 2704402 h 2922431"/>
                <a:gd name="connsiteX166" fmla="*/ 585968 w 3951653"/>
                <a:gd name="connsiteY166" fmla="*/ 2572757 h 2922431"/>
                <a:gd name="connsiteX167" fmla="*/ 1287889 w 3951653"/>
                <a:gd name="connsiteY167" fmla="*/ 812101 h 2922431"/>
                <a:gd name="connsiteX168" fmla="*/ 843388 w 3951653"/>
                <a:gd name="connsiteY168" fmla="*/ 697804 h 2922431"/>
                <a:gd name="connsiteX169" fmla="*/ 1081514 w 3951653"/>
                <a:gd name="connsiteY169" fmla="*/ 783529 h 2922431"/>
                <a:gd name="connsiteX170" fmla="*/ 1119950 w 3951653"/>
                <a:gd name="connsiteY170" fmla="*/ 731107 h 2922431"/>
                <a:gd name="connsiteX171" fmla="*/ 1221478 w 3951653"/>
                <a:gd name="connsiteY171" fmla="*/ 768758 h 2922431"/>
                <a:gd name="connsiteX172" fmla="*/ 523973 w 3951653"/>
                <a:gd name="connsiteY172" fmla="*/ 2544684 h 2922431"/>
                <a:gd name="connsiteX173" fmla="*/ 431971 w 3951653"/>
                <a:gd name="connsiteY173" fmla="*/ 2500684 h 2922431"/>
                <a:gd name="connsiteX174" fmla="*/ 433814 w 3951653"/>
                <a:gd name="connsiteY174" fmla="*/ 2434530 h 2922431"/>
                <a:gd name="connsiteX175" fmla="*/ 198863 w 3951653"/>
                <a:gd name="connsiteY175" fmla="*/ 2304353 h 2922431"/>
                <a:gd name="connsiteX176" fmla="*/ 275064 w 3951653"/>
                <a:gd name="connsiteY176" fmla="*/ 2101154 h 2922431"/>
                <a:gd name="connsiteX177" fmla="*/ 551289 w 3951653"/>
                <a:gd name="connsiteY177" fmla="*/ 2158304 h 2922431"/>
                <a:gd name="connsiteX178" fmla="*/ 976738 w 3951653"/>
                <a:gd name="connsiteY178" fmla="*/ 1075629 h 2922431"/>
                <a:gd name="connsiteX179" fmla="*/ 735438 w 3951653"/>
                <a:gd name="connsiteY179" fmla="*/ 901004 h 2922431"/>
                <a:gd name="connsiteX180" fmla="*/ 843388 w 3951653"/>
                <a:gd name="connsiteY180" fmla="*/ 697804 h 2922431"/>
                <a:gd name="connsiteX181" fmla="*/ 242980 w 3951653"/>
                <a:gd name="connsiteY181" fmla="*/ 112486 h 2922431"/>
                <a:gd name="connsiteX182" fmla="*/ 394801 w 3951653"/>
                <a:gd name="connsiteY182" fmla="*/ 224085 h 2922431"/>
                <a:gd name="connsiteX183" fmla="*/ 400738 w 3951653"/>
                <a:gd name="connsiteY183" fmla="*/ 256697 h 2922431"/>
                <a:gd name="connsiteX184" fmla="*/ 440959 w 3951653"/>
                <a:gd name="connsiteY184" fmla="*/ 226623 h 2922431"/>
                <a:gd name="connsiteX185" fmla="*/ 505094 w 3951653"/>
                <a:gd name="connsiteY185" fmla="*/ 212264 h 2922431"/>
                <a:gd name="connsiteX186" fmla="*/ 656915 w 3951653"/>
                <a:gd name="connsiteY186" fmla="*/ 323864 h 2922431"/>
                <a:gd name="connsiteX187" fmla="*/ 663539 w 3951653"/>
                <a:gd name="connsiteY187" fmla="*/ 360256 h 2922431"/>
                <a:gd name="connsiteX188" fmla="*/ 673915 w 3951653"/>
                <a:gd name="connsiteY188" fmla="*/ 343187 h 2922431"/>
                <a:gd name="connsiteX189" fmla="*/ 748170 w 3951653"/>
                <a:gd name="connsiteY189" fmla="*/ 309079 h 2922431"/>
                <a:gd name="connsiteX190" fmla="*/ 853181 w 3951653"/>
                <a:gd name="connsiteY190" fmla="*/ 425533 h 2922431"/>
                <a:gd name="connsiteX191" fmla="*/ 748169 w 3951653"/>
                <a:gd name="connsiteY191" fmla="*/ 541989 h 2922431"/>
                <a:gd name="connsiteX192" fmla="*/ 707295 w 3951653"/>
                <a:gd name="connsiteY192" fmla="*/ 532836 h 2922431"/>
                <a:gd name="connsiteX193" fmla="*/ 696429 w 3951653"/>
                <a:gd name="connsiteY193" fmla="*/ 524713 h 2922431"/>
                <a:gd name="connsiteX194" fmla="*/ 691585 w 3951653"/>
                <a:gd name="connsiteY194" fmla="*/ 551323 h 2922431"/>
                <a:gd name="connsiteX195" fmla="*/ 594826 w 3951653"/>
                <a:gd name="connsiteY195" fmla="*/ 622449 h 2922431"/>
                <a:gd name="connsiteX196" fmla="*/ 568123 w 3951653"/>
                <a:gd name="connsiteY196" fmla="*/ 616471 h 2922431"/>
                <a:gd name="connsiteX197" fmla="*/ 567828 w 3951653"/>
                <a:gd name="connsiteY197" fmla="*/ 618092 h 2922431"/>
                <a:gd name="connsiteX198" fmla="*/ 529782 w 3951653"/>
                <a:gd name="connsiteY198" fmla="*/ 669328 h 2922431"/>
                <a:gd name="connsiteX199" fmla="*/ 518483 w 3951653"/>
                <a:gd name="connsiteY199" fmla="*/ 675352 h 2922431"/>
                <a:gd name="connsiteX200" fmla="*/ 524696 w 3951653"/>
                <a:gd name="connsiteY200" fmla="*/ 685570 h 2922431"/>
                <a:gd name="connsiteX201" fmla="*/ 532948 w 3951653"/>
                <a:gd name="connsiteY201" fmla="*/ 730900 h 2922431"/>
                <a:gd name="connsiteX202" fmla="*/ 468812 w 3951653"/>
                <a:gd name="connsiteY202" fmla="*/ 838202 h 2922431"/>
                <a:gd name="connsiteX203" fmla="*/ 452434 w 3951653"/>
                <a:gd name="connsiteY203" fmla="*/ 841869 h 2922431"/>
                <a:gd name="connsiteX204" fmla="*/ 448649 w 3951653"/>
                <a:gd name="connsiteY204" fmla="*/ 862662 h 2922431"/>
                <a:gd name="connsiteX205" fmla="*/ 392765 w 3951653"/>
                <a:gd name="connsiteY205" fmla="*/ 924634 h 2922431"/>
                <a:gd name="connsiteX206" fmla="*/ 358642 w 3951653"/>
                <a:gd name="connsiteY206" fmla="*/ 932274 h 2922431"/>
                <a:gd name="connsiteX207" fmla="*/ 366018 w 3951653"/>
                <a:gd name="connsiteY207" fmla="*/ 972796 h 2922431"/>
                <a:gd name="connsiteX208" fmla="*/ 261008 w 3951653"/>
                <a:gd name="connsiteY208" fmla="*/ 1089251 h 2922431"/>
                <a:gd name="connsiteX209" fmla="*/ 155996 w 3951653"/>
                <a:gd name="connsiteY209" fmla="*/ 972797 h 2922431"/>
                <a:gd name="connsiteX210" fmla="*/ 220133 w 3951653"/>
                <a:gd name="connsiteY210" fmla="*/ 865493 h 2922431"/>
                <a:gd name="connsiteX211" fmla="*/ 254256 w 3951653"/>
                <a:gd name="connsiteY211" fmla="*/ 857853 h 2922431"/>
                <a:gd name="connsiteX212" fmla="*/ 246879 w 3951653"/>
                <a:gd name="connsiteY212" fmla="*/ 817332 h 2922431"/>
                <a:gd name="connsiteX213" fmla="*/ 311015 w 3951653"/>
                <a:gd name="connsiteY213" fmla="*/ 710029 h 2922431"/>
                <a:gd name="connsiteX214" fmla="*/ 327394 w 3951653"/>
                <a:gd name="connsiteY214" fmla="*/ 706361 h 2922431"/>
                <a:gd name="connsiteX215" fmla="*/ 331178 w 3951653"/>
                <a:gd name="connsiteY215" fmla="*/ 685570 h 2922431"/>
                <a:gd name="connsiteX216" fmla="*/ 353683 w 3951653"/>
                <a:gd name="connsiteY216" fmla="*/ 648553 h 2922431"/>
                <a:gd name="connsiteX217" fmla="*/ 380150 w 3951653"/>
                <a:gd name="connsiteY217" fmla="*/ 628764 h 2922431"/>
                <a:gd name="connsiteX218" fmla="*/ 374311 w 3951653"/>
                <a:gd name="connsiteY218" fmla="*/ 618091 h 2922431"/>
                <a:gd name="connsiteX219" fmla="*/ 373872 w 3951653"/>
                <a:gd name="connsiteY219" fmla="*/ 615681 h 2922431"/>
                <a:gd name="connsiteX220" fmla="*/ 369166 w 3951653"/>
                <a:gd name="connsiteY220" fmla="*/ 616734 h 2922431"/>
                <a:gd name="connsiteX221" fmla="*/ 323023 w 3951653"/>
                <a:gd name="connsiteY221" fmla="*/ 608997 h 2922431"/>
                <a:gd name="connsiteX222" fmla="*/ 299293 w 3951653"/>
                <a:gd name="connsiteY222" fmla="*/ 596346 h 2922431"/>
                <a:gd name="connsiteX223" fmla="*/ 298158 w 3951653"/>
                <a:gd name="connsiteY223" fmla="*/ 602581 h 2922431"/>
                <a:gd name="connsiteX224" fmla="*/ 155175 w 3951653"/>
                <a:gd name="connsiteY224" fmla="*/ 707684 h 2922431"/>
                <a:gd name="connsiteX225" fmla="*/ 0 w 3951653"/>
                <a:gd name="connsiteY225" fmla="*/ 535598 h 2922431"/>
                <a:gd name="connsiteX226" fmla="*/ 94774 w 3951653"/>
                <a:gd name="connsiteY226" fmla="*/ 377034 h 2922431"/>
                <a:gd name="connsiteX227" fmla="*/ 97290 w 3951653"/>
                <a:gd name="connsiteY227" fmla="*/ 376470 h 2922431"/>
                <a:gd name="connsiteX228" fmla="*/ 85618 w 3951653"/>
                <a:gd name="connsiteY228" fmla="*/ 349547 h 2922431"/>
                <a:gd name="connsiteX229" fmla="*/ 78211 w 3951653"/>
                <a:gd name="connsiteY229" fmla="*/ 295210 h 2922431"/>
                <a:gd name="connsiteX230" fmla="*/ 242980 w 3951653"/>
                <a:gd name="connsiteY230" fmla="*/ 112486 h 2922431"/>
                <a:gd name="connsiteX231" fmla="*/ 744717 w 3951653"/>
                <a:gd name="connsiteY231" fmla="*/ 7286 h 2922431"/>
                <a:gd name="connsiteX232" fmla="*/ 816726 w 3951653"/>
                <a:gd name="connsiteY232" fmla="*/ 95892 h 2922431"/>
                <a:gd name="connsiteX233" fmla="*/ 744717 w 3951653"/>
                <a:gd name="connsiteY233" fmla="*/ 184496 h 2922431"/>
                <a:gd name="connsiteX234" fmla="*/ 672710 w 3951653"/>
                <a:gd name="connsiteY234" fmla="*/ 95892 h 2922431"/>
                <a:gd name="connsiteX235" fmla="*/ 744717 w 3951653"/>
                <a:gd name="connsiteY235" fmla="*/ 7286 h 2922431"/>
                <a:gd name="connsiteX236" fmla="*/ 468892 w 3951653"/>
                <a:gd name="connsiteY236" fmla="*/ 0 h 2922431"/>
                <a:gd name="connsiteX237" fmla="*/ 517648 w 3951653"/>
                <a:gd name="connsiteY237" fmla="*/ 59995 h 2922431"/>
                <a:gd name="connsiteX238" fmla="*/ 468892 w 3951653"/>
                <a:gd name="connsiteY238" fmla="*/ 119990 h 2922431"/>
                <a:gd name="connsiteX239" fmla="*/ 420135 w 3951653"/>
                <a:gd name="connsiteY239" fmla="*/ 59995 h 2922431"/>
                <a:gd name="connsiteX240" fmla="*/ 468892 w 3951653"/>
                <a:gd name="connsiteY24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1000369 w 3951653"/>
                <a:gd name="connsiteY112" fmla="*/ 1732290 h 2922431"/>
                <a:gd name="connsiteX113" fmla="*/ 978800 w 3951653"/>
                <a:gd name="connsiteY113" fmla="*/ 1918355 h 2922431"/>
                <a:gd name="connsiteX114" fmla="*/ 1026437 w 3951653"/>
                <a:gd name="connsiteY114" fmla="*/ 2099505 h 2922431"/>
                <a:gd name="connsiteX115" fmla="*/ 1048005 w 3951653"/>
                <a:gd name="connsiteY115" fmla="*/ 1913443 h 2922431"/>
                <a:gd name="connsiteX116" fmla="*/ 1000369 w 3951653"/>
                <a:gd name="connsiteY116" fmla="*/ 1732290 h 2922431"/>
                <a:gd name="connsiteX117" fmla="*/ 1660555 w 3951653"/>
                <a:gd name="connsiteY117" fmla="*/ 1553217 h 2922431"/>
                <a:gd name="connsiteX118" fmla="*/ 1738542 w 3951653"/>
                <a:gd name="connsiteY118" fmla="*/ 1603223 h 2922431"/>
                <a:gd name="connsiteX119" fmla="*/ 1717110 w 3951653"/>
                <a:gd name="connsiteY119" fmla="*/ 1715545 h 2922431"/>
                <a:gd name="connsiteX120" fmla="*/ 1617693 w 3951653"/>
                <a:gd name="connsiteY120" fmla="*/ 1644107 h 2922431"/>
                <a:gd name="connsiteX121" fmla="*/ 1660555 w 3951653"/>
                <a:gd name="connsiteY121" fmla="*/ 1553217 h 2922431"/>
                <a:gd name="connsiteX122" fmla="*/ 1119548 w 3951653"/>
                <a:gd name="connsiteY122" fmla="*/ 1458296 h 2922431"/>
                <a:gd name="connsiteX123" fmla="*/ 1104848 w 3951653"/>
                <a:gd name="connsiteY123" fmla="*/ 1759674 h 2922431"/>
                <a:gd name="connsiteX124" fmla="*/ 1161974 w 3951653"/>
                <a:gd name="connsiteY124" fmla="*/ 2055952 h 2922431"/>
                <a:gd name="connsiteX125" fmla="*/ 1176673 w 3951653"/>
                <a:gd name="connsiteY125" fmla="*/ 1754575 h 2922431"/>
                <a:gd name="connsiteX126" fmla="*/ 1119548 w 3951653"/>
                <a:gd name="connsiteY126" fmla="*/ 1458296 h 2922431"/>
                <a:gd name="connsiteX127" fmla="*/ 578603 w 3951653"/>
                <a:gd name="connsiteY127" fmla="*/ 1457544 h 2922431"/>
                <a:gd name="connsiteX128" fmla="*/ 618108 w 3951653"/>
                <a:gd name="connsiteY128" fmla="*/ 1506154 h 2922431"/>
                <a:gd name="connsiteX129" fmla="*/ 578603 w 3951653"/>
                <a:gd name="connsiteY129" fmla="*/ 1554764 h 2922431"/>
                <a:gd name="connsiteX130" fmla="*/ 539098 w 3951653"/>
                <a:gd name="connsiteY130" fmla="*/ 1506155 h 2922431"/>
                <a:gd name="connsiteX131" fmla="*/ 578603 w 3951653"/>
                <a:gd name="connsiteY131" fmla="*/ 1457544 h 2922431"/>
                <a:gd name="connsiteX132" fmla="*/ 1212801 w 3951653"/>
                <a:gd name="connsiteY132" fmla="*/ 1457091 h 2922431"/>
                <a:gd name="connsiteX133" fmla="*/ 1219094 w 3951653"/>
                <a:gd name="connsiteY133" fmla="*/ 1644295 h 2922431"/>
                <a:gd name="connsiteX134" fmla="*/ 1293097 w 3951653"/>
                <a:gd name="connsiteY134" fmla="*/ 1816367 h 2922431"/>
                <a:gd name="connsiteX135" fmla="*/ 1286804 w 3951653"/>
                <a:gd name="connsiteY135" fmla="*/ 1629164 h 2922431"/>
                <a:gd name="connsiteX136" fmla="*/ 1212801 w 3951653"/>
                <a:gd name="connsiteY136" fmla="*/ 1457091 h 2922431"/>
                <a:gd name="connsiteX137" fmla="*/ 394346 w 3951653"/>
                <a:gd name="connsiteY137" fmla="*/ 1303027 h 2922431"/>
                <a:gd name="connsiteX138" fmla="*/ 464328 w 3951653"/>
                <a:gd name="connsiteY138" fmla="*/ 1389139 h 2922431"/>
                <a:gd name="connsiteX139" fmla="*/ 394346 w 3951653"/>
                <a:gd name="connsiteY139" fmla="*/ 1475252 h 2922431"/>
                <a:gd name="connsiteX140" fmla="*/ 324364 w 3951653"/>
                <a:gd name="connsiteY140" fmla="*/ 1389139 h 2922431"/>
                <a:gd name="connsiteX141" fmla="*/ 394346 w 3951653"/>
                <a:gd name="connsiteY141" fmla="*/ 1303027 h 2922431"/>
                <a:gd name="connsiteX142" fmla="*/ 1584951 w 3951653"/>
                <a:gd name="connsiteY142" fmla="*/ 1184397 h 2922431"/>
                <a:gd name="connsiteX143" fmla="*/ 1057908 w 3951653"/>
                <a:gd name="connsiteY143" fmla="*/ 2502857 h 2922431"/>
                <a:gd name="connsiteX144" fmla="*/ 1523378 w 3951653"/>
                <a:gd name="connsiteY144" fmla="*/ 2559844 h 2922431"/>
                <a:gd name="connsiteX145" fmla="*/ 1933739 w 3951653"/>
                <a:gd name="connsiteY145" fmla="*/ 1517606 h 2922431"/>
                <a:gd name="connsiteX146" fmla="*/ 1584951 w 3951653"/>
                <a:gd name="connsiteY146" fmla="*/ 1184397 h 2922431"/>
                <a:gd name="connsiteX147" fmla="*/ 405497 w 3951653"/>
                <a:gd name="connsiteY147" fmla="*/ 1063408 h 2922431"/>
                <a:gd name="connsiteX148" fmla="*/ 438833 w 3951653"/>
                <a:gd name="connsiteY148" fmla="*/ 1168585 h 2922431"/>
                <a:gd name="connsiteX149" fmla="*/ 306496 w 3951653"/>
                <a:gd name="connsiteY149" fmla="*/ 1223354 h 2922431"/>
                <a:gd name="connsiteX150" fmla="*/ 251323 w 3951653"/>
                <a:gd name="connsiteY150" fmla="*/ 1105347 h 2922431"/>
                <a:gd name="connsiteX151" fmla="*/ 289827 w 3951653"/>
                <a:gd name="connsiteY151" fmla="*/ 1094364 h 2922431"/>
                <a:gd name="connsiteX152" fmla="*/ 405497 w 3951653"/>
                <a:gd name="connsiteY152" fmla="*/ 1063408 h 2922431"/>
                <a:gd name="connsiteX153" fmla="*/ 1358748 w 3951653"/>
                <a:gd name="connsiteY153" fmla="*/ 992093 h 2922431"/>
                <a:gd name="connsiteX154" fmla="*/ 1214732 w 3951653"/>
                <a:gd name="connsiteY154" fmla="*/ 1138002 h 2922431"/>
                <a:gd name="connsiteX155" fmla="*/ 1358747 w 3951653"/>
                <a:gd name="connsiteY155" fmla="*/ 1283911 h 2922431"/>
                <a:gd name="connsiteX156" fmla="*/ 1502763 w 3951653"/>
                <a:gd name="connsiteY156" fmla="*/ 1138003 h 2922431"/>
                <a:gd name="connsiteX157" fmla="*/ 1358748 w 3951653"/>
                <a:gd name="connsiteY157" fmla="*/ 992093 h 2922431"/>
                <a:gd name="connsiteX158" fmla="*/ 1287889 w 3951653"/>
                <a:gd name="connsiteY158" fmla="*/ 812101 h 2922431"/>
                <a:gd name="connsiteX159" fmla="*/ 1586339 w 3951653"/>
                <a:gd name="connsiteY159" fmla="*/ 926401 h 2922431"/>
                <a:gd name="connsiteX160" fmla="*/ 1586093 w 3951653"/>
                <a:gd name="connsiteY160" fmla="*/ 1014410 h 2922431"/>
                <a:gd name="connsiteX161" fmla="*/ 2054578 w 3951653"/>
                <a:gd name="connsiteY161" fmla="*/ 1474785 h 2922431"/>
                <a:gd name="connsiteX162" fmla="*/ 1597377 w 3951653"/>
                <a:gd name="connsiteY162" fmla="*/ 2671183 h 2922431"/>
                <a:gd name="connsiteX163" fmla="*/ 967214 w 3951653"/>
                <a:gd name="connsiteY163" fmla="*/ 2653602 h 2922431"/>
                <a:gd name="connsiteX164" fmla="*/ 891013 w 3951653"/>
                <a:gd name="connsiteY164" fmla="*/ 2704402 h 2922431"/>
                <a:gd name="connsiteX165" fmla="*/ 585968 w 3951653"/>
                <a:gd name="connsiteY165" fmla="*/ 2572757 h 2922431"/>
                <a:gd name="connsiteX166" fmla="*/ 1287889 w 3951653"/>
                <a:gd name="connsiteY166" fmla="*/ 812101 h 2922431"/>
                <a:gd name="connsiteX167" fmla="*/ 843388 w 3951653"/>
                <a:gd name="connsiteY167" fmla="*/ 697804 h 2922431"/>
                <a:gd name="connsiteX168" fmla="*/ 1081514 w 3951653"/>
                <a:gd name="connsiteY168" fmla="*/ 783529 h 2922431"/>
                <a:gd name="connsiteX169" fmla="*/ 1119950 w 3951653"/>
                <a:gd name="connsiteY169" fmla="*/ 731107 h 2922431"/>
                <a:gd name="connsiteX170" fmla="*/ 1221478 w 3951653"/>
                <a:gd name="connsiteY170" fmla="*/ 768758 h 2922431"/>
                <a:gd name="connsiteX171" fmla="*/ 523973 w 3951653"/>
                <a:gd name="connsiteY171" fmla="*/ 2544684 h 2922431"/>
                <a:gd name="connsiteX172" fmla="*/ 431971 w 3951653"/>
                <a:gd name="connsiteY172" fmla="*/ 2500684 h 2922431"/>
                <a:gd name="connsiteX173" fmla="*/ 433814 w 3951653"/>
                <a:gd name="connsiteY173" fmla="*/ 2434530 h 2922431"/>
                <a:gd name="connsiteX174" fmla="*/ 198863 w 3951653"/>
                <a:gd name="connsiteY174" fmla="*/ 2304353 h 2922431"/>
                <a:gd name="connsiteX175" fmla="*/ 275064 w 3951653"/>
                <a:gd name="connsiteY175" fmla="*/ 2101154 h 2922431"/>
                <a:gd name="connsiteX176" fmla="*/ 551289 w 3951653"/>
                <a:gd name="connsiteY176" fmla="*/ 2158304 h 2922431"/>
                <a:gd name="connsiteX177" fmla="*/ 976738 w 3951653"/>
                <a:gd name="connsiteY177" fmla="*/ 1075629 h 2922431"/>
                <a:gd name="connsiteX178" fmla="*/ 735438 w 3951653"/>
                <a:gd name="connsiteY178" fmla="*/ 901004 h 2922431"/>
                <a:gd name="connsiteX179" fmla="*/ 843388 w 3951653"/>
                <a:gd name="connsiteY179" fmla="*/ 697804 h 2922431"/>
                <a:gd name="connsiteX180" fmla="*/ 242980 w 3951653"/>
                <a:gd name="connsiteY180" fmla="*/ 112486 h 2922431"/>
                <a:gd name="connsiteX181" fmla="*/ 394801 w 3951653"/>
                <a:gd name="connsiteY181" fmla="*/ 224085 h 2922431"/>
                <a:gd name="connsiteX182" fmla="*/ 400738 w 3951653"/>
                <a:gd name="connsiteY182" fmla="*/ 256697 h 2922431"/>
                <a:gd name="connsiteX183" fmla="*/ 440959 w 3951653"/>
                <a:gd name="connsiteY183" fmla="*/ 226623 h 2922431"/>
                <a:gd name="connsiteX184" fmla="*/ 505094 w 3951653"/>
                <a:gd name="connsiteY184" fmla="*/ 212264 h 2922431"/>
                <a:gd name="connsiteX185" fmla="*/ 656915 w 3951653"/>
                <a:gd name="connsiteY185" fmla="*/ 323864 h 2922431"/>
                <a:gd name="connsiteX186" fmla="*/ 663539 w 3951653"/>
                <a:gd name="connsiteY186" fmla="*/ 360256 h 2922431"/>
                <a:gd name="connsiteX187" fmla="*/ 673915 w 3951653"/>
                <a:gd name="connsiteY187" fmla="*/ 343187 h 2922431"/>
                <a:gd name="connsiteX188" fmla="*/ 748170 w 3951653"/>
                <a:gd name="connsiteY188" fmla="*/ 309079 h 2922431"/>
                <a:gd name="connsiteX189" fmla="*/ 853181 w 3951653"/>
                <a:gd name="connsiteY189" fmla="*/ 425533 h 2922431"/>
                <a:gd name="connsiteX190" fmla="*/ 748169 w 3951653"/>
                <a:gd name="connsiteY190" fmla="*/ 541989 h 2922431"/>
                <a:gd name="connsiteX191" fmla="*/ 707295 w 3951653"/>
                <a:gd name="connsiteY191" fmla="*/ 532836 h 2922431"/>
                <a:gd name="connsiteX192" fmla="*/ 696429 w 3951653"/>
                <a:gd name="connsiteY192" fmla="*/ 524713 h 2922431"/>
                <a:gd name="connsiteX193" fmla="*/ 691585 w 3951653"/>
                <a:gd name="connsiteY193" fmla="*/ 551323 h 2922431"/>
                <a:gd name="connsiteX194" fmla="*/ 594826 w 3951653"/>
                <a:gd name="connsiteY194" fmla="*/ 622449 h 2922431"/>
                <a:gd name="connsiteX195" fmla="*/ 568123 w 3951653"/>
                <a:gd name="connsiteY195" fmla="*/ 616471 h 2922431"/>
                <a:gd name="connsiteX196" fmla="*/ 567828 w 3951653"/>
                <a:gd name="connsiteY196" fmla="*/ 618092 h 2922431"/>
                <a:gd name="connsiteX197" fmla="*/ 529782 w 3951653"/>
                <a:gd name="connsiteY197" fmla="*/ 669328 h 2922431"/>
                <a:gd name="connsiteX198" fmla="*/ 518483 w 3951653"/>
                <a:gd name="connsiteY198" fmla="*/ 675352 h 2922431"/>
                <a:gd name="connsiteX199" fmla="*/ 524696 w 3951653"/>
                <a:gd name="connsiteY199" fmla="*/ 685570 h 2922431"/>
                <a:gd name="connsiteX200" fmla="*/ 532948 w 3951653"/>
                <a:gd name="connsiteY200" fmla="*/ 730900 h 2922431"/>
                <a:gd name="connsiteX201" fmla="*/ 468812 w 3951653"/>
                <a:gd name="connsiteY201" fmla="*/ 838202 h 2922431"/>
                <a:gd name="connsiteX202" fmla="*/ 452434 w 3951653"/>
                <a:gd name="connsiteY202" fmla="*/ 841869 h 2922431"/>
                <a:gd name="connsiteX203" fmla="*/ 448649 w 3951653"/>
                <a:gd name="connsiteY203" fmla="*/ 862662 h 2922431"/>
                <a:gd name="connsiteX204" fmla="*/ 392765 w 3951653"/>
                <a:gd name="connsiteY204" fmla="*/ 924634 h 2922431"/>
                <a:gd name="connsiteX205" fmla="*/ 358642 w 3951653"/>
                <a:gd name="connsiteY205" fmla="*/ 932274 h 2922431"/>
                <a:gd name="connsiteX206" fmla="*/ 366018 w 3951653"/>
                <a:gd name="connsiteY206" fmla="*/ 972796 h 2922431"/>
                <a:gd name="connsiteX207" fmla="*/ 261008 w 3951653"/>
                <a:gd name="connsiteY207" fmla="*/ 1089251 h 2922431"/>
                <a:gd name="connsiteX208" fmla="*/ 155996 w 3951653"/>
                <a:gd name="connsiteY208" fmla="*/ 972797 h 2922431"/>
                <a:gd name="connsiteX209" fmla="*/ 220133 w 3951653"/>
                <a:gd name="connsiteY209" fmla="*/ 865493 h 2922431"/>
                <a:gd name="connsiteX210" fmla="*/ 254256 w 3951653"/>
                <a:gd name="connsiteY210" fmla="*/ 857853 h 2922431"/>
                <a:gd name="connsiteX211" fmla="*/ 246879 w 3951653"/>
                <a:gd name="connsiteY211" fmla="*/ 817332 h 2922431"/>
                <a:gd name="connsiteX212" fmla="*/ 311015 w 3951653"/>
                <a:gd name="connsiteY212" fmla="*/ 710029 h 2922431"/>
                <a:gd name="connsiteX213" fmla="*/ 327394 w 3951653"/>
                <a:gd name="connsiteY213" fmla="*/ 706361 h 2922431"/>
                <a:gd name="connsiteX214" fmla="*/ 331178 w 3951653"/>
                <a:gd name="connsiteY214" fmla="*/ 685570 h 2922431"/>
                <a:gd name="connsiteX215" fmla="*/ 353683 w 3951653"/>
                <a:gd name="connsiteY215" fmla="*/ 648553 h 2922431"/>
                <a:gd name="connsiteX216" fmla="*/ 380150 w 3951653"/>
                <a:gd name="connsiteY216" fmla="*/ 628764 h 2922431"/>
                <a:gd name="connsiteX217" fmla="*/ 374311 w 3951653"/>
                <a:gd name="connsiteY217" fmla="*/ 618091 h 2922431"/>
                <a:gd name="connsiteX218" fmla="*/ 373872 w 3951653"/>
                <a:gd name="connsiteY218" fmla="*/ 615681 h 2922431"/>
                <a:gd name="connsiteX219" fmla="*/ 369166 w 3951653"/>
                <a:gd name="connsiteY219" fmla="*/ 616734 h 2922431"/>
                <a:gd name="connsiteX220" fmla="*/ 323023 w 3951653"/>
                <a:gd name="connsiteY220" fmla="*/ 608997 h 2922431"/>
                <a:gd name="connsiteX221" fmla="*/ 299293 w 3951653"/>
                <a:gd name="connsiteY221" fmla="*/ 596346 h 2922431"/>
                <a:gd name="connsiteX222" fmla="*/ 298158 w 3951653"/>
                <a:gd name="connsiteY222" fmla="*/ 602581 h 2922431"/>
                <a:gd name="connsiteX223" fmla="*/ 155175 w 3951653"/>
                <a:gd name="connsiteY223" fmla="*/ 707684 h 2922431"/>
                <a:gd name="connsiteX224" fmla="*/ 0 w 3951653"/>
                <a:gd name="connsiteY224" fmla="*/ 535598 h 2922431"/>
                <a:gd name="connsiteX225" fmla="*/ 94774 w 3951653"/>
                <a:gd name="connsiteY225" fmla="*/ 377034 h 2922431"/>
                <a:gd name="connsiteX226" fmla="*/ 97290 w 3951653"/>
                <a:gd name="connsiteY226" fmla="*/ 376470 h 2922431"/>
                <a:gd name="connsiteX227" fmla="*/ 85618 w 3951653"/>
                <a:gd name="connsiteY227" fmla="*/ 349547 h 2922431"/>
                <a:gd name="connsiteX228" fmla="*/ 78211 w 3951653"/>
                <a:gd name="connsiteY228" fmla="*/ 295210 h 2922431"/>
                <a:gd name="connsiteX229" fmla="*/ 242980 w 3951653"/>
                <a:gd name="connsiteY229" fmla="*/ 112486 h 2922431"/>
                <a:gd name="connsiteX230" fmla="*/ 744717 w 3951653"/>
                <a:gd name="connsiteY230" fmla="*/ 7286 h 2922431"/>
                <a:gd name="connsiteX231" fmla="*/ 816726 w 3951653"/>
                <a:gd name="connsiteY231" fmla="*/ 95892 h 2922431"/>
                <a:gd name="connsiteX232" fmla="*/ 744717 w 3951653"/>
                <a:gd name="connsiteY232" fmla="*/ 184496 h 2922431"/>
                <a:gd name="connsiteX233" fmla="*/ 672710 w 3951653"/>
                <a:gd name="connsiteY233" fmla="*/ 95892 h 2922431"/>
                <a:gd name="connsiteX234" fmla="*/ 744717 w 3951653"/>
                <a:gd name="connsiteY234" fmla="*/ 7286 h 2922431"/>
                <a:gd name="connsiteX235" fmla="*/ 468892 w 3951653"/>
                <a:gd name="connsiteY235" fmla="*/ 0 h 2922431"/>
                <a:gd name="connsiteX236" fmla="*/ 517648 w 3951653"/>
                <a:gd name="connsiteY236" fmla="*/ 59995 h 2922431"/>
                <a:gd name="connsiteX237" fmla="*/ 468892 w 3951653"/>
                <a:gd name="connsiteY237" fmla="*/ 119990 h 2922431"/>
                <a:gd name="connsiteX238" fmla="*/ 420135 w 3951653"/>
                <a:gd name="connsiteY238" fmla="*/ 59995 h 2922431"/>
                <a:gd name="connsiteX239" fmla="*/ 468892 w 3951653"/>
                <a:gd name="connsiteY23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951653 w 3951653"/>
                <a:gd name="connsiteY109" fmla="*/ 2395278 h 2922431"/>
                <a:gd name="connsiteX110" fmla="*/ 3814637 w 3951653"/>
                <a:gd name="connsiteY110" fmla="*/ 2485460 h 2922431"/>
                <a:gd name="connsiteX111" fmla="*/ 1000369 w 3951653"/>
                <a:gd name="connsiteY111" fmla="*/ 1732290 h 2922431"/>
                <a:gd name="connsiteX112" fmla="*/ 978800 w 3951653"/>
                <a:gd name="connsiteY112" fmla="*/ 1918355 h 2922431"/>
                <a:gd name="connsiteX113" fmla="*/ 1026437 w 3951653"/>
                <a:gd name="connsiteY113" fmla="*/ 2099505 h 2922431"/>
                <a:gd name="connsiteX114" fmla="*/ 1048005 w 3951653"/>
                <a:gd name="connsiteY114" fmla="*/ 1913443 h 2922431"/>
                <a:gd name="connsiteX115" fmla="*/ 1000369 w 3951653"/>
                <a:gd name="connsiteY115" fmla="*/ 1732290 h 2922431"/>
                <a:gd name="connsiteX116" fmla="*/ 1660555 w 3951653"/>
                <a:gd name="connsiteY116" fmla="*/ 1553217 h 2922431"/>
                <a:gd name="connsiteX117" fmla="*/ 1738542 w 3951653"/>
                <a:gd name="connsiteY117" fmla="*/ 1603223 h 2922431"/>
                <a:gd name="connsiteX118" fmla="*/ 1717110 w 3951653"/>
                <a:gd name="connsiteY118" fmla="*/ 1715545 h 2922431"/>
                <a:gd name="connsiteX119" fmla="*/ 1617693 w 3951653"/>
                <a:gd name="connsiteY119" fmla="*/ 1644107 h 2922431"/>
                <a:gd name="connsiteX120" fmla="*/ 1660555 w 3951653"/>
                <a:gd name="connsiteY120" fmla="*/ 1553217 h 2922431"/>
                <a:gd name="connsiteX121" fmla="*/ 1119548 w 3951653"/>
                <a:gd name="connsiteY121" fmla="*/ 1458296 h 2922431"/>
                <a:gd name="connsiteX122" fmla="*/ 1104848 w 3951653"/>
                <a:gd name="connsiteY122" fmla="*/ 1759674 h 2922431"/>
                <a:gd name="connsiteX123" fmla="*/ 1161974 w 3951653"/>
                <a:gd name="connsiteY123" fmla="*/ 2055952 h 2922431"/>
                <a:gd name="connsiteX124" fmla="*/ 1176673 w 3951653"/>
                <a:gd name="connsiteY124" fmla="*/ 1754575 h 2922431"/>
                <a:gd name="connsiteX125" fmla="*/ 1119548 w 3951653"/>
                <a:gd name="connsiteY125" fmla="*/ 1458296 h 2922431"/>
                <a:gd name="connsiteX126" fmla="*/ 578603 w 3951653"/>
                <a:gd name="connsiteY126" fmla="*/ 1457544 h 2922431"/>
                <a:gd name="connsiteX127" fmla="*/ 618108 w 3951653"/>
                <a:gd name="connsiteY127" fmla="*/ 1506154 h 2922431"/>
                <a:gd name="connsiteX128" fmla="*/ 578603 w 3951653"/>
                <a:gd name="connsiteY128" fmla="*/ 1554764 h 2922431"/>
                <a:gd name="connsiteX129" fmla="*/ 539098 w 3951653"/>
                <a:gd name="connsiteY129" fmla="*/ 1506155 h 2922431"/>
                <a:gd name="connsiteX130" fmla="*/ 578603 w 3951653"/>
                <a:gd name="connsiteY130" fmla="*/ 1457544 h 2922431"/>
                <a:gd name="connsiteX131" fmla="*/ 1212801 w 3951653"/>
                <a:gd name="connsiteY131" fmla="*/ 1457091 h 2922431"/>
                <a:gd name="connsiteX132" fmla="*/ 1219094 w 3951653"/>
                <a:gd name="connsiteY132" fmla="*/ 1644295 h 2922431"/>
                <a:gd name="connsiteX133" fmla="*/ 1293097 w 3951653"/>
                <a:gd name="connsiteY133" fmla="*/ 1816367 h 2922431"/>
                <a:gd name="connsiteX134" fmla="*/ 1286804 w 3951653"/>
                <a:gd name="connsiteY134" fmla="*/ 1629164 h 2922431"/>
                <a:gd name="connsiteX135" fmla="*/ 1212801 w 3951653"/>
                <a:gd name="connsiteY135" fmla="*/ 1457091 h 2922431"/>
                <a:gd name="connsiteX136" fmla="*/ 394346 w 3951653"/>
                <a:gd name="connsiteY136" fmla="*/ 1303027 h 2922431"/>
                <a:gd name="connsiteX137" fmla="*/ 464328 w 3951653"/>
                <a:gd name="connsiteY137" fmla="*/ 1389139 h 2922431"/>
                <a:gd name="connsiteX138" fmla="*/ 394346 w 3951653"/>
                <a:gd name="connsiteY138" fmla="*/ 1475252 h 2922431"/>
                <a:gd name="connsiteX139" fmla="*/ 324364 w 3951653"/>
                <a:gd name="connsiteY139" fmla="*/ 1389139 h 2922431"/>
                <a:gd name="connsiteX140" fmla="*/ 394346 w 3951653"/>
                <a:gd name="connsiteY140" fmla="*/ 1303027 h 2922431"/>
                <a:gd name="connsiteX141" fmla="*/ 1584951 w 3951653"/>
                <a:gd name="connsiteY141" fmla="*/ 1184397 h 2922431"/>
                <a:gd name="connsiteX142" fmla="*/ 1057908 w 3951653"/>
                <a:gd name="connsiteY142" fmla="*/ 2502857 h 2922431"/>
                <a:gd name="connsiteX143" fmla="*/ 1523378 w 3951653"/>
                <a:gd name="connsiteY143" fmla="*/ 2559844 h 2922431"/>
                <a:gd name="connsiteX144" fmla="*/ 1933739 w 3951653"/>
                <a:gd name="connsiteY144" fmla="*/ 1517606 h 2922431"/>
                <a:gd name="connsiteX145" fmla="*/ 1584951 w 3951653"/>
                <a:gd name="connsiteY145" fmla="*/ 1184397 h 2922431"/>
                <a:gd name="connsiteX146" fmla="*/ 405497 w 3951653"/>
                <a:gd name="connsiteY146" fmla="*/ 1063408 h 2922431"/>
                <a:gd name="connsiteX147" fmla="*/ 438833 w 3951653"/>
                <a:gd name="connsiteY147" fmla="*/ 1168585 h 2922431"/>
                <a:gd name="connsiteX148" fmla="*/ 306496 w 3951653"/>
                <a:gd name="connsiteY148" fmla="*/ 1223354 h 2922431"/>
                <a:gd name="connsiteX149" fmla="*/ 251323 w 3951653"/>
                <a:gd name="connsiteY149" fmla="*/ 1105347 h 2922431"/>
                <a:gd name="connsiteX150" fmla="*/ 289827 w 3951653"/>
                <a:gd name="connsiteY150" fmla="*/ 1094364 h 2922431"/>
                <a:gd name="connsiteX151" fmla="*/ 405497 w 3951653"/>
                <a:gd name="connsiteY151" fmla="*/ 1063408 h 2922431"/>
                <a:gd name="connsiteX152" fmla="*/ 1358748 w 3951653"/>
                <a:gd name="connsiteY152" fmla="*/ 992093 h 2922431"/>
                <a:gd name="connsiteX153" fmla="*/ 1214732 w 3951653"/>
                <a:gd name="connsiteY153" fmla="*/ 1138002 h 2922431"/>
                <a:gd name="connsiteX154" fmla="*/ 1358747 w 3951653"/>
                <a:gd name="connsiteY154" fmla="*/ 1283911 h 2922431"/>
                <a:gd name="connsiteX155" fmla="*/ 1502763 w 3951653"/>
                <a:gd name="connsiteY155" fmla="*/ 1138003 h 2922431"/>
                <a:gd name="connsiteX156" fmla="*/ 1358748 w 3951653"/>
                <a:gd name="connsiteY156" fmla="*/ 992093 h 2922431"/>
                <a:gd name="connsiteX157" fmla="*/ 1287889 w 3951653"/>
                <a:gd name="connsiteY157" fmla="*/ 812101 h 2922431"/>
                <a:gd name="connsiteX158" fmla="*/ 1586339 w 3951653"/>
                <a:gd name="connsiteY158" fmla="*/ 926401 h 2922431"/>
                <a:gd name="connsiteX159" fmla="*/ 1586093 w 3951653"/>
                <a:gd name="connsiteY159" fmla="*/ 1014410 h 2922431"/>
                <a:gd name="connsiteX160" fmla="*/ 2054578 w 3951653"/>
                <a:gd name="connsiteY160" fmla="*/ 1474785 h 2922431"/>
                <a:gd name="connsiteX161" fmla="*/ 1597377 w 3951653"/>
                <a:gd name="connsiteY161" fmla="*/ 2671183 h 2922431"/>
                <a:gd name="connsiteX162" fmla="*/ 967214 w 3951653"/>
                <a:gd name="connsiteY162" fmla="*/ 2653602 h 2922431"/>
                <a:gd name="connsiteX163" fmla="*/ 891013 w 3951653"/>
                <a:gd name="connsiteY163" fmla="*/ 2704402 h 2922431"/>
                <a:gd name="connsiteX164" fmla="*/ 585968 w 3951653"/>
                <a:gd name="connsiteY164" fmla="*/ 2572757 h 2922431"/>
                <a:gd name="connsiteX165" fmla="*/ 1287889 w 3951653"/>
                <a:gd name="connsiteY165" fmla="*/ 812101 h 2922431"/>
                <a:gd name="connsiteX166" fmla="*/ 843388 w 3951653"/>
                <a:gd name="connsiteY166" fmla="*/ 697804 h 2922431"/>
                <a:gd name="connsiteX167" fmla="*/ 1081514 w 3951653"/>
                <a:gd name="connsiteY167" fmla="*/ 783529 h 2922431"/>
                <a:gd name="connsiteX168" fmla="*/ 1119950 w 3951653"/>
                <a:gd name="connsiteY168" fmla="*/ 731107 h 2922431"/>
                <a:gd name="connsiteX169" fmla="*/ 1221478 w 3951653"/>
                <a:gd name="connsiteY169" fmla="*/ 768758 h 2922431"/>
                <a:gd name="connsiteX170" fmla="*/ 523973 w 3951653"/>
                <a:gd name="connsiteY170" fmla="*/ 2544684 h 2922431"/>
                <a:gd name="connsiteX171" fmla="*/ 431971 w 3951653"/>
                <a:gd name="connsiteY171" fmla="*/ 2500684 h 2922431"/>
                <a:gd name="connsiteX172" fmla="*/ 433814 w 3951653"/>
                <a:gd name="connsiteY172" fmla="*/ 2434530 h 2922431"/>
                <a:gd name="connsiteX173" fmla="*/ 198863 w 3951653"/>
                <a:gd name="connsiteY173" fmla="*/ 2304353 h 2922431"/>
                <a:gd name="connsiteX174" fmla="*/ 275064 w 3951653"/>
                <a:gd name="connsiteY174" fmla="*/ 2101154 h 2922431"/>
                <a:gd name="connsiteX175" fmla="*/ 551289 w 3951653"/>
                <a:gd name="connsiteY175" fmla="*/ 2158304 h 2922431"/>
                <a:gd name="connsiteX176" fmla="*/ 976738 w 3951653"/>
                <a:gd name="connsiteY176" fmla="*/ 1075629 h 2922431"/>
                <a:gd name="connsiteX177" fmla="*/ 735438 w 3951653"/>
                <a:gd name="connsiteY177" fmla="*/ 901004 h 2922431"/>
                <a:gd name="connsiteX178" fmla="*/ 843388 w 3951653"/>
                <a:gd name="connsiteY178" fmla="*/ 697804 h 2922431"/>
                <a:gd name="connsiteX179" fmla="*/ 242980 w 3951653"/>
                <a:gd name="connsiteY179" fmla="*/ 112486 h 2922431"/>
                <a:gd name="connsiteX180" fmla="*/ 394801 w 3951653"/>
                <a:gd name="connsiteY180" fmla="*/ 224085 h 2922431"/>
                <a:gd name="connsiteX181" fmla="*/ 400738 w 3951653"/>
                <a:gd name="connsiteY181" fmla="*/ 256697 h 2922431"/>
                <a:gd name="connsiteX182" fmla="*/ 440959 w 3951653"/>
                <a:gd name="connsiteY182" fmla="*/ 226623 h 2922431"/>
                <a:gd name="connsiteX183" fmla="*/ 505094 w 3951653"/>
                <a:gd name="connsiteY183" fmla="*/ 212264 h 2922431"/>
                <a:gd name="connsiteX184" fmla="*/ 656915 w 3951653"/>
                <a:gd name="connsiteY184" fmla="*/ 323864 h 2922431"/>
                <a:gd name="connsiteX185" fmla="*/ 663539 w 3951653"/>
                <a:gd name="connsiteY185" fmla="*/ 360256 h 2922431"/>
                <a:gd name="connsiteX186" fmla="*/ 673915 w 3951653"/>
                <a:gd name="connsiteY186" fmla="*/ 343187 h 2922431"/>
                <a:gd name="connsiteX187" fmla="*/ 748170 w 3951653"/>
                <a:gd name="connsiteY187" fmla="*/ 309079 h 2922431"/>
                <a:gd name="connsiteX188" fmla="*/ 853181 w 3951653"/>
                <a:gd name="connsiteY188" fmla="*/ 425533 h 2922431"/>
                <a:gd name="connsiteX189" fmla="*/ 748169 w 3951653"/>
                <a:gd name="connsiteY189" fmla="*/ 541989 h 2922431"/>
                <a:gd name="connsiteX190" fmla="*/ 707295 w 3951653"/>
                <a:gd name="connsiteY190" fmla="*/ 532836 h 2922431"/>
                <a:gd name="connsiteX191" fmla="*/ 696429 w 3951653"/>
                <a:gd name="connsiteY191" fmla="*/ 524713 h 2922431"/>
                <a:gd name="connsiteX192" fmla="*/ 691585 w 3951653"/>
                <a:gd name="connsiteY192" fmla="*/ 551323 h 2922431"/>
                <a:gd name="connsiteX193" fmla="*/ 594826 w 3951653"/>
                <a:gd name="connsiteY193" fmla="*/ 622449 h 2922431"/>
                <a:gd name="connsiteX194" fmla="*/ 568123 w 3951653"/>
                <a:gd name="connsiteY194" fmla="*/ 616471 h 2922431"/>
                <a:gd name="connsiteX195" fmla="*/ 567828 w 3951653"/>
                <a:gd name="connsiteY195" fmla="*/ 618092 h 2922431"/>
                <a:gd name="connsiteX196" fmla="*/ 529782 w 3951653"/>
                <a:gd name="connsiteY196" fmla="*/ 669328 h 2922431"/>
                <a:gd name="connsiteX197" fmla="*/ 518483 w 3951653"/>
                <a:gd name="connsiteY197" fmla="*/ 675352 h 2922431"/>
                <a:gd name="connsiteX198" fmla="*/ 524696 w 3951653"/>
                <a:gd name="connsiteY198" fmla="*/ 685570 h 2922431"/>
                <a:gd name="connsiteX199" fmla="*/ 532948 w 3951653"/>
                <a:gd name="connsiteY199" fmla="*/ 730900 h 2922431"/>
                <a:gd name="connsiteX200" fmla="*/ 468812 w 3951653"/>
                <a:gd name="connsiteY200" fmla="*/ 838202 h 2922431"/>
                <a:gd name="connsiteX201" fmla="*/ 452434 w 3951653"/>
                <a:gd name="connsiteY201" fmla="*/ 841869 h 2922431"/>
                <a:gd name="connsiteX202" fmla="*/ 448649 w 3951653"/>
                <a:gd name="connsiteY202" fmla="*/ 862662 h 2922431"/>
                <a:gd name="connsiteX203" fmla="*/ 392765 w 3951653"/>
                <a:gd name="connsiteY203" fmla="*/ 924634 h 2922431"/>
                <a:gd name="connsiteX204" fmla="*/ 358642 w 3951653"/>
                <a:gd name="connsiteY204" fmla="*/ 932274 h 2922431"/>
                <a:gd name="connsiteX205" fmla="*/ 366018 w 3951653"/>
                <a:gd name="connsiteY205" fmla="*/ 972796 h 2922431"/>
                <a:gd name="connsiteX206" fmla="*/ 261008 w 3951653"/>
                <a:gd name="connsiteY206" fmla="*/ 1089251 h 2922431"/>
                <a:gd name="connsiteX207" fmla="*/ 155996 w 3951653"/>
                <a:gd name="connsiteY207" fmla="*/ 972797 h 2922431"/>
                <a:gd name="connsiteX208" fmla="*/ 220133 w 3951653"/>
                <a:gd name="connsiteY208" fmla="*/ 865493 h 2922431"/>
                <a:gd name="connsiteX209" fmla="*/ 254256 w 3951653"/>
                <a:gd name="connsiteY209" fmla="*/ 857853 h 2922431"/>
                <a:gd name="connsiteX210" fmla="*/ 246879 w 3951653"/>
                <a:gd name="connsiteY210" fmla="*/ 817332 h 2922431"/>
                <a:gd name="connsiteX211" fmla="*/ 311015 w 3951653"/>
                <a:gd name="connsiteY211" fmla="*/ 710029 h 2922431"/>
                <a:gd name="connsiteX212" fmla="*/ 327394 w 3951653"/>
                <a:gd name="connsiteY212" fmla="*/ 706361 h 2922431"/>
                <a:gd name="connsiteX213" fmla="*/ 331178 w 3951653"/>
                <a:gd name="connsiteY213" fmla="*/ 685570 h 2922431"/>
                <a:gd name="connsiteX214" fmla="*/ 353683 w 3951653"/>
                <a:gd name="connsiteY214" fmla="*/ 648553 h 2922431"/>
                <a:gd name="connsiteX215" fmla="*/ 380150 w 3951653"/>
                <a:gd name="connsiteY215" fmla="*/ 628764 h 2922431"/>
                <a:gd name="connsiteX216" fmla="*/ 374311 w 3951653"/>
                <a:gd name="connsiteY216" fmla="*/ 618091 h 2922431"/>
                <a:gd name="connsiteX217" fmla="*/ 373872 w 3951653"/>
                <a:gd name="connsiteY217" fmla="*/ 615681 h 2922431"/>
                <a:gd name="connsiteX218" fmla="*/ 369166 w 3951653"/>
                <a:gd name="connsiteY218" fmla="*/ 616734 h 2922431"/>
                <a:gd name="connsiteX219" fmla="*/ 323023 w 3951653"/>
                <a:gd name="connsiteY219" fmla="*/ 608997 h 2922431"/>
                <a:gd name="connsiteX220" fmla="*/ 299293 w 3951653"/>
                <a:gd name="connsiteY220" fmla="*/ 596346 h 2922431"/>
                <a:gd name="connsiteX221" fmla="*/ 298158 w 3951653"/>
                <a:gd name="connsiteY221" fmla="*/ 602581 h 2922431"/>
                <a:gd name="connsiteX222" fmla="*/ 155175 w 3951653"/>
                <a:gd name="connsiteY222" fmla="*/ 707684 h 2922431"/>
                <a:gd name="connsiteX223" fmla="*/ 0 w 3951653"/>
                <a:gd name="connsiteY223" fmla="*/ 535598 h 2922431"/>
                <a:gd name="connsiteX224" fmla="*/ 94774 w 3951653"/>
                <a:gd name="connsiteY224" fmla="*/ 377034 h 2922431"/>
                <a:gd name="connsiteX225" fmla="*/ 97290 w 3951653"/>
                <a:gd name="connsiteY225" fmla="*/ 376470 h 2922431"/>
                <a:gd name="connsiteX226" fmla="*/ 85618 w 3951653"/>
                <a:gd name="connsiteY226" fmla="*/ 349547 h 2922431"/>
                <a:gd name="connsiteX227" fmla="*/ 78211 w 3951653"/>
                <a:gd name="connsiteY227" fmla="*/ 295210 h 2922431"/>
                <a:gd name="connsiteX228" fmla="*/ 242980 w 3951653"/>
                <a:gd name="connsiteY228" fmla="*/ 112486 h 2922431"/>
                <a:gd name="connsiteX229" fmla="*/ 744717 w 3951653"/>
                <a:gd name="connsiteY229" fmla="*/ 7286 h 2922431"/>
                <a:gd name="connsiteX230" fmla="*/ 816726 w 3951653"/>
                <a:gd name="connsiteY230" fmla="*/ 95892 h 2922431"/>
                <a:gd name="connsiteX231" fmla="*/ 744717 w 3951653"/>
                <a:gd name="connsiteY231" fmla="*/ 184496 h 2922431"/>
                <a:gd name="connsiteX232" fmla="*/ 672710 w 3951653"/>
                <a:gd name="connsiteY232" fmla="*/ 95892 h 2922431"/>
                <a:gd name="connsiteX233" fmla="*/ 744717 w 3951653"/>
                <a:gd name="connsiteY233" fmla="*/ 7286 h 2922431"/>
                <a:gd name="connsiteX234" fmla="*/ 468892 w 3951653"/>
                <a:gd name="connsiteY234" fmla="*/ 0 h 2922431"/>
                <a:gd name="connsiteX235" fmla="*/ 517648 w 3951653"/>
                <a:gd name="connsiteY235" fmla="*/ 59995 h 2922431"/>
                <a:gd name="connsiteX236" fmla="*/ 468892 w 3951653"/>
                <a:gd name="connsiteY236" fmla="*/ 119990 h 2922431"/>
                <a:gd name="connsiteX237" fmla="*/ 420135 w 3951653"/>
                <a:gd name="connsiteY237" fmla="*/ 59995 h 2922431"/>
                <a:gd name="connsiteX238" fmla="*/ 468892 w 3951653"/>
                <a:gd name="connsiteY238" fmla="*/ 0 h 2922431"/>
                <a:gd name="connsiteX0" fmla="*/ 1713862 w 3070637"/>
                <a:gd name="connsiteY0" fmla="*/ 2875404 h 2922431"/>
                <a:gd name="connsiteX1" fmla="*/ 1745090 w 3070637"/>
                <a:gd name="connsiteY1" fmla="*/ 2879029 h 2922431"/>
                <a:gd name="connsiteX2" fmla="*/ 1745090 w 3070637"/>
                <a:gd name="connsiteY2" fmla="*/ 2904429 h 2922431"/>
                <a:gd name="connsiteX3" fmla="*/ 1726039 w 3070637"/>
                <a:gd name="connsiteY3" fmla="*/ 2910779 h 2922431"/>
                <a:gd name="connsiteX4" fmla="*/ 1710164 w 3070637"/>
                <a:gd name="connsiteY4" fmla="*/ 2913954 h 2922431"/>
                <a:gd name="connsiteX5" fmla="*/ 1706989 w 3070637"/>
                <a:gd name="connsiteY5" fmla="*/ 2879029 h 2922431"/>
                <a:gd name="connsiteX6" fmla="*/ 1713862 w 3070637"/>
                <a:gd name="connsiteY6" fmla="*/ 2875404 h 2922431"/>
                <a:gd name="connsiteX7" fmla="*/ 837039 w 3070637"/>
                <a:gd name="connsiteY7" fmla="*/ 2847279 h 2922431"/>
                <a:gd name="connsiteX8" fmla="*/ 852914 w 3070637"/>
                <a:gd name="connsiteY8" fmla="*/ 2850454 h 2922431"/>
                <a:gd name="connsiteX9" fmla="*/ 862439 w 3070637"/>
                <a:gd name="connsiteY9" fmla="*/ 2856804 h 2922431"/>
                <a:gd name="connsiteX10" fmla="*/ 852914 w 3070637"/>
                <a:gd name="connsiteY10" fmla="*/ 2859979 h 2922431"/>
                <a:gd name="connsiteX11" fmla="*/ 830690 w 3070637"/>
                <a:gd name="connsiteY11" fmla="*/ 2856804 h 2922431"/>
                <a:gd name="connsiteX12" fmla="*/ 837039 w 3070637"/>
                <a:gd name="connsiteY12" fmla="*/ 2847279 h 2922431"/>
                <a:gd name="connsiteX13" fmla="*/ 1177138 w 3070637"/>
                <a:gd name="connsiteY13" fmla="*/ 2801962 h 2922431"/>
                <a:gd name="connsiteX14" fmla="*/ 1183114 w 3070637"/>
                <a:gd name="connsiteY14" fmla="*/ 2809179 h 2922431"/>
                <a:gd name="connsiteX15" fmla="*/ 1186290 w 3070637"/>
                <a:gd name="connsiteY15" fmla="*/ 2821879 h 2922431"/>
                <a:gd name="connsiteX16" fmla="*/ 1138665 w 3070637"/>
                <a:gd name="connsiteY16" fmla="*/ 2837754 h 2922431"/>
                <a:gd name="connsiteX17" fmla="*/ 1129140 w 3070637"/>
                <a:gd name="connsiteY17" fmla="*/ 2812354 h 2922431"/>
                <a:gd name="connsiteX18" fmla="*/ 1167240 w 3070637"/>
                <a:gd name="connsiteY18" fmla="*/ 2809179 h 2922431"/>
                <a:gd name="connsiteX19" fmla="*/ 1177138 w 3070637"/>
                <a:gd name="connsiteY19" fmla="*/ 2801962 h 2922431"/>
                <a:gd name="connsiteX20" fmla="*/ 1511059 w 3070637"/>
                <a:gd name="connsiteY20" fmla="*/ 2787227 h 2922431"/>
                <a:gd name="connsiteX21" fmla="*/ 1517371 w 3070637"/>
                <a:gd name="connsiteY21" fmla="*/ 2789109 h 2922431"/>
                <a:gd name="connsiteX22" fmla="*/ 1529189 w 3070637"/>
                <a:gd name="connsiteY22" fmla="*/ 2793304 h 2922431"/>
                <a:gd name="connsiteX23" fmla="*/ 1538714 w 3070637"/>
                <a:gd name="connsiteY23" fmla="*/ 2799654 h 2922431"/>
                <a:gd name="connsiteX24" fmla="*/ 1548240 w 3070637"/>
                <a:gd name="connsiteY24" fmla="*/ 2802829 h 2922431"/>
                <a:gd name="connsiteX25" fmla="*/ 1538714 w 3070637"/>
                <a:gd name="connsiteY25" fmla="*/ 2809178 h 2922431"/>
                <a:gd name="connsiteX26" fmla="*/ 1484740 w 3070637"/>
                <a:gd name="connsiteY26" fmla="*/ 2812353 h 2922431"/>
                <a:gd name="connsiteX27" fmla="*/ 1481565 w 3070637"/>
                <a:gd name="connsiteY27" fmla="*/ 2802828 h 2922431"/>
                <a:gd name="connsiteX28" fmla="*/ 1492344 w 3070637"/>
                <a:gd name="connsiteY28" fmla="*/ 2789503 h 2922431"/>
                <a:gd name="connsiteX29" fmla="*/ 1511059 w 3070637"/>
                <a:gd name="connsiteY29" fmla="*/ 2787227 h 2922431"/>
                <a:gd name="connsiteX30" fmla="*/ 1510140 w 3070637"/>
                <a:gd name="connsiteY30" fmla="*/ 2786954 h 2922431"/>
                <a:gd name="connsiteX31" fmla="*/ 1513315 w 3070637"/>
                <a:gd name="connsiteY31" fmla="*/ 2786954 h 2922431"/>
                <a:gd name="connsiteX32" fmla="*/ 1511059 w 3070637"/>
                <a:gd name="connsiteY32" fmla="*/ 2787227 h 2922431"/>
                <a:gd name="connsiteX33" fmla="*/ 1510140 w 3070637"/>
                <a:gd name="connsiteY33" fmla="*/ 2786954 h 2922431"/>
                <a:gd name="connsiteX34" fmla="*/ 129015 w 3070637"/>
                <a:gd name="connsiteY34" fmla="*/ 2758379 h 2922431"/>
                <a:gd name="connsiteX35" fmla="*/ 144890 w 3070637"/>
                <a:gd name="connsiteY35" fmla="*/ 2771079 h 2922431"/>
                <a:gd name="connsiteX36" fmla="*/ 167114 w 3070637"/>
                <a:gd name="connsiteY36" fmla="*/ 2780604 h 2922431"/>
                <a:gd name="connsiteX37" fmla="*/ 173465 w 3070637"/>
                <a:gd name="connsiteY37" fmla="*/ 2799654 h 2922431"/>
                <a:gd name="connsiteX38" fmla="*/ 182990 w 3070637"/>
                <a:gd name="connsiteY38" fmla="*/ 2809179 h 2922431"/>
                <a:gd name="connsiteX39" fmla="*/ 205215 w 3070637"/>
                <a:gd name="connsiteY39" fmla="*/ 2847279 h 2922431"/>
                <a:gd name="connsiteX40" fmla="*/ 208389 w 3070637"/>
                <a:gd name="connsiteY40" fmla="*/ 2869504 h 2922431"/>
                <a:gd name="connsiteX41" fmla="*/ 148065 w 3070637"/>
                <a:gd name="connsiteY41" fmla="*/ 2875853 h 2922431"/>
                <a:gd name="connsiteX42" fmla="*/ 129015 w 3070637"/>
                <a:gd name="connsiteY42" fmla="*/ 2872679 h 2922431"/>
                <a:gd name="connsiteX43" fmla="*/ 94090 w 3070637"/>
                <a:gd name="connsiteY43" fmla="*/ 2863154 h 2922431"/>
                <a:gd name="connsiteX44" fmla="*/ 75039 w 3070637"/>
                <a:gd name="connsiteY44" fmla="*/ 2850454 h 2922431"/>
                <a:gd name="connsiteX45" fmla="*/ 78215 w 3070637"/>
                <a:gd name="connsiteY45" fmla="*/ 2840928 h 2922431"/>
                <a:gd name="connsiteX46" fmla="*/ 94090 w 3070637"/>
                <a:gd name="connsiteY46" fmla="*/ 2821879 h 2922431"/>
                <a:gd name="connsiteX47" fmla="*/ 106790 w 3070637"/>
                <a:gd name="connsiteY47" fmla="*/ 2802829 h 2922431"/>
                <a:gd name="connsiteX48" fmla="*/ 116315 w 3070637"/>
                <a:gd name="connsiteY48" fmla="*/ 2799654 h 2922431"/>
                <a:gd name="connsiteX49" fmla="*/ 122665 w 3070637"/>
                <a:gd name="connsiteY49" fmla="*/ 2790129 h 2922431"/>
                <a:gd name="connsiteX50" fmla="*/ 129015 w 3070637"/>
                <a:gd name="connsiteY50" fmla="*/ 2758379 h 2922431"/>
                <a:gd name="connsiteX51" fmla="*/ 506840 w 3070637"/>
                <a:gd name="connsiteY51" fmla="*/ 2656778 h 2922431"/>
                <a:gd name="connsiteX52" fmla="*/ 516365 w 3070637"/>
                <a:gd name="connsiteY52" fmla="*/ 2685354 h 2922431"/>
                <a:gd name="connsiteX53" fmla="*/ 525890 w 3070637"/>
                <a:gd name="connsiteY53" fmla="*/ 2704404 h 2922431"/>
                <a:gd name="connsiteX54" fmla="*/ 513190 w 3070637"/>
                <a:gd name="connsiteY54" fmla="*/ 2704404 h 2922431"/>
                <a:gd name="connsiteX55" fmla="*/ 500490 w 3070637"/>
                <a:gd name="connsiteY55" fmla="*/ 2710754 h 2922431"/>
                <a:gd name="connsiteX56" fmla="*/ 487790 w 3070637"/>
                <a:gd name="connsiteY56" fmla="*/ 2682178 h 2922431"/>
                <a:gd name="connsiteX57" fmla="*/ 497315 w 3070637"/>
                <a:gd name="connsiteY57" fmla="*/ 2659954 h 2922431"/>
                <a:gd name="connsiteX58" fmla="*/ 506840 w 3070637"/>
                <a:gd name="connsiteY58" fmla="*/ 2656778 h 2922431"/>
                <a:gd name="connsiteX59" fmla="*/ 259189 w 3070637"/>
                <a:gd name="connsiteY59" fmla="*/ 2609154 h 2922431"/>
                <a:gd name="connsiteX60" fmla="*/ 348090 w 3070637"/>
                <a:gd name="connsiteY60" fmla="*/ 2612329 h 2922431"/>
                <a:gd name="connsiteX61" fmla="*/ 357615 w 3070637"/>
                <a:gd name="connsiteY61" fmla="*/ 2647254 h 2922431"/>
                <a:gd name="connsiteX62" fmla="*/ 354440 w 3070637"/>
                <a:gd name="connsiteY62" fmla="*/ 2672654 h 2922431"/>
                <a:gd name="connsiteX63" fmla="*/ 344915 w 3070637"/>
                <a:gd name="connsiteY63" fmla="*/ 2679004 h 2922431"/>
                <a:gd name="connsiteX64" fmla="*/ 338565 w 3070637"/>
                <a:gd name="connsiteY64" fmla="*/ 2688528 h 2922431"/>
                <a:gd name="connsiteX65" fmla="*/ 329039 w 3070637"/>
                <a:gd name="connsiteY65" fmla="*/ 2698054 h 2922431"/>
                <a:gd name="connsiteX66" fmla="*/ 313165 w 3070637"/>
                <a:gd name="connsiteY66" fmla="*/ 2713929 h 2922431"/>
                <a:gd name="connsiteX67" fmla="*/ 300465 w 3070637"/>
                <a:gd name="connsiteY67" fmla="*/ 2710754 h 2922431"/>
                <a:gd name="connsiteX68" fmla="*/ 290940 w 3070637"/>
                <a:gd name="connsiteY68" fmla="*/ 2707579 h 2922431"/>
                <a:gd name="connsiteX69" fmla="*/ 287764 w 3070637"/>
                <a:gd name="connsiteY69" fmla="*/ 2691704 h 2922431"/>
                <a:gd name="connsiteX70" fmla="*/ 281415 w 3070637"/>
                <a:gd name="connsiteY70" fmla="*/ 2682179 h 2922431"/>
                <a:gd name="connsiteX71" fmla="*/ 275064 w 3070637"/>
                <a:gd name="connsiteY71" fmla="*/ 2650429 h 2922431"/>
                <a:gd name="connsiteX72" fmla="*/ 259190 w 3070637"/>
                <a:gd name="connsiteY72" fmla="*/ 2628204 h 2922431"/>
                <a:gd name="connsiteX73" fmla="*/ 256014 w 3070637"/>
                <a:gd name="connsiteY73" fmla="*/ 2618679 h 2922431"/>
                <a:gd name="connsiteX74" fmla="*/ 259189 w 3070637"/>
                <a:gd name="connsiteY74" fmla="*/ 2609154 h 2922431"/>
                <a:gd name="connsiteX75" fmla="*/ 117632 w 3070637"/>
                <a:gd name="connsiteY75" fmla="*/ 2460152 h 2922431"/>
                <a:gd name="connsiteX76" fmla="*/ 132190 w 3070637"/>
                <a:gd name="connsiteY76" fmla="*/ 2501204 h 2922431"/>
                <a:gd name="connsiteX77" fmla="*/ 122665 w 3070637"/>
                <a:gd name="connsiteY77" fmla="*/ 2504379 h 2922431"/>
                <a:gd name="connsiteX78" fmla="*/ 100440 w 3070637"/>
                <a:gd name="connsiteY78" fmla="*/ 2507554 h 2922431"/>
                <a:gd name="connsiteX79" fmla="*/ 97265 w 3070637"/>
                <a:gd name="connsiteY79" fmla="*/ 2475803 h 2922431"/>
                <a:gd name="connsiteX80" fmla="*/ 117632 w 3070637"/>
                <a:gd name="connsiteY80" fmla="*/ 2460152 h 2922431"/>
                <a:gd name="connsiteX81" fmla="*/ 2814525 w 3070637"/>
                <a:gd name="connsiteY81" fmla="*/ 2447403 h 2922431"/>
                <a:gd name="connsiteX82" fmla="*/ 2889404 w 3070637"/>
                <a:gd name="connsiteY82" fmla="*/ 2450919 h 2922431"/>
                <a:gd name="connsiteX83" fmla="*/ 2731773 w 3070637"/>
                <a:gd name="connsiteY83" fmla="*/ 2528352 h 2922431"/>
                <a:gd name="connsiteX84" fmla="*/ 3029296 w 3070637"/>
                <a:gd name="connsiteY84" fmla="*/ 2629540 h 2922431"/>
                <a:gd name="connsiteX85" fmla="*/ 2774061 w 3070637"/>
                <a:gd name="connsiteY85" fmla="*/ 2807752 h 2922431"/>
                <a:gd name="connsiteX86" fmla="*/ 3070636 w 3070637"/>
                <a:gd name="connsiteY86" fmla="*/ 2848529 h 2922431"/>
                <a:gd name="connsiteX87" fmla="*/ 2309830 w 3070637"/>
                <a:gd name="connsiteY87" fmla="*/ 2845509 h 2922431"/>
                <a:gd name="connsiteX88" fmla="*/ 2869208 w 3070637"/>
                <a:gd name="connsiteY88" fmla="*/ 2638602 h 2922431"/>
                <a:gd name="connsiteX89" fmla="*/ 2617925 w 3070637"/>
                <a:gd name="connsiteY89" fmla="*/ 2502268 h 2922431"/>
                <a:gd name="connsiteX90" fmla="*/ 2814525 w 3070637"/>
                <a:gd name="connsiteY90" fmla="*/ 2447403 h 2922431"/>
                <a:gd name="connsiteX91" fmla="*/ 860273 w 3070637"/>
                <a:gd name="connsiteY91" fmla="*/ 2249394 h 2922431"/>
                <a:gd name="connsiteX92" fmla="*/ 716257 w 3070637"/>
                <a:gd name="connsiteY92" fmla="*/ 2395303 h 2922431"/>
                <a:gd name="connsiteX93" fmla="*/ 860273 w 3070637"/>
                <a:gd name="connsiteY93" fmla="*/ 2541212 h 2922431"/>
                <a:gd name="connsiteX94" fmla="*/ 1004289 w 3070637"/>
                <a:gd name="connsiteY94" fmla="*/ 2395303 h 2922431"/>
                <a:gd name="connsiteX95" fmla="*/ 860273 w 3070637"/>
                <a:gd name="connsiteY95" fmla="*/ 2249394 h 2922431"/>
                <a:gd name="connsiteX96" fmla="*/ 1599382 w 3070637"/>
                <a:gd name="connsiteY96" fmla="*/ 1876398 h 2922431"/>
                <a:gd name="connsiteX97" fmla="*/ 1616049 w 3070637"/>
                <a:gd name="connsiteY97" fmla="*/ 1950619 h 2922431"/>
                <a:gd name="connsiteX98" fmla="*/ 1548006 w 3070637"/>
                <a:gd name="connsiteY98" fmla="*/ 2003007 h 2922431"/>
                <a:gd name="connsiteX99" fmla="*/ 1493239 w 3070637"/>
                <a:gd name="connsiteY99" fmla="*/ 1890685 h 2922431"/>
                <a:gd name="connsiteX100" fmla="*/ 1599382 w 3070637"/>
                <a:gd name="connsiteY100" fmla="*/ 1876398 h 2922431"/>
                <a:gd name="connsiteX101" fmla="*/ 1732390 w 3070637"/>
                <a:gd name="connsiteY101" fmla="*/ 1863029 h 2922431"/>
                <a:gd name="connsiteX102" fmla="*/ 1738740 w 3070637"/>
                <a:gd name="connsiteY102" fmla="*/ 1869378 h 2922431"/>
                <a:gd name="connsiteX103" fmla="*/ 1732390 w 3070637"/>
                <a:gd name="connsiteY103" fmla="*/ 1901128 h 2922431"/>
                <a:gd name="connsiteX104" fmla="*/ 1710165 w 3070637"/>
                <a:gd name="connsiteY104" fmla="*/ 1897953 h 2922431"/>
                <a:gd name="connsiteX105" fmla="*/ 1694289 w 3070637"/>
                <a:gd name="connsiteY105" fmla="*/ 1872553 h 2922431"/>
                <a:gd name="connsiteX106" fmla="*/ 1713340 w 3070637"/>
                <a:gd name="connsiteY106" fmla="*/ 1866203 h 2922431"/>
                <a:gd name="connsiteX107" fmla="*/ 1732390 w 3070637"/>
                <a:gd name="connsiteY107" fmla="*/ 1863029 h 2922431"/>
                <a:gd name="connsiteX108" fmla="*/ 1000369 w 3070637"/>
                <a:gd name="connsiteY108" fmla="*/ 1732290 h 2922431"/>
                <a:gd name="connsiteX109" fmla="*/ 978800 w 3070637"/>
                <a:gd name="connsiteY109" fmla="*/ 1918355 h 2922431"/>
                <a:gd name="connsiteX110" fmla="*/ 1026437 w 3070637"/>
                <a:gd name="connsiteY110" fmla="*/ 2099505 h 2922431"/>
                <a:gd name="connsiteX111" fmla="*/ 1048005 w 3070637"/>
                <a:gd name="connsiteY111" fmla="*/ 1913443 h 2922431"/>
                <a:gd name="connsiteX112" fmla="*/ 1000369 w 3070637"/>
                <a:gd name="connsiteY112" fmla="*/ 1732290 h 2922431"/>
                <a:gd name="connsiteX113" fmla="*/ 1660555 w 3070637"/>
                <a:gd name="connsiteY113" fmla="*/ 1553217 h 2922431"/>
                <a:gd name="connsiteX114" fmla="*/ 1738542 w 3070637"/>
                <a:gd name="connsiteY114" fmla="*/ 1603223 h 2922431"/>
                <a:gd name="connsiteX115" fmla="*/ 1717110 w 3070637"/>
                <a:gd name="connsiteY115" fmla="*/ 1715545 h 2922431"/>
                <a:gd name="connsiteX116" fmla="*/ 1617693 w 3070637"/>
                <a:gd name="connsiteY116" fmla="*/ 1644107 h 2922431"/>
                <a:gd name="connsiteX117" fmla="*/ 1660555 w 3070637"/>
                <a:gd name="connsiteY117" fmla="*/ 1553217 h 2922431"/>
                <a:gd name="connsiteX118" fmla="*/ 1119548 w 3070637"/>
                <a:gd name="connsiteY118" fmla="*/ 1458296 h 2922431"/>
                <a:gd name="connsiteX119" fmla="*/ 1104848 w 3070637"/>
                <a:gd name="connsiteY119" fmla="*/ 1759674 h 2922431"/>
                <a:gd name="connsiteX120" fmla="*/ 1161974 w 3070637"/>
                <a:gd name="connsiteY120" fmla="*/ 2055952 h 2922431"/>
                <a:gd name="connsiteX121" fmla="*/ 1176673 w 3070637"/>
                <a:gd name="connsiteY121" fmla="*/ 1754575 h 2922431"/>
                <a:gd name="connsiteX122" fmla="*/ 1119548 w 3070637"/>
                <a:gd name="connsiteY122" fmla="*/ 1458296 h 2922431"/>
                <a:gd name="connsiteX123" fmla="*/ 578603 w 3070637"/>
                <a:gd name="connsiteY123" fmla="*/ 1457544 h 2922431"/>
                <a:gd name="connsiteX124" fmla="*/ 618108 w 3070637"/>
                <a:gd name="connsiteY124" fmla="*/ 1506154 h 2922431"/>
                <a:gd name="connsiteX125" fmla="*/ 578603 w 3070637"/>
                <a:gd name="connsiteY125" fmla="*/ 1554764 h 2922431"/>
                <a:gd name="connsiteX126" fmla="*/ 539098 w 3070637"/>
                <a:gd name="connsiteY126" fmla="*/ 1506155 h 2922431"/>
                <a:gd name="connsiteX127" fmla="*/ 578603 w 3070637"/>
                <a:gd name="connsiteY127" fmla="*/ 1457544 h 2922431"/>
                <a:gd name="connsiteX128" fmla="*/ 1212801 w 3070637"/>
                <a:gd name="connsiteY128" fmla="*/ 1457091 h 2922431"/>
                <a:gd name="connsiteX129" fmla="*/ 1219094 w 3070637"/>
                <a:gd name="connsiteY129" fmla="*/ 1644295 h 2922431"/>
                <a:gd name="connsiteX130" fmla="*/ 1293097 w 3070637"/>
                <a:gd name="connsiteY130" fmla="*/ 1816367 h 2922431"/>
                <a:gd name="connsiteX131" fmla="*/ 1286804 w 3070637"/>
                <a:gd name="connsiteY131" fmla="*/ 1629164 h 2922431"/>
                <a:gd name="connsiteX132" fmla="*/ 1212801 w 3070637"/>
                <a:gd name="connsiteY132" fmla="*/ 1457091 h 2922431"/>
                <a:gd name="connsiteX133" fmla="*/ 394346 w 3070637"/>
                <a:gd name="connsiteY133" fmla="*/ 1303027 h 2922431"/>
                <a:gd name="connsiteX134" fmla="*/ 464328 w 3070637"/>
                <a:gd name="connsiteY134" fmla="*/ 1389139 h 2922431"/>
                <a:gd name="connsiteX135" fmla="*/ 394346 w 3070637"/>
                <a:gd name="connsiteY135" fmla="*/ 1475252 h 2922431"/>
                <a:gd name="connsiteX136" fmla="*/ 324364 w 3070637"/>
                <a:gd name="connsiteY136" fmla="*/ 1389139 h 2922431"/>
                <a:gd name="connsiteX137" fmla="*/ 394346 w 3070637"/>
                <a:gd name="connsiteY137" fmla="*/ 1303027 h 2922431"/>
                <a:gd name="connsiteX138" fmla="*/ 1584951 w 3070637"/>
                <a:gd name="connsiteY138" fmla="*/ 1184397 h 2922431"/>
                <a:gd name="connsiteX139" fmla="*/ 1057908 w 3070637"/>
                <a:gd name="connsiteY139" fmla="*/ 2502857 h 2922431"/>
                <a:gd name="connsiteX140" fmla="*/ 1523378 w 3070637"/>
                <a:gd name="connsiteY140" fmla="*/ 2559844 h 2922431"/>
                <a:gd name="connsiteX141" fmla="*/ 1933739 w 3070637"/>
                <a:gd name="connsiteY141" fmla="*/ 1517606 h 2922431"/>
                <a:gd name="connsiteX142" fmla="*/ 1584951 w 3070637"/>
                <a:gd name="connsiteY142" fmla="*/ 1184397 h 2922431"/>
                <a:gd name="connsiteX143" fmla="*/ 405497 w 3070637"/>
                <a:gd name="connsiteY143" fmla="*/ 1063408 h 2922431"/>
                <a:gd name="connsiteX144" fmla="*/ 438833 w 3070637"/>
                <a:gd name="connsiteY144" fmla="*/ 1168585 h 2922431"/>
                <a:gd name="connsiteX145" fmla="*/ 306496 w 3070637"/>
                <a:gd name="connsiteY145" fmla="*/ 1223354 h 2922431"/>
                <a:gd name="connsiteX146" fmla="*/ 251323 w 3070637"/>
                <a:gd name="connsiteY146" fmla="*/ 1105347 h 2922431"/>
                <a:gd name="connsiteX147" fmla="*/ 289827 w 3070637"/>
                <a:gd name="connsiteY147" fmla="*/ 1094364 h 2922431"/>
                <a:gd name="connsiteX148" fmla="*/ 405497 w 3070637"/>
                <a:gd name="connsiteY148" fmla="*/ 1063408 h 2922431"/>
                <a:gd name="connsiteX149" fmla="*/ 1358748 w 3070637"/>
                <a:gd name="connsiteY149" fmla="*/ 992093 h 2922431"/>
                <a:gd name="connsiteX150" fmla="*/ 1214732 w 3070637"/>
                <a:gd name="connsiteY150" fmla="*/ 1138002 h 2922431"/>
                <a:gd name="connsiteX151" fmla="*/ 1358747 w 3070637"/>
                <a:gd name="connsiteY151" fmla="*/ 1283911 h 2922431"/>
                <a:gd name="connsiteX152" fmla="*/ 1502763 w 3070637"/>
                <a:gd name="connsiteY152" fmla="*/ 1138003 h 2922431"/>
                <a:gd name="connsiteX153" fmla="*/ 1358748 w 3070637"/>
                <a:gd name="connsiteY153" fmla="*/ 992093 h 2922431"/>
                <a:gd name="connsiteX154" fmla="*/ 1287889 w 3070637"/>
                <a:gd name="connsiteY154" fmla="*/ 812101 h 2922431"/>
                <a:gd name="connsiteX155" fmla="*/ 1586339 w 3070637"/>
                <a:gd name="connsiteY155" fmla="*/ 926401 h 2922431"/>
                <a:gd name="connsiteX156" fmla="*/ 1586093 w 3070637"/>
                <a:gd name="connsiteY156" fmla="*/ 1014410 h 2922431"/>
                <a:gd name="connsiteX157" fmla="*/ 2054578 w 3070637"/>
                <a:gd name="connsiteY157" fmla="*/ 1474785 h 2922431"/>
                <a:gd name="connsiteX158" fmla="*/ 1597377 w 3070637"/>
                <a:gd name="connsiteY158" fmla="*/ 2671183 h 2922431"/>
                <a:gd name="connsiteX159" fmla="*/ 967214 w 3070637"/>
                <a:gd name="connsiteY159" fmla="*/ 2653602 h 2922431"/>
                <a:gd name="connsiteX160" fmla="*/ 891013 w 3070637"/>
                <a:gd name="connsiteY160" fmla="*/ 2704402 h 2922431"/>
                <a:gd name="connsiteX161" fmla="*/ 585968 w 3070637"/>
                <a:gd name="connsiteY161" fmla="*/ 2572757 h 2922431"/>
                <a:gd name="connsiteX162" fmla="*/ 1287889 w 3070637"/>
                <a:gd name="connsiteY162" fmla="*/ 812101 h 2922431"/>
                <a:gd name="connsiteX163" fmla="*/ 843388 w 3070637"/>
                <a:gd name="connsiteY163" fmla="*/ 697804 h 2922431"/>
                <a:gd name="connsiteX164" fmla="*/ 1081514 w 3070637"/>
                <a:gd name="connsiteY164" fmla="*/ 783529 h 2922431"/>
                <a:gd name="connsiteX165" fmla="*/ 1119950 w 3070637"/>
                <a:gd name="connsiteY165" fmla="*/ 731107 h 2922431"/>
                <a:gd name="connsiteX166" fmla="*/ 1221478 w 3070637"/>
                <a:gd name="connsiteY166" fmla="*/ 768758 h 2922431"/>
                <a:gd name="connsiteX167" fmla="*/ 523973 w 3070637"/>
                <a:gd name="connsiteY167" fmla="*/ 2544684 h 2922431"/>
                <a:gd name="connsiteX168" fmla="*/ 431971 w 3070637"/>
                <a:gd name="connsiteY168" fmla="*/ 2500684 h 2922431"/>
                <a:gd name="connsiteX169" fmla="*/ 433814 w 3070637"/>
                <a:gd name="connsiteY169" fmla="*/ 2434530 h 2922431"/>
                <a:gd name="connsiteX170" fmla="*/ 198863 w 3070637"/>
                <a:gd name="connsiteY170" fmla="*/ 2304353 h 2922431"/>
                <a:gd name="connsiteX171" fmla="*/ 275064 w 3070637"/>
                <a:gd name="connsiteY171" fmla="*/ 2101154 h 2922431"/>
                <a:gd name="connsiteX172" fmla="*/ 551289 w 3070637"/>
                <a:gd name="connsiteY172" fmla="*/ 2158304 h 2922431"/>
                <a:gd name="connsiteX173" fmla="*/ 976738 w 3070637"/>
                <a:gd name="connsiteY173" fmla="*/ 1075629 h 2922431"/>
                <a:gd name="connsiteX174" fmla="*/ 735438 w 3070637"/>
                <a:gd name="connsiteY174" fmla="*/ 901004 h 2922431"/>
                <a:gd name="connsiteX175" fmla="*/ 843388 w 3070637"/>
                <a:gd name="connsiteY175" fmla="*/ 697804 h 2922431"/>
                <a:gd name="connsiteX176" fmla="*/ 242980 w 3070637"/>
                <a:gd name="connsiteY176" fmla="*/ 112486 h 2922431"/>
                <a:gd name="connsiteX177" fmla="*/ 394801 w 3070637"/>
                <a:gd name="connsiteY177" fmla="*/ 224085 h 2922431"/>
                <a:gd name="connsiteX178" fmla="*/ 400738 w 3070637"/>
                <a:gd name="connsiteY178" fmla="*/ 256697 h 2922431"/>
                <a:gd name="connsiteX179" fmla="*/ 440959 w 3070637"/>
                <a:gd name="connsiteY179" fmla="*/ 226623 h 2922431"/>
                <a:gd name="connsiteX180" fmla="*/ 505094 w 3070637"/>
                <a:gd name="connsiteY180" fmla="*/ 212264 h 2922431"/>
                <a:gd name="connsiteX181" fmla="*/ 656915 w 3070637"/>
                <a:gd name="connsiteY181" fmla="*/ 323864 h 2922431"/>
                <a:gd name="connsiteX182" fmla="*/ 663539 w 3070637"/>
                <a:gd name="connsiteY182" fmla="*/ 360256 h 2922431"/>
                <a:gd name="connsiteX183" fmla="*/ 673915 w 3070637"/>
                <a:gd name="connsiteY183" fmla="*/ 343187 h 2922431"/>
                <a:gd name="connsiteX184" fmla="*/ 748170 w 3070637"/>
                <a:gd name="connsiteY184" fmla="*/ 309079 h 2922431"/>
                <a:gd name="connsiteX185" fmla="*/ 853181 w 3070637"/>
                <a:gd name="connsiteY185" fmla="*/ 425533 h 2922431"/>
                <a:gd name="connsiteX186" fmla="*/ 748169 w 3070637"/>
                <a:gd name="connsiteY186" fmla="*/ 541989 h 2922431"/>
                <a:gd name="connsiteX187" fmla="*/ 707295 w 3070637"/>
                <a:gd name="connsiteY187" fmla="*/ 532836 h 2922431"/>
                <a:gd name="connsiteX188" fmla="*/ 696429 w 3070637"/>
                <a:gd name="connsiteY188" fmla="*/ 524713 h 2922431"/>
                <a:gd name="connsiteX189" fmla="*/ 691585 w 3070637"/>
                <a:gd name="connsiteY189" fmla="*/ 551323 h 2922431"/>
                <a:gd name="connsiteX190" fmla="*/ 594826 w 3070637"/>
                <a:gd name="connsiteY190" fmla="*/ 622449 h 2922431"/>
                <a:gd name="connsiteX191" fmla="*/ 568123 w 3070637"/>
                <a:gd name="connsiteY191" fmla="*/ 616471 h 2922431"/>
                <a:gd name="connsiteX192" fmla="*/ 567828 w 3070637"/>
                <a:gd name="connsiteY192" fmla="*/ 618092 h 2922431"/>
                <a:gd name="connsiteX193" fmla="*/ 529782 w 3070637"/>
                <a:gd name="connsiteY193" fmla="*/ 669328 h 2922431"/>
                <a:gd name="connsiteX194" fmla="*/ 518483 w 3070637"/>
                <a:gd name="connsiteY194" fmla="*/ 675352 h 2922431"/>
                <a:gd name="connsiteX195" fmla="*/ 524696 w 3070637"/>
                <a:gd name="connsiteY195" fmla="*/ 685570 h 2922431"/>
                <a:gd name="connsiteX196" fmla="*/ 532948 w 3070637"/>
                <a:gd name="connsiteY196" fmla="*/ 730900 h 2922431"/>
                <a:gd name="connsiteX197" fmla="*/ 468812 w 3070637"/>
                <a:gd name="connsiteY197" fmla="*/ 838202 h 2922431"/>
                <a:gd name="connsiteX198" fmla="*/ 452434 w 3070637"/>
                <a:gd name="connsiteY198" fmla="*/ 841869 h 2922431"/>
                <a:gd name="connsiteX199" fmla="*/ 448649 w 3070637"/>
                <a:gd name="connsiteY199" fmla="*/ 862662 h 2922431"/>
                <a:gd name="connsiteX200" fmla="*/ 392765 w 3070637"/>
                <a:gd name="connsiteY200" fmla="*/ 924634 h 2922431"/>
                <a:gd name="connsiteX201" fmla="*/ 358642 w 3070637"/>
                <a:gd name="connsiteY201" fmla="*/ 932274 h 2922431"/>
                <a:gd name="connsiteX202" fmla="*/ 366018 w 3070637"/>
                <a:gd name="connsiteY202" fmla="*/ 972796 h 2922431"/>
                <a:gd name="connsiteX203" fmla="*/ 261008 w 3070637"/>
                <a:gd name="connsiteY203" fmla="*/ 1089251 h 2922431"/>
                <a:gd name="connsiteX204" fmla="*/ 155996 w 3070637"/>
                <a:gd name="connsiteY204" fmla="*/ 972797 h 2922431"/>
                <a:gd name="connsiteX205" fmla="*/ 220133 w 3070637"/>
                <a:gd name="connsiteY205" fmla="*/ 865493 h 2922431"/>
                <a:gd name="connsiteX206" fmla="*/ 254256 w 3070637"/>
                <a:gd name="connsiteY206" fmla="*/ 857853 h 2922431"/>
                <a:gd name="connsiteX207" fmla="*/ 246879 w 3070637"/>
                <a:gd name="connsiteY207" fmla="*/ 817332 h 2922431"/>
                <a:gd name="connsiteX208" fmla="*/ 311015 w 3070637"/>
                <a:gd name="connsiteY208" fmla="*/ 710029 h 2922431"/>
                <a:gd name="connsiteX209" fmla="*/ 327394 w 3070637"/>
                <a:gd name="connsiteY209" fmla="*/ 706361 h 2922431"/>
                <a:gd name="connsiteX210" fmla="*/ 331178 w 3070637"/>
                <a:gd name="connsiteY210" fmla="*/ 685570 h 2922431"/>
                <a:gd name="connsiteX211" fmla="*/ 353683 w 3070637"/>
                <a:gd name="connsiteY211" fmla="*/ 648553 h 2922431"/>
                <a:gd name="connsiteX212" fmla="*/ 380150 w 3070637"/>
                <a:gd name="connsiteY212" fmla="*/ 628764 h 2922431"/>
                <a:gd name="connsiteX213" fmla="*/ 374311 w 3070637"/>
                <a:gd name="connsiteY213" fmla="*/ 618091 h 2922431"/>
                <a:gd name="connsiteX214" fmla="*/ 373872 w 3070637"/>
                <a:gd name="connsiteY214" fmla="*/ 615681 h 2922431"/>
                <a:gd name="connsiteX215" fmla="*/ 369166 w 3070637"/>
                <a:gd name="connsiteY215" fmla="*/ 616734 h 2922431"/>
                <a:gd name="connsiteX216" fmla="*/ 323023 w 3070637"/>
                <a:gd name="connsiteY216" fmla="*/ 608997 h 2922431"/>
                <a:gd name="connsiteX217" fmla="*/ 299293 w 3070637"/>
                <a:gd name="connsiteY217" fmla="*/ 596346 h 2922431"/>
                <a:gd name="connsiteX218" fmla="*/ 298158 w 3070637"/>
                <a:gd name="connsiteY218" fmla="*/ 602581 h 2922431"/>
                <a:gd name="connsiteX219" fmla="*/ 155175 w 3070637"/>
                <a:gd name="connsiteY219" fmla="*/ 707684 h 2922431"/>
                <a:gd name="connsiteX220" fmla="*/ 0 w 3070637"/>
                <a:gd name="connsiteY220" fmla="*/ 535598 h 2922431"/>
                <a:gd name="connsiteX221" fmla="*/ 94774 w 3070637"/>
                <a:gd name="connsiteY221" fmla="*/ 377034 h 2922431"/>
                <a:gd name="connsiteX222" fmla="*/ 97290 w 3070637"/>
                <a:gd name="connsiteY222" fmla="*/ 376470 h 2922431"/>
                <a:gd name="connsiteX223" fmla="*/ 85618 w 3070637"/>
                <a:gd name="connsiteY223" fmla="*/ 349547 h 2922431"/>
                <a:gd name="connsiteX224" fmla="*/ 78211 w 3070637"/>
                <a:gd name="connsiteY224" fmla="*/ 295210 h 2922431"/>
                <a:gd name="connsiteX225" fmla="*/ 242980 w 3070637"/>
                <a:gd name="connsiteY225" fmla="*/ 112486 h 2922431"/>
                <a:gd name="connsiteX226" fmla="*/ 744717 w 3070637"/>
                <a:gd name="connsiteY226" fmla="*/ 7286 h 2922431"/>
                <a:gd name="connsiteX227" fmla="*/ 816726 w 3070637"/>
                <a:gd name="connsiteY227" fmla="*/ 95892 h 2922431"/>
                <a:gd name="connsiteX228" fmla="*/ 744717 w 3070637"/>
                <a:gd name="connsiteY228" fmla="*/ 184496 h 2922431"/>
                <a:gd name="connsiteX229" fmla="*/ 672710 w 3070637"/>
                <a:gd name="connsiteY229" fmla="*/ 95892 h 2922431"/>
                <a:gd name="connsiteX230" fmla="*/ 744717 w 3070637"/>
                <a:gd name="connsiteY230" fmla="*/ 7286 h 2922431"/>
                <a:gd name="connsiteX231" fmla="*/ 468892 w 3070637"/>
                <a:gd name="connsiteY231" fmla="*/ 0 h 2922431"/>
                <a:gd name="connsiteX232" fmla="*/ 517648 w 3070637"/>
                <a:gd name="connsiteY232" fmla="*/ 59995 h 2922431"/>
                <a:gd name="connsiteX233" fmla="*/ 468892 w 3070637"/>
                <a:gd name="connsiteY233" fmla="*/ 119990 h 2922431"/>
                <a:gd name="connsiteX234" fmla="*/ 420135 w 3070637"/>
                <a:gd name="connsiteY234" fmla="*/ 59995 h 2922431"/>
                <a:gd name="connsiteX235" fmla="*/ 468892 w 3070637"/>
                <a:gd name="connsiteY235"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070637"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lnTo>
                    <a:pt x="1511059" y="2787227"/>
                  </a:lnTo>
                  <a:close/>
                  <a:moveTo>
                    <a:pt x="1510140" y="2786954"/>
                  </a:moveTo>
                  <a:lnTo>
                    <a:pt x="1513315" y="2786954"/>
                  </a:lnTo>
                  <a:lnTo>
                    <a:pt x="1511059" y="2787227"/>
                  </a:lnTo>
                  <a:lnTo>
                    <a:pt x="1510140" y="2786954"/>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1599382" y="1876398"/>
                  </a:moveTo>
                  <a:lnTo>
                    <a:pt x="1616049" y="1950619"/>
                  </a:lnTo>
                  <a:lnTo>
                    <a:pt x="1548006" y="2003007"/>
                  </a:lnTo>
                  <a:lnTo>
                    <a:pt x="1493239" y="1890685"/>
                  </a:lnTo>
                  <a:lnTo>
                    <a:pt x="1599382" y="1876398"/>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lnTo>
                    <a:pt x="1584951" y="1184397"/>
                  </a:ln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cubicBezTo>
                    <a:pt x="568025" y="617011"/>
                    <a:pt x="567926" y="617552"/>
                    <a:pt x="567828" y="618092"/>
                  </a:cubicBez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cubicBezTo>
                    <a:pt x="374165" y="617288"/>
                    <a:pt x="374018" y="616484"/>
                    <a:pt x="373872" y="615681"/>
                  </a:cubicBez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p>
          </p:txBody>
        </p:sp>
      </p:grpSp>
      <p:cxnSp>
        <p:nvCxnSpPr>
          <p:cNvPr id="590" name="Прямая соединительная линия 589">
            <a:extLst>
              <a:ext uri="{FF2B5EF4-FFF2-40B4-BE49-F238E27FC236}">
                <a16:creationId xmlns:a16="http://schemas.microsoft.com/office/drawing/2014/main" id="{ED5C96E0-0A92-4011-88AD-070074396E9B}"/>
              </a:ext>
            </a:extLst>
          </p:cNvPr>
          <p:cNvCxnSpPr/>
          <p:nvPr/>
        </p:nvCxnSpPr>
        <p:spPr>
          <a:xfrm>
            <a:off x="753767" y="3749754"/>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1209" name="Группа 1208">
            <a:extLst>
              <a:ext uri="{FF2B5EF4-FFF2-40B4-BE49-F238E27FC236}">
                <a16:creationId xmlns:a16="http://schemas.microsoft.com/office/drawing/2014/main" id="{BFE01319-E43B-4277-9E62-0ADE00F38BCE}"/>
              </a:ext>
            </a:extLst>
          </p:cNvPr>
          <p:cNvGrpSpPr/>
          <p:nvPr/>
        </p:nvGrpSpPr>
        <p:grpSpPr>
          <a:xfrm>
            <a:off x="4747944" y="1420614"/>
            <a:ext cx="392847" cy="416266"/>
            <a:chOff x="4883132" y="1420614"/>
            <a:chExt cx="392847" cy="416266"/>
          </a:xfrm>
        </p:grpSpPr>
        <p:pic>
          <p:nvPicPr>
            <p:cNvPr id="1140" name="Рисунок 1139">
              <a:extLst>
                <a:ext uri="{FF2B5EF4-FFF2-40B4-BE49-F238E27FC236}">
                  <a16:creationId xmlns:a16="http://schemas.microsoft.com/office/drawing/2014/main" id="{1D1D18EB-9F11-4E4C-B15D-03D92BF4B70C}"/>
                </a:ext>
              </a:extLst>
            </p:cNvPr>
            <p:cNvPicPr>
              <a:picLocks noChangeAspect="1"/>
            </p:cNvPicPr>
            <p:nvPr/>
          </p:nvPicPr>
          <p:blipFill>
            <a:blip r:embed="rId10" cstate="print">
              <a:extLst>
                <a:ext uri="{96DAC541-7B7A-43D3-8B79-37D633B846F1}">
                  <asvg:svgBlip xmlns:asvg="http://schemas.microsoft.com/office/drawing/2016/SVG/main" r:embed="rId11"/>
                </a:ext>
              </a:extLst>
            </a:blip>
            <a:stretch>
              <a:fillRect/>
            </a:stretch>
          </p:blipFill>
          <p:spPr>
            <a:xfrm>
              <a:off x="4883132" y="1424993"/>
              <a:ext cx="209488" cy="407509"/>
            </a:xfrm>
            <a:prstGeom prst="rect">
              <a:avLst/>
            </a:prstGeom>
          </p:spPr>
        </p:pic>
        <p:pic>
          <p:nvPicPr>
            <p:cNvPr id="592" name="Рисунок 591">
              <a:extLst>
                <a:ext uri="{FF2B5EF4-FFF2-40B4-BE49-F238E27FC236}">
                  <a16:creationId xmlns:a16="http://schemas.microsoft.com/office/drawing/2014/main" id="{FA94132F-6FAC-4A75-9438-9DE79EC25861}"/>
                </a:ext>
              </a:extLst>
            </p:cNvPr>
            <p:cNvPicPr>
              <a:picLocks noChangeAspect="1"/>
            </p:cNvPicPr>
            <p:nvPr/>
          </p:nvPicPr>
          <p:blipFill>
            <a:blip r:embed="rId12" cstate="print">
              <a:extLst>
                <a:ext uri="{96DAC541-7B7A-43D3-8B79-37D633B846F1}">
                  <asvg:svgBlip xmlns:asvg="http://schemas.microsoft.com/office/drawing/2016/SVG/main" r:embed="rId13"/>
                </a:ext>
              </a:extLst>
            </a:blip>
            <a:stretch>
              <a:fillRect/>
            </a:stretch>
          </p:blipFill>
          <p:spPr>
            <a:xfrm>
              <a:off x="5096465" y="1420614"/>
              <a:ext cx="179514" cy="416266"/>
            </a:xfrm>
            <a:prstGeom prst="rect">
              <a:avLst/>
            </a:prstGeom>
          </p:spPr>
        </p:pic>
      </p:grpSp>
      <p:grpSp>
        <p:nvGrpSpPr>
          <p:cNvPr id="609" name="Группа 608">
            <a:extLst>
              <a:ext uri="{FF2B5EF4-FFF2-40B4-BE49-F238E27FC236}">
                <a16:creationId xmlns:a16="http://schemas.microsoft.com/office/drawing/2014/main" id="{50698954-2BC2-44B6-BA8C-454FE1763994}"/>
              </a:ext>
            </a:extLst>
          </p:cNvPr>
          <p:cNvGrpSpPr>
            <a:grpSpLocks noChangeAspect="1"/>
          </p:cNvGrpSpPr>
          <p:nvPr/>
        </p:nvGrpSpPr>
        <p:grpSpPr>
          <a:xfrm>
            <a:off x="4791356" y="382273"/>
            <a:ext cx="306022" cy="358087"/>
            <a:chOff x="-3663004" y="2283577"/>
            <a:chExt cx="1679526" cy="1965271"/>
          </a:xfrm>
        </p:grpSpPr>
        <p:sp>
          <p:nvSpPr>
            <p:cNvPr id="1158" name="Прямоугольник 593">
              <a:extLst>
                <a:ext uri="{FF2B5EF4-FFF2-40B4-BE49-F238E27FC236}">
                  <a16:creationId xmlns:a16="http://schemas.microsoft.com/office/drawing/2014/main" id="{3C21699F-AEE8-4831-8D99-6AD054544BBB}"/>
                </a:ext>
              </a:extLst>
            </p:cNvPr>
            <p:cNvSpPr/>
            <p:nvPr/>
          </p:nvSpPr>
          <p:spPr>
            <a:xfrm>
              <a:off x="-2862736" y="2283577"/>
              <a:ext cx="468267" cy="230185"/>
            </a:xfrm>
            <a:custGeom>
              <a:avLst/>
              <a:gdLst>
                <a:gd name="connsiteX0" fmla="*/ 0 w 225380"/>
                <a:gd name="connsiteY0" fmla="*/ 0 h 200821"/>
                <a:gd name="connsiteX1" fmla="*/ 225380 w 225380"/>
                <a:gd name="connsiteY1" fmla="*/ 0 h 200821"/>
                <a:gd name="connsiteX2" fmla="*/ 225380 w 225380"/>
                <a:gd name="connsiteY2" fmla="*/ 200821 h 200821"/>
                <a:gd name="connsiteX3" fmla="*/ 0 w 225380"/>
                <a:gd name="connsiteY3" fmla="*/ 200821 h 200821"/>
                <a:gd name="connsiteX4" fmla="*/ 0 w 225380"/>
                <a:gd name="connsiteY4" fmla="*/ 0 h 200821"/>
                <a:gd name="connsiteX0" fmla="*/ 0 w 744492"/>
                <a:gd name="connsiteY0" fmla="*/ 0 h 200821"/>
                <a:gd name="connsiteX1" fmla="*/ 744492 w 744492"/>
                <a:gd name="connsiteY1" fmla="*/ 78581 h 200821"/>
                <a:gd name="connsiteX2" fmla="*/ 225380 w 744492"/>
                <a:gd name="connsiteY2" fmla="*/ 200821 h 200821"/>
                <a:gd name="connsiteX3" fmla="*/ 0 w 744492"/>
                <a:gd name="connsiteY3" fmla="*/ 200821 h 200821"/>
                <a:gd name="connsiteX4" fmla="*/ 0 w 744492"/>
                <a:gd name="connsiteY4" fmla="*/ 0 h 200821"/>
                <a:gd name="connsiteX0" fmla="*/ 276225 w 744492"/>
                <a:gd name="connsiteY0" fmla="*/ 0 h 193678"/>
                <a:gd name="connsiteX1" fmla="*/ 744492 w 744492"/>
                <a:gd name="connsiteY1" fmla="*/ 71438 h 193678"/>
                <a:gd name="connsiteX2" fmla="*/ 225380 w 744492"/>
                <a:gd name="connsiteY2" fmla="*/ 193678 h 193678"/>
                <a:gd name="connsiteX3" fmla="*/ 0 w 744492"/>
                <a:gd name="connsiteY3" fmla="*/ 193678 h 193678"/>
                <a:gd name="connsiteX4" fmla="*/ 276225 w 744492"/>
                <a:gd name="connsiteY4" fmla="*/ 0 h 193678"/>
                <a:gd name="connsiteX0" fmla="*/ 50845 w 519112"/>
                <a:gd name="connsiteY0" fmla="*/ 139697 h 333375"/>
                <a:gd name="connsiteX1" fmla="*/ 519112 w 519112"/>
                <a:gd name="connsiteY1" fmla="*/ 211135 h 333375"/>
                <a:gd name="connsiteX2" fmla="*/ 0 w 519112"/>
                <a:gd name="connsiteY2" fmla="*/ 333375 h 333375"/>
                <a:gd name="connsiteX3" fmla="*/ 193720 w 519112"/>
                <a:gd name="connsiteY3" fmla="*/ 0 h 333375"/>
                <a:gd name="connsiteX4" fmla="*/ 50845 w 519112"/>
                <a:gd name="connsiteY4" fmla="*/ 139697 h 333375"/>
                <a:gd name="connsiteX0" fmla="*/ 0 w 468267"/>
                <a:gd name="connsiteY0" fmla="*/ 139697 h 211135"/>
                <a:gd name="connsiteX1" fmla="*/ 468267 w 468267"/>
                <a:gd name="connsiteY1" fmla="*/ 211135 h 211135"/>
                <a:gd name="connsiteX2" fmla="*/ 353968 w 468267"/>
                <a:gd name="connsiteY2" fmla="*/ 11906 h 211135"/>
                <a:gd name="connsiteX3" fmla="*/ 142875 w 468267"/>
                <a:gd name="connsiteY3" fmla="*/ 0 h 211135"/>
                <a:gd name="connsiteX4" fmla="*/ 0 w 468267"/>
                <a:gd name="connsiteY4" fmla="*/ 139697 h 211135"/>
                <a:gd name="connsiteX0" fmla="*/ 0 w 468267"/>
                <a:gd name="connsiteY0" fmla="*/ 139697 h 211135"/>
                <a:gd name="connsiteX1" fmla="*/ 468267 w 468267"/>
                <a:gd name="connsiteY1" fmla="*/ 211135 h 211135"/>
                <a:gd name="connsiteX2" fmla="*/ 142875 w 468267"/>
                <a:gd name="connsiteY2" fmla="*/ 0 h 211135"/>
                <a:gd name="connsiteX3" fmla="*/ 0 w 468267"/>
                <a:gd name="connsiteY3" fmla="*/ 139697 h 21113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8"/>
                <a:gd name="connsiteY0" fmla="*/ 158747 h 230185"/>
                <a:gd name="connsiteX1" fmla="*/ 468267 w 468268"/>
                <a:gd name="connsiteY1" fmla="*/ 230185 h 230185"/>
                <a:gd name="connsiteX2" fmla="*/ 240506 w 468268"/>
                <a:gd name="connsiteY2" fmla="*/ 0 h 230185"/>
                <a:gd name="connsiteX3" fmla="*/ 0 w 468268"/>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Lst>
              <a:ahLst/>
              <a:cxnLst>
                <a:cxn ang="0">
                  <a:pos x="connsiteX0" y="connsiteY0"/>
                </a:cxn>
                <a:cxn ang="0">
                  <a:pos x="connsiteX1" y="connsiteY1"/>
                </a:cxn>
                <a:cxn ang="0">
                  <a:pos x="connsiteX2" y="connsiteY2"/>
                </a:cxn>
                <a:cxn ang="0">
                  <a:pos x="connsiteX3" y="connsiteY3"/>
                </a:cxn>
              </a:cxnLst>
              <a:rect l="l" t="t" r="r" b="b"/>
              <a:pathLst>
                <a:path w="468267" h="230185">
                  <a:moveTo>
                    <a:pt x="0" y="158747"/>
                  </a:moveTo>
                  <a:lnTo>
                    <a:pt x="468267" y="230185"/>
                  </a:lnTo>
                  <a:cubicBezTo>
                    <a:pt x="466165" y="179651"/>
                    <a:pt x="430726" y="19578"/>
                    <a:pt x="240506" y="0"/>
                  </a:cubicBezTo>
                  <a:cubicBezTo>
                    <a:pt x="62706" y="10053"/>
                    <a:pt x="27781" y="115356"/>
                    <a:pt x="0" y="158747"/>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59" name="Прямоугольник 594">
              <a:extLst>
                <a:ext uri="{FF2B5EF4-FFF2-40B4-BE49-F238E27FC236}">
                  <a16:creationId xmlns:a16="http://schemas.microsoft.com/office/drawing/2014/main" id="{0C28A603-A217-44EE-841B-FD17D00A5D8F}"/>
                </a:ext>
              </a:extLst>
            </p:cNvPr>
            <p:cNvSpPr/>
            <p:nvPr/>
          </p:nvSpPr>
          <p:spPr>
            <a:xfrm>
              <a:off x="-2866671" y="2478044"/>
              <a:ext cx="474815" cy="359835"/>
            </a:xfrm>
            <a:custGeom>
              <a:avLst/>
              <a:gdLst>
                <a:gd name="connsiteX0" fmla="*/ 0 w 377183"/>
                <a:gd name="connsiteY0" fmla="*/ 0 h 122240"/>
                <a:gd name="connsiteX1" fmla="*/ 377183 w 377183"/>
                <a:gd name="connsiteY1" fmla="*/ 0 h 122240"/>
                <a:gd name="connsiteX2" fmla="*/ 377183 w 377183"/>
                <a:gd name="connsiteY2" fmla="*/ 122240 h 122240"/>
                <a:gd name="connsiteX3" fmla="*/ 0 w 377183"/>
                <a:gd name="connsiteY3" fmla="*/ 122240 h 122240"/>
                <a:gd name="connsiteX4" fmla="*/ 0 w 377183"/>
                <a:gd name="connsiteY4" fmla="*/ 0 h 122240"/>
                <a:gd name="connsiteX0" fmla="*/ 0 w 751040"/>
                <a:gd name="connsiteY0" fmla="*/ 0 h 122240"/>
                <a:gd name="connsiteX1" fmla="*/ 751040 w 751040"/>
                <a:gd name="connsiteY1" fmla="*/ 33338 h 122240"/>
                <a:gd name="connsiteX2" fmla="*/ 377183 w 751040"/>
                <a:gd name="connsiteY2" fmla="*/ 122240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512684 w 751040"/>
                <a:gd name="connsiteY3" fmla="*/ 76466 h 122240"/>
                <a:gd name="connsiteX4" fmla="*/ 0 w 751040"/>
                <a:gd name="connsiteY4" fmla="*/ 122240 h 122240"/>
                <a:gd name="connsiteX5" fmla="*/ 0 w 751040"/>
                <a:gd name="connsiteY5" fmla="*/ 0 h 122240"/>
                <a:gd name="connsiteX0" fmla="*/ 0 w 751040"/>
                <a:gd name="connsiteY0" fmla="*/ 0 h 321735"/>
                <a:gd name="connsiteX1" fmla="*/ 751040 w 751040"/>
                <a:gd name="connsiteY1" fmla="*/ 33338 h 321735"/>
                <a:gd name="connsiteX2" fmla="*/ 693889 w 751040"/>
                <a:gd name="connsiteY2" fmla="*/ 88903 h 321735"/>
                <a:gd name="connsiteX3" fmla="*/ 512684 w 751040"/>
                <a:gd name="connsiteY3" fmla="*/ 76466 h 321735"/>
                <a:gd name="connsiteX4" fmla="*/ 548402 w 751040"/>
                <a:gd name="connsiteY4" fmla="*/ 321735 h 321735"/>
                <a:gd name="connsiteX5" fmla="*/ 0 w 751040"/>
                <a:gd name="connsiteY5" fmla="*/ 122240 h 321735"/>
                <a:gd name="connsiteX6" fmla="*/ 0 w 751040"/>
                <a:gd name="connsiteY6" fmla="*/ 0 h 321735"/>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0 w 751040"/>
                <a:gd name="connsiteY6" fmla="*/ 122240 h 331816"/>
                <a:gd name="connsiteX7" fmla="*/ 0 w 751040"/>
                <a:gd name="connsiteY7"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0 w 751040"/>
                <a:gd name="connsiteY7" fmla="*/ 122240 h 331816"/>
                <a:gd name="connsiteX8" fmla="*/ 0 w 751040"/>
                <a:gd name="connsiteY8"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328613 w 751040"/>
                <a:gd name="connsiteY7" fmla="*/ 60328 h 331816"/>
                <a:gd name="connsiteX8" fmla="*/ 0 w 751040"/>
                <a:gd name="connsiteY8" fmla="*/ 0 h 331816"/>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73245"/>
                <a:gd name="connsiteX1" fmla="*/ 474815 w 474815"/>
                <a:gd name="connsiteY1" fmla="*/ 69056 h 373245"/>
                <a:gd name="connsiteX2" fmla="*/ 417664 w 474815"/>
                <a:gd name="connsiteY2" fmla="*/ 124621 h 373245"/>
                <a:gd name="connsiteX3" fmla="*/ 229315 w 474815"/>
                <a:gd name="connsiteY3" fmla="*/ 112184 h 373245"/>
                <a:gd name="connsiteX4" fmla="*/ 281702 w 474815"/>
                <a:gd name="connsiteY4" fmla="*/ 359834 h 373245"/>
                <a:gd name="connsiteX5" fmla="*/ 124540 w 474815"/>
                <a:gd name="connsiteY5" fmla="*/ 357453 h 373245"/>
                <a:gd name="connsiteX6" fmla="*/ 181690 w 474815"/>
                <a:gd name="connsiteY6" fmla="*/ 102658 h 373245"/>
                <a:gd name="connsiteX7" fmla="*/ 52388 w 474815"/>
                <a:gd name="connsiteY7" fmla="*/ 96046 h 373245"/>
                <a:gd name="connsiteX8" fmla="*/ 0 w 474815"/>
                <a:gd name="connsiteY8" fmla="*/ 0 h 373245"/>
                <a:gd name="connsiteX0" fmla="*/ 0 w 474815"/>
                <a:gd name="connsiteY0" fmla="*/ 0 h 371534"/>
                <a:gd name="connsiteX1" fmla="*/ 474815 w 474815"/>
                <a:gd name="connsiteY1" fmla="*/ 69056 h 371534"/>
                <a:gd name="connsiteX2" fmla="*/ 417664 w 474815"/>
                <a:gd name="connsiteY2" fmla="*/ 124621 h 371534"/>
                <a:gd name="connsiteX3" fmla="*/ 229315 w 474815"/>
                <a:gd name="connsiteY3" fmla="*/ 112184 h 371534"/>
                <a:gd name="connsiteX4" fmla="*/ 281702 w 474815"/>
                <a:gd name="connsiteY4" fmla="*/ 359834 h 371534"/>
                <a:gd name="connsiteX5" fmla="*/ 229315 w 474815"/>
                <a:gd name="connsiteY5" fmla="*/ 355072 h 371534"/>
                <a:gd name="connsiteX6" fmla="*/ 181690 w 474815"/>
                <a:gd name="connsiteY6" fmla="*/ 102658 h 371534"/>
                <a:gd name="connsiteX7" fmla="*/ 52388 w 474815"/>
                <a:gd name="connsiteY7" fmla="*/ 96046 h 371534"/>
                <a:gd name="connsiteX8" fmla="*/ 0 w 474815"/>
                <a:gd name="connsiteY8" fmla="*/ 0 h 371534"/>
                <a:gd name="connsiteX0" fmla="*/ 0 w 474815"/>
                <a:gd name="connsiteY0" fmla="*/ 0 h 359834"/>
                <a:gd name="connsiteX1" fmla="*/ 474815 w 474815"/>
                <a:gd name="connsiteY1" fmla="*/ 69056 h 359834"/>
                <a:gd name="connsiteX2" fmla="*/ 417664 w 474815"/>
                <a:gd name="connsiteY2" fmla="*/ 124621 h 359834"/>
                <a:gd name="connsiteX3" fmla="*/ 229315 w 474815"/>
                <a:gd name="connsiteY3" fmla="*/ 112184 h 359834"/>
                <a:gd name="connsiteX4" fmla="*/ 281702 w 474815"/>
                <a:gd name="connsiteY4" fmla="*/ 359834 h 359834"/>
                <a:gd name="connsiteX5" fmla="*/ 229315 w 474815"/>
                <a:gd name="connsiteY5" fmla="*/ 355072 h 359834"/>
                <a:gd name="connsiteX6" fmla="*/ 181690 w 474815"/>
                <a:gd name="connsiteY6" fmla="*/ 102658 h 359834"/>
                <a:gd name="connsiteX7" fmla="*/ 52388 w 474815"/>
                <a:gd name="connsiteY7" fmla="*/ 96046 h 359834"/>
                <a:gd name="connsiteX8" fmla="*/ 0 w 474815"/>
                <a:gd name="connsiteY8" fmla="*/ 0 h 359834"/>
                <a:gd name="connsiteX0" fmla="*/ 0 w 474815"/>
                <a:gd name="connsiteY0" fmla="*/ 0 h 360293"/>
                <a:gd name="connsiteX1" fmla="*/ 474815 w 474815"/>
                <a:gd name="connsiteY1" fmla="*/ 69056 h 360293"/>
                <a:gd name="connsiteX2" fmla="*/ 417664 w 474815"/>
                <a:gd name="connsiteY2" fmla="*/ 124621 h 360293"/>
                <a:gd name="connsiteX3" fmla="*/ 229315 w 474815"/>
                <a:gd name="connsiteY3" fmla="*/ 112184 h 360293"/>
                <a:gd name="connsiteX4" fmla="*/ 281702 w 474815"/>
                <a:gd name="connsiteY4" fmla="*/ 359834 h 360293"/>
                <a:gd name="connsiteX5" fmla="*/ 243603 w 474815"/>
                <a:gd name="connsiteY5" fmla="*/ 359835 h 360293"/>
                <a:gd name="connsiteX6" fmla="*/ 181690 w 474815"/>
                <a:gd name="connsiteY6" fmla="*/ 102658 h 360293"/>
                <a:gd name="connsiteX7" fmla="*/ 52388 w 474815"/>
                <a:gd name="connsiteY7" fmla="*/ 96046 h 360293"/>
                <a:gd name="connsiteX8" fmla="*/ 0 w 474815"/>
                <a:gd name="connsiteY8" fmla="*/ 0 h 36029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59972"/>
                <a:gd name="connsiteX1" fmla="*/ 474815 w 474815"/>
                <a:gd name="connsiteY1" fmla="*/ 69056 h 359972"/>
                <a:gd name="connsiteX2" fmla="*/ 417664 w 474815"/>
                <a:gd name="connsiteY2" fmla="*/ 124621 h 359972"/>
                <a:gd name="connsiteX3" fmla="*/ 229315 w 474815"/>
                <a:gd name="connsiteY3" fmla="*/ 112184 h 359972"/>
                <a:gd name="connsiteX4" fmla="*/ 322184 w 474815"/>
                <a:gd name="connsiteY4" fmla="*/ 350308 h 359972"/>
                <a:gd name="connsiteX5" fmla="*/ 243603 w 474815"/>
                <a:gd name="connsiteY5" fmla="*/ 359835 h 359972"/>
                <a:gd name="connsiteX6" fmla="*/ 181690 w 474815"/>
                <a:gd name="connsiteY6" fmla="*/ 102658 h 359972"/>
                <a:gd name="connsiteX7" fmla="*/ 52388 w 474815"/>
                <a:gd name="connsiteY7" fmla="*/ 96046 h 359972"/>
                <a:gd name="connsiteX8" fmla="*/ 0 w 474815"/>
                <a:gd name="connsiteY8" fmla="*/ 0 h 359972"/>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322184 w 474815"/>
                <a:gd name="connsiteY4" fmla="*/ 350308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815" h="359835">
                  <a:moveTo>
                    <a:pt x="0" y="0"/>
                  </a:moveTo>
                  <a:lnTo>
                    <a:pt x="474815" y="69056"/>
                  </a:lnTo>
                  <a:lnTo>
                    <a:pt x="417664" y="124621"/>
                  </a:lnTo>
                  <a:cubicBezTo>
                    <a:pt x="295349" y="114125"/>
                    <a:pt x="337342" y="120299"/>
                    <a:pt x="229315" y="112184"/>
                  </a:cubicBezTo>
                  <a:cubicBezTo>
                    <a:pt x="253127" y="217752"/>
                    <a:pt x="253128" y="251882"/>
                    <a:pt x="279321" y="355070"/>
                  </a:cubicBezTo>
                  <a:cubicBezTo>
                    <a:pt x="243602" y="353482"/>
                    <a:pt x="267416" y="354279"/>
                    <a:pt x="243603" y="359835"/>
                  </a:cubicBezTo>
                  <a:cubicBezTo>
                    <a:pt x="226140" y="274903"/>
                    <a:pt x="215823" y="187590"/>
                    <a:pt x="198359" y="102658"/>
                  </a:cubicBezTo>
                  <a:lnTo>
                    <a:pt x="52388" y="96046"/>
                  </a:lnTo>
                  <a:cubicBezTo>
                    <a:pt x="15875" y="90225"/>
                    <a:pt x="795" y="51065"/>
                    <a:pt x="0" y="0"/>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0" name="Прямоугольник 596">
              <a:extLst>
                <a:ext uri="{FF2B5EF4-FFF2-40B4-BE49-F238E27FC236}">
                  <a16:creationId xmlns:a16="http://schemas.microsoft.com/office/drawing/2014/main" id="{3D4335C8-6AAA-469A-A4C4-014C7B811069}"/>
                </a:ext>
              </a:extLst>
            </p:cNvPr>
            <p:cNvSpPr/>
            <p:nvPr/>
          </p:nvSpPr>
          <p:spPr>
            <a:xfrm>
              <a:off x="-2842237" y="2603454"/>
              <a:ext cx="181069" cy="2364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Lst>
              <a:ahLst/>
              <a:cxnLst>
                <a:cxn ang="0">
                  <a:pos x="connsiteX0" y="connsiteY0"/>
                </a:cxn>
                <a:cxn ang="0">
                  <a:pos x="connsiteX1" y="connsiteY1"/>
                </a:cxn>
                <a:cxn ang="0">
                  <a:pos x="connsiteX2" y="connsiteY2"/>
                </a:cxn>
                <a:cxn ang="0">
                  <a:pos x="connsiteX3" y="connsiteY3"/>
                </a:cxn>
              </a:cxnLst>
              <a:rect l="l" t="t" r="r" b="b"/>
              <a:pathLst>
                <a:path w="181069" h="236476">
                  <a:moveTo>
                    <a:pt x="1482" y="0"/>
                  </a:moveTo>
                  <a:lnTo>
                    <a:pt x="140588" y="11906"/>
                  </a:lnTo>
                  <a:lnTo>
                    <a:pt x="181069" y="236476"/>
                  </a:lnTo>
                  <a:cubicBezTo>
                    <a:pt x="4525" y="207658"/>
                    <a:pt x="-5331" y="90732"/>
                    <a:pt x="1482"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1" name="Прямоугольник 596">
              <a:extLst>
                <a:ext uri="{FF2B5EF4-FFF2-40B4-BE49-F238E27FC236}">
                  <a16:creationId xmlns:a16="http://schemas.microsoft.com/office/drawing/2014/main" id="{4CDDFD89-17E3-46CD-8DF7-6C749F1B680A}"/>
                </a:ext>
              </a:extLst>
            </p:cNvPr>
            <p:cNvSpPr/>
            <p:nvPr/>
          </p:nvSpPr>
          <p:spPr>
            <a:xfrm>
              <a:off x="-2603732" y="2617741"/>
              <a:ext cx="139848" cy="1983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34787 w 173893"/>
                <a:gd name="connsiteY0" fmla="*/ 0 h 195995"/>
                <a:gd name="connsiteX1" fmla="*/ 173893 w 173893"/>
                <a:gd name="connsiteY1" fmla="*/ 11906 h 195995"/>
                <a:gd name="connsiteX2" fmla="*/ 88168 w 173893"/>
                <a:gd name="connsiteY2" fmla="*/ 195995 h 195995"/>
                <a:gd name="connsiteX3" fmla="*/ 34787 w 173893"/>
                <a:gd name="connsiteY3" fmla="*/ 0 h 195995"/>
                <a:gd name="connsiteX0" fmla="*/ 0 w 139106"/>
                <a:gd name="connsiteY0" fmla="*/ 0 h 195995"/>
                <a:gd name="connsiteX1" fmla="*/ 139106 w 139106"/>
                <a:gd name="connsiteY1" fmla="*/ 11906 h 195995"/>
                <a:gd name="connsiteX2" fmla="*/ 53381 w 139106"/>
                <a:gd name="connsiteY2" fmla="*/ 195995 h 195995"/>
                <a:gd name="connsiteX3" fmla="*/ 0 w 139106"/>
                <a:gd name="connsiteY3" fmla="*/ 0 h 195995"/>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40092"/>
                <a:gd name="connsiteY0" fmla="*/ 0 h 207901"/>
                <a:gd name="connsiteX1" fmla="*/ 139106 w 140092"/>
                <a:gd name="connsiteY1" fmla="*/ 11906 h 207901"/>
                <a:gd name="connsiteX2" fmla="*/ 43856 w 140092"/>
                <a:gd name="connsiteY2" fmla="*/ 207901 h 207901"/>
                <a:gd name="connsiteX3" fmla="*/ 0 w 140092"/>
                <a:gd name="connsiteY3" fmla="*/ 0 h 207901"/>
                <a:gd name="connsiteX0" fmla="*/ 0 w 140210"/>
                <a:gd name="connsiteY0" fmla="*/ 0 h 198376"/>
                <a:gd name="connsiteX1" fmla="*/ 139106 w 140210"/>
                <a:gd name="connsiteY1" fmla="*/ 11906 h 198376"/>
                <a:gd name="connsiteX2" fmla="*/ 46237 w 140210"/>
                <a:gd name="connsiteY2" fmla="*/ 198376 h 198376"/>
                <a:gd name="connsiteX3" fmla="*/ 0 w 140210"/>
                <a:gd name="connsiteY3" fmla="*/ 0 h 198376"/>
                <a:gd name="connsiteX0" fmla="*/ 0 w 139848"/>
                <a:gd name="connsiteY0" fmla="*/ 0 h 198376"/>
                <a:gd name="connsiteX1" fmla="*/ 139106 w 139848"/>
                <a:gd name="connsiteY1" fmla="*/ 11906 h 198376"/>
                <a:gd name="connsiteX2" fmla="*/ 46237 w 139848"/>
                <a:gd name="connsiteY2" fmla="*/ 198376 h 198376"/>
                <a:gd name="connsiteX3" fmla="*/ 0 w 139848"/>
                <a:gd name="connsiteY3" fmla="*/ 0 h 198376"/>
              </a:gdLst>
              <a:ahLst/>
              <a:cxnLst>
                <a:cxn ang="0">
                  <a:pos x="connsiteX0" y="connsiteY0"/>
                </a:cxn>
                <a:cxn ang="0">
                  <a:pos x="connsiteX1" y="connsiteY1"/>
                </a:cxn>
                <a:cxn ang="0">
                  <a:pos x="connsiteX2" y="connsiteY2"/>
                </a:cxn>
                <a:cxn ang="0">
                  <a:pos x="connsiteX3" y="connsiteY3"/>
                </a:cxn>
              </a:cxnLst>
              <a:rect l="l" t="t" r="r" b="b"/>
              <a:pathLst>
                <a:path w="139848" h="198376">
                  <a:moveTo>
                    <a:pt x="0" y="0"/>
                  </a:moveTo>
                  <a:lnTo>
                    <a:pt x="139106" y="11906"/>
                  </a:lnTo>
                  <a:cubicBezTo>
                    <a:pt x="143868" y="75650"/>
                    <a:pt x="127200" y="146538"/>
                    <a:pt x="46237" y="198376"/>
                  </a:cubicBezTo>
                  <a:cubicBezTo>
                    <a:pt x="29237" y="100502"/>
                    <a:pt x="17000" y="102637"/>
                    <a:pt x="0"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2" name="Прямоугольник 597">
              <a:extLst>
                <a:ext uri="{FF2B5EF4-FFF2-40B4-BE49-F238E27FC236}">
                  <a16:creationId xmlns:a16="http://schemas.microsoft.com/office/drawing/2014/main" id="{57305E8A-505B-41FB-AFE2-817AC7C7898A}"/>
                </a:ext>
              </a:extLst>
            </p:cNvPr>
            <p:cNvSpPr/>
            <p:nvPr/>
          </p:nvSpPr>
          <p:spPr>
            <a:xfrm>
              <a:off x="-3150735" y="2839135"/>
              <a:ext cx="862476" cy="1220611"/>
            </a:xfrm>
            <a:custGeom>
              <a:avLst/>
              <a:gdLst>
                <a:gd name="connsiteX0" fmla="*/ 0 w 355569"/>
                <a:gd name="connsiteY0" fmla="*/ 0 h 651218"/>
                <a:gd name="connsiteX1" fmla="*/ 355569 w 355569"/>
                <a:gd name="connsiteY1" fmla="*/ 0 h 651218"/>
                <a:gd name="connsiteX2" fmla="*/ 355569 w 355569"/>
                <a:gd name="connsiteY2" fmla="*/ 651218 h 651218"/>
                <a:gd name="connsiteX3" fmla="*/ 0 w 355569"/>
                <a:gd name="connsiteY3" fmla="*/ 651218 h 651218"/>
                <a:gd name="connsiteX4" fmla="*/ 0 w 355569"/>
                <a:gd name="connsiteY4" fmla="*/ 0 h 651218"/>
                <a:gd name="connsiteX0" fmla="*/ 0 w 453200"/>
                <a:gd name="connsiteY0" fmla="*/ 4763 h 655981"/>
                <a:gd name="connsiteX1" fmla="*/ 453200 w 453200"/>
                <a:gd name="connsiteY1" fmla="*/ 0 h 655981"/>
                <a:gd name="connsiteX2" fmla="*/ 355569 w 453200"/>
                <a:gd name="connsiteY2" fmla="*/ 655981 h 655981"/>
                <a:gd name="connsiteX3" fmla="*/ 0 w 453200"/>
                <a:gd name="connsiteY3" fmla="*/ 655981 h 655981"/>
                <a:gd name="connsiteX4" fmla="*/ 0 w 453200"/>
                <a:gd name="connsiteY4" fmla="*/ 4763 h 655981"/>
                <a:gd name="connsiteX0" fmla="*/ 0 w 465046"/>
                <a:gd name="connsiteY0" fmla="*/ 4763 h 655981"/>
                <a:gd name="connsiteX1" fmla="*/ 453200 w 465046"/>
                <a:gd name="connsiteY1" fmla="*/ 0 h 655981"/>
                <a:gd name="connsiteX2" fmla="*/ 463374 w 465046"/>
                <a:gd name="connsiteY2" fmla="*/ 112400 h 655981"/>
                <a:gd name="connsiteX3" fmla="*/ 355569 w 465046"/>
                <a:gd name="connsiteY3" fmla="*/ 655981 h 655981"/>
                <a:gd name="connsiteX4" fmla="*/ 0 w 465046"/>
                <a:gd name="connsiteY4" fmla="*/ 655981 h 655981"/>
                <a:gd name="connsiteX5" fmla="*/ 0 w 465046"/>
                <a:gd name="connsiteY5" fmla="*/ 4763 h 655981"/>
                <a:gd name="connsiteX0" fmla="*/ 0 w 583929"/>
                <a:gd name="connsiteY0" fmla="*/ 4763 h 655981"/>
                <a:gd name="connsiteX1" fmla="*/ 453200 w 583929"/>
                <a:gd name="connsiteY1" fmla="*/ 0 h 655981"/>
                <a:gd name="connsiteX2" fmla="*/ 463374 w 583929"/>
                <a:gd name="connsiteY2" fmla="*/ 112400 h 655981"/>
                <a:gd name="connsiteX3" fmla="*/ 582437 w 583929"/>
                <a:gd name="connsiteY3" fmla="*/ 260038 h 655981"/>
                <a:gd name="connsiteX4" fmla="*/ 355569 w 583929"/>
                <a:gd name="connsiteY4" fmla="*/ 655981 h 655981"/>
                <a:gd name="connsiteX5" fmla="*/ 0 w 583929"/>
                <a:gd name="connsiteY5" fmla="*/ 655981 h 655981"/>
                <a:gd name="connsiteX6" fmla="*/ 0 w 583929"/>
                <a:gd name="connsiteY6"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355569 w 842073"/>
                <a:gd name="connsiteY5" fmla="*/ 655981 h 655981"/>
                <a:gd name="connsiteX6" fmla="*/ 0 w 842073"/>
                <a:gd name="connsiteY6" fmla="*/ 655981 h 655981"/>
                <a:gd name="connsiteX7" fmla="*/ 0 w 842073"/>
                <a:gd name="connsiteY7"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355569 w 842073"/>
                <a:gd name="connsiteY6" fmla="*/ 655981 h 655981"/>
                <a:gd name="connsiteX7" fmla="*/ 0 w 842073"/>
                <a:gd name="connsiteY7" fmla="*/ 655981 h 655981"/>
                <a:gd name="connsiteX8" fmla="*/ 0 w 842073"/>
                <a:gd name="connsiteY8"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55569 w 842073"/>
                <a:gd name="connsiteY7" fmla="*/ 655981 h 655981"/>
                <a:gd name="connsiteX8" fmla="*/ 0 w 842073"/>
                <a:gd name="connsiteY8" fmla="*/ 655981 h 655981"/>
                <a:gd name="connsiteX9" fmla="*/ 0 w 842073"/>
                <a:gd name="connsiteY9"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55569 w 842073"/>
                <a:gd name="connsiteY8" fmla="*/ 655981 h 655981"/>
                <a:gd name="connsiteX9" fmla="*/ 0 w 842073"/>
                <a:gd name="connsiteY9" fmla="*/ 655981 h 655981"/>
                <a:gd name="connsiteX10" fmla="*/ 0 w 842073"/>
                <a:gd name="connsiteY10"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355569 w 842073"/>
                <a:gd name="connsiteY9" fmla="*/ 655981 h 655981"/>
                <a:gd name="connsiteX10" fmla="*/ 0 w 842073"/>
                <a:gd name="connsiteY10" fmla="*/ 655981 h 655981"/>
                <a:gd name="connsiteX11" fmla="*/ 0 w 842073"/>
                <a:gd name="connsiteY11"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257938 w 842073"/>
                <a:gd name="connsiteY9" fmla="*/ 486912 h 655981"/>
                <a:gd name="connsiteX10" fmla="*/ 0 w 842073"/>
                <a:gd name="connsiteY10" fmla="*/ 655981 h 655981"/>
                <a:gd name="connsiteX11" fmla="*/ 0 w 842073"/>
                <a:gd name="connsiteY11" fmla="*/ 4763 h 655981"/>
                <a:gd name="connsiteX0" fmla="*/ 0 w 842073"/>
                <a:gd name="connsiteY0" fmla="*/ 4763 h 1076806"/>
                <a:gd name="connsiteX1" fmla="*/ 453200 w 842073"/>
                <a:gd name="connsiteY1" fmla="*/ 0 h 1076806"/>
                <a:gd name="connsiteX2" fmla="*/ 463374 w 842073"/>
                <a:gd name="connsiteY2" fmla="*/ 112400 h 1076806"/>
                <a:gd name="connsiteX3" fmla="*/ 582437 w 842073"/>
                <a:gd name="connsiteY3" fmla="*/ 260038 h 1076806"/>
                <a:gd name="connsiteX4" fmla="*/ 837230 w 842073"/>
                <a:gd name="connsiteY4" fmla="*/ 338619 h 1076806"/>
                <a:gd name="connsiteX5" fmla="*/ 801512 w 842073"/>
                <a:gd name="connsiteY5" fmla="*/ 450538 h 1076806"/>
                <a:gd name="connsiteX6" fmla="*/ 515762 w 842073"/>
                <a:gd name="connsiteY6" fmla="*/ 376719 h 1076806"/>
                <a:gd name="connsiteX7" fmla="*/ 303830 w 842073"/>
                <a:gd name="connsiteY7" fmla="*/ 131450 h 1076806"/>
                <a:gd name="connsiteX8" fmla="*/ 372887 w 842073"/>
                <a:gd name="connsiteY8" fmla="*/ 257656 h 1076806"/>
                <a:gd name="connsiteX9" fmla="*/ 257938 w 842073"/>
                <a:gd name="connsiteY9" fmla="*/ 486912 h 1076806"/>
                <a:gd name="connsiteX10" fmla="*/ 456230 w 842073"/>
                <a:gd name="connsiteY10" fmla="*/ 1076806 h 1076806"/>
                <a:gd name="connsiteX11" fmla="*/ 0 w 842073"/>
                <a:gd name="connsiteY11" fmla="*/ 655981 h 1076806"/>
                <a:gd name="connsiteX12" fmla="*/ 0 w 842073"/>
                <a:gd name="connsiteY12" fmla="*/ 4763 h 1076806"/>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0 w 842073"/>
                <a:gd name="connsiteY12" fmla="*/ 655981 h 1124877"/>
                <a:gd name="connsiteX13" fmla="*/ 0 w 842073"/>
                <a:gd name="connsiteY13" fmla="*/ 4763 h 1124877"/>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16668 w 842073"/>
                <a:gd name="connsiteY12" fmla="*/ 427381 h 1124877"/>
                <a:gd name="connsiteX13" fmla="*/ 0 w 842073"/>
                <a:gd name="connsiteY13" fmla="*/ 4763 h 1124877"/>
                <a:gd name="connsiteX0" fmla="*/ 214313 w 825405"/>
                <a:gd name="connsiteY0" fmla="*/ 0 h 1162977"/>
                <a:gd name="connsiteX1" fmla="*/ 436532 w 825405"/>
                <a:gd name="connsiteY1" fmla="*/ 38100 h 1162977"/>
                <a:gd name="connsiteX2" fmla="*/ 446706 w 825405"/>
                <a:gd name="connsiteY2" fmla="*/ 150500 h 1162977"/>
                <a:gd name="connsiteX3" fmla="*/ 565769 w 825405"/>
                <a:gd name="connsiteY3" fmla="*/ 298138 h 1162977"/>
                <a:gd name="connsiteX4" fmla="*/ 820562 w 825405"/>
                <a:gd name="connsiteY4" fmla="*/ 376719 h 1162977"/>
                <a:gd name="connsiteX5" fmla="*/ 784844 w 825405"/>
                <a:gd name="connsiteY5" fmla="*/ 488638 h 1162977"/>
                <a:gd name="connsiteX6" fmla="*/ 499094 w 825405"/>
                <a:gd name="connsiteY6" fmla="*/ 414819 h 1162977"/>
                <a:gd name="connsiteX7" fmla="*/ 287162 w 825405"/>
                <a:gd name="connsiteY7" fmla="*/ 169550 h 1162977"/>
                <a:gd name="connsiteX8" fmla="*/ 356219 w 825405"/>
                <a:gd name="connsiteY8" fmla="*/ 295756 h 1162977"/>
                <a:gd name="connsiteX9" fmla="*/ 241270 w 825405"/>
                <a:gd name="connsiteY9" fmla="*/ 525012 h 1162977"/>
                <a:gd name="connsiteX10" fmla="*/ 439562 w 825405"/>
                <a:gd name="connsiteY10" fmla="*/ 1114906 h 1162977"/>
                <a:gd name="connsiteX11" fmla="*/ 282400 w 825405"/>
                <a:gd name="connsiteY11" fmla="*/ 1148243 h 1162977"/>
                <a:gd name="connsiteX12" fmla="*/ 0 w 825405"/>
                <a:gd name="connsiteY12" fmla="*/ 465481 h 1162977"/>
                <a:gd name="connsiteX13" fmla="*/ 214313 w 825405"/>
                <a:gd name="connsiteY13" fmla="*/ 0 h 1162977"/>
                <a:gd name="connsiteX0" fmla="*/ 214313 w 825405"/>
                <a:gd name="connsiteY0" fmla="*/ 35994 h 1198971"/>
                <a:gd name="connsiteX1" fmla="*/ 436532 w 825405"/>
                <a:gd name="connsiteY1" fmla="*/ 74094 h 1198971"/>
                <a:gd name="connsiteX2" fmla="*/ 446706 w 825405"/>
                <a:gd name="connsiteY2" fmla="*/ 186494 h 1198971"/>
                <a:gd name="connsiteX3" fmla="*/ 565769 w 825405"/>
                <a:gd name="connsiteY3" fmla="*/ 334132 h 1198971"/>
                <a:gd name="connsiteX4" fmla="*/ 820562 w 825405"/>
                <a:gd name="connsiteY4" fmla="*/ 412713 h 1198971"/>
                <a:gd name="connsiteX5" fmla="*/ 784844 w 825405"/>
                <a:gd name="connsiteY5" fmla="*/ 524632 h 1198971"/>
                <a:gd name="connsiteX6" fmla="*/ 499094 w 825405"/>
                <a:gd name="connsiteY6" fmla="*/ 450813 h 1198971"/>
                <a:gd name="connsiteX7" fmla="*/ 287162 w 825405"/>
                <a:gd name="connsiteY7" fmla="*/ 205544 h 1198971"/>
                <a:gd name="connsiteX8" fmla="*/ 356219 w 825405"/>
                <a:gd name="connsiteY8" fmla="*/ 331750 h 1198971"/>
                <a:gd name="connsiteX9" fmla="*/ 241270 w 825405"/>
                <a:gd name="connsiteY9" fmla="*/ 561006 h 1198971"/>
                <a:gd name="connsiteX10" fmla="*/ 439562 w 825405"/>
                <a:gd name="connsiteY10" fmla="*/ 1150900 h 1198971"/>
                <a:gd name="connsiteX11" fmla="*/ 282400 w 825405"/>
                <a:gd name="connsiteY11" fmla="*/ 1184237 h 1198971"/>
                <a:gd name="connsiteX12" fmla="*/ 0 w 825405"/>
                <a:gd name="connsiteY12" fmla="*/ 501475 h 1198971"/>
                <a:gd name="connsiteX13" fmla="*/ 214313 w 825405"/>
                <a:gd name="connsiteY13" fmla="*/ 35994 h 1198971"/>
                <a:gd name="connsiteX0" fmla="*/ 214313 w 825405"/>
                <a:gd name="connsiteY0" fmla="*/ 40854 h 1203831"/>
                <a:gd name="connsiteX1" fmla="*/ 436532 w 825405"/>
                <a:gd name="connsiteY1" fmla="*/ 78954 h 1203831"/>
                <a:gd name="connsiteX2" fmla="*/ 446706 w 825405"/>
                <a:gd name="connsiteY2" fmla="*/ 191354 h 1203831"/>
                <a:gd name="connsiteX3" fmla="*/ 565769 w 825405"/>
                <a:gd name="connsiteY3" fmla="*/ 338992 h 1203831"/>
                <a:gd name="connsiteX4" fmla="*/ 820562 w 825405"/>
                <a:gd name="connsiteY4" fmla="*/ 417573 h 1203831"/>
                <a:gd name="connsiteX5" fmla="*/ 784844 w 825405"/>
                <a:gd name="connsiteY5" fmla="*/ 529492 h 1203831"/>
                <a:gd name="connsiteX6" fmla="*/ 499094 w 825405"/>
                <a:gd name="connsiteY6" fmla="*/ 455673 h 1203831"/>
                <a:gd name="connsiteX7" fmla="*/ 287162 w 825405"/>
                <a:gd name="connsiteY7" fmla="*/ 210404 h 1203831"/>
                <a:gd name="connsiteX8" fmla="*/ 356219 w 825405"/>
                <a:gd name="connsiteY8" fmla="*/ 336610 h 1203831"/>
                <a:gd name="connsiteX9" fmla="*/ 241270 w 825405"/>
                <a:gd name="connsiteY9" fmla="*/ 565866 h 1203831"/>
                <a:gd name="connsiteX10" fmla="*/ 439562 w 825405"/>
                <a:gd name="connsiteY10" fmla="*/ 1155760 h 1203831"/>
                <a:gd name="connsiteX11" fmla="*/ 282400 w 825405"/>
                <a:gd name="connsiteY11" fmla="*/ 1189097 h 1203831"/>
                <a:gd name="connsiteX12" fmla="*/ 0 w 825405"/>
                <a:gd name="connsiteY12" fmla="*/ 506335 h 1203831"/>
                <a:gd name="connsiteX13" fmla="*/ 214313 w 825405"/>
                <a:gd name="connsiteY13" fmla="*/ 40854 h 120383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8838"/>
                <a:gd name="connsiteY0" fmla="*/ 38744 h 1201721"/>
                <a:gd name="connsiteX1" fmla="*/ 436532 w 828838"/>
                <a:gd name="connsiteY1" fmla="*/ 76844 h 1201721"/>
                <a:gd name="connsiteX2" fmla="*/ 446706 w 828838"/>
                <a:gd name="connsiteY2" fmla="*/ 189244 h 1201721"/>
                <a:gd name="connsiteX3" fmla="*/ 565769 w 828838"/>
                <a:gd name="connsiteY3" fmla="*/ 336882 h 1201721"/>
                <a:gd name="connsiteX4" fmla="*/ 820562 w 828838"/>
                <a:gd name="connsiteY4" fmla="*/ 415463 h 1201721"/>
                <a:gd name="connsiteX5" fmla="*/ 784844 w 828838"/>
                <a:gd name="connsiteY5" fmla="*/ 527382 h 1201721"/>
                <a:gd name="connsiteX6" fmla="*/ 499094 w 828838"/>
                <a:gd name="connsiteY6" fmla="*/ 453563 h 1201721"/>
                <a:gd name="connsiteX7" fmla="*/ 287162 w 828838"/>
                <a:gd name="connsiteY7" fmla="*/ 208294 h 1201721"/>
                <a:gd name="connsiteX8" fmla="*/ 356219 w 828838"/>
                <a:gd name="connsiteY8" fmla="*/ 334500 h 1201721"/>
                <a:gd name="connsiteX9" fmla="*/ 241270 w 828838"/>
                <a:gd name="connsiteY9" fmla="*/ 563756 h 1201721"/>
                <a:gd name="connsiteX10" fmla="*/ 439562 w 828838"/>
                <a:gd name="connsiteY10" fmla="*/ 1153650 h 1201721"/>
                <a:gd name="connsiteX11" fmla="*/ 282400 w 828838"/>
                <a:gd name="connsiteY11" fmla="*/ 1186987 h 1201721"/>
                <a:gd name="connsiteX12" fmla="*/ 0 w 828838"/>
                <a:gd name="connsiteY12" fmla="*/ 504225 h 1201721"/>
                <a:gd name="connsiteX13" fmla="*/ 214313 w 828838"/>
                <a:gd name="connsiteY13" fmla="*/ 38744 h 1201721"/>
                <a:gd name="connsiteX0" fmla="*/ 214313 w 820562"/>
                <a:gd name="connsiteY0" fmla="*/ 38744 h 1201721"/>
                <a:gd name="connsiteX1" fmla="*/ 436532 w 820562"/>
                <a:gd name="connsiteY1" fmla="*/ 76844 h 1201721"/>
                <a:gd name="connsiteX2" fmla="*/ 446706 w 820562"/>
                <a:gd name="connsiteY2" fmla="*/ 189244 h 1201721"/>
                <a:gd name="connsiteX3" fmla="*/ 565769 w 820562"/>
                <a:gd name="connsiteY3" fmla="*/ 336882 h 1201721"/>
                <a:gd name="connsiteX4" fmla="*/ 820562 w 820562"/>
                <a:gd name="connsiteY4" fmla="*/ 415463 h 1201721"/>
                <a:gd name="connsiteX5" fmla="*/ 784844 w 820562"/>
                <a:gd name="connsiteY5" fmla="*/ 527382 h 1201721"/>
                <a:gd name="connsiteX6" fmla="*/ 499094 w 820562"/>
                <a:gd name="connsiteY6" fmla="*/ 453563 h 1201721"/>
                <a:gd name="connsiteX7" fmla="*/ 287162 w 820562"/>
                <a:gd name="connsiteY7" fmla="*/ 208294 h 1201721"/>
                <a:gd name="connsiteX8" fmla="*/ 356219 w 820562"/>
                <a:gd name="connsiteY8" fmla="*/ 334500 h 1201721"/>
                <a:gd name="connsiteX9" fmla="*/ 241270 w 820562"/>
                <a:gd name="connsiteY9" fmla="*/ 563756 h 1201721"/>
                <a:gd name="connsiteX10" fmla="*/ 439562 w 820562"/>
                <a:gd name="connsiteY10" fmla="*/ 1153650 h 1201721"/>
                <a:gd name="connsiteX11" fmla="*/ 282400 w 820562"/>
                <a:gd name="connsiteY11" fmla="*/ 1186987 h 1201721"/>
                <a:gd name="connsiteX12" fmla="*/ 0 w 820562"/>
                <a:gd name="connsiteY12" fmla="*/ 504225 h 1201721"/>
                <a:gd name="connsiteX13" fmla="*/ 214313 w 820562"/>
                <a:gd name="connsiteY13" fmla="*/ 38744 h 1201721"/>
                <a:gd name="connsiteX0" fmla="*/ 214313 w 847671"/>
                <a:gd name="connsiteY0" fmla="*/ 38744 h 1201721"/>
                <a:gd name="connsiteX1" fmla="*/ 436532 w 847671"/>
                <a:gd name="connsiteY1" fmla="*/ 76844 h 1201721"/>
                <a:gd name="connsiteX2" fmla="*/ 446706 w 847671"/>
                <a:gd name="connsiteY2" fmla="*/ 189244 h 1201721"/>
                <a:gd name="connsiteX3" fmla="*/ 565769 w 847671"/>
                <a:gd name="connsiteY3" fmla="*/ 336882 h 1201721"/>
                <a:gd name="connsiteX4" fmla="*/ 820562 w 847671"/>
                <a:gd name="connsiteY4" fmla="*/ 415463 h 1201721"/>
                <a:gd name="connsiteX5" fmla="*/ 784844 w 847671"/>
                <a:gd name="connsiteY5" fmla="*/ 527382 h 1201721"/>
                <a:gd name="connsiteX6" fmla="*/ 499094 w 847671"/>
                <a:gd name="connsiteY6" fmla="*/ 453563 h 1201721"/>
                <a:gd name="connsiteX7" fmla="*/ 287162 w 847671"/>
                <a:gd name="connsiteY7" fmla="*/ 208294 h 1201721"/>
                <a:gd name="connsiteX8" fmla="*/ 356219 w 847671"/>
                <a:gd name="connsiteY8" fmla="*/ 334500 h 1201721"/>
                <a:gd name="connsiteX9" fmla="*/ 241270 w 847671"/>
                <a:gd name="connsiteY9" fmla="*/ 563756 h 1201721"/>
                <a:gd name="connsiteX10" fmla="*/ 439562 w 847671"/>
                <a:gd name="connsiteY10" fmla="*/ 1153650 h 1201721"/>
                <a:gd name="connsiteX11" fmla="*/ 282400 w 847671"/>
                <a:gd name="connsiteY11" fmla="*/ 1186987 h 1201721"/>
                <a:gd name="connsiteX12" fmla="*/ 0 w 847671"/>
                <a:gd name="connsiteY12" fmla="*/ 504225 h 1201721"/>
                <a:gd name="connsiteX13" fmla="*/ 214313 w 847671"/>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41944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2476" h="1220611">
                  <a:moveTo>
                    <a:pt x="226219" y="38744"/>
                  </a:moveTo>
                  <a:cubicBezTo>
                    <a:pt x="369349" y="-50950"/>
                    <a:pt x="412465" y="37950"/>
                    <a:pt x="448438" y="76844"/>
                  </a:cubicBezTo>
                  <a:cubicBezTo>
                    <a:pt x="449448" y="147648"/>
                    <a:pt x="448077" y="135109"/>
                    <a:pt x="458612" y="189244"/>
                  </a:cubicBezTo>
                  <a:cubicBezTo>
                    <a:pt x="499887" y="260682"/>
                    <a:pt x="519731" y="260682"/>
                    <a:pt x="577675" y="336882"/>
                  </a:cubicBezTo>
                  <a:cubicBezTo>
                    <a:pt x="694356" y="370220"/>
                    <a:pt x="718168" y="372600"/>
                    <a:pt x="832468" y="415463"/>
                  </a:cubicBezTo>
                  <a:cubicBezTo>
                    <a:pt x="845961" y="442451"/>
                    <a:pt x="909462" y="500394"/>
                    <a:pt x="796750" y="527382"/>
                  </a:cubicBezTo>
                  <a:cubicBezTo>
                    <a:pt x="718962" y="509919"/>
                    <a:pt x="610220" y="473408"/>
                    <a:pt x="511000" y="441657"/>
                  </a:cubicBezTo>
                  <a:cubicBezTo>
                    <a:pt x="463375" y="404351"/>
                    <a:pt x="356218" y="233694"/>
                    <a:pt x="299068" y="196388"/>
                  </a:cubicBezTo>
                  <a:cubicBezTo>
                    <a:pt x="276050" y="294813"/>
                    <a:pt x="329231" y="252743"/>
                    <a:pt x="368125" y="334500"/>
                  </a:cubicBezTo>
                  <a:cubicBezTo>
                    <a:pt x="317903" y="418062"/>
                    <a:pt x="289110" y="473050"/>
                    <a:pt x="250794" y="549469"/>
                  </a:cubicBezTo>
                  <a:cubicBezTo>
                    <a:pt x="266885" y="612750"/>
                    <a:pt x="430615" y="1030839"/>
                    <a:pt x="460994" y="1129838"/>
                  </a:cubicBezTo>
                  <a:cubicBezTo>
                    <a:pt x="454645" y="1222707"/>
                    <a:pt x="362568" y="1248900"/>
                    <a:pt x="294306" y="1186987"/>
                  </a:cubicBezTo>
                  <a:cubicBezTo>
                    <a:pt x="216841" y="868912"/>
                    <a:pt x="122708" y="719906"/>
                    <a:pt x="0" y="506607"/>
                  </a:cubicBezTo>
                  <a:cubicBezTo>
                    <a:pt x="39687" y="350653"/>
                    <a:pt x="150813" y="194698"/>
                    <a:pt x="226219" y="38744"/>
                  </a:cubicBezTo>
                  <a:close/>
                </a:path>
              </a:pathLst>
            </a:custGeom>
            <a:solidFill>
              <a:srgbClr val="0C18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3" name="Прямоугольник 598">
              <a:extLst>
                <a:ext uri="{FF2B5EF4-FFF2-40B4-BE49-F238E27FC236}">
                  <a16:creationId xmlns:a16="http://schemas.microsoft.com/office/drawing/2014/main" id="{497D66C4-C4A6-42B2-A0B4-F302EAF70448}"/>
                </a:ext>
              </a:extLst>
            </p:cNvPr>
            <p:cNvSpPr/>
            <p:nvPr/>
          </p:nvSpPr>
          <p:spPr>
            <a:xfrm>
              <a:off x="-2876197" y="3335559"/>
              <a:ext cx="370635" cy="172586"/>
            </a:xfrm>
            <a:custGeom>
              <a:avLst/>
              <a:gdLst>
                <a:gd name="connsiteX0" fmla="*/ 0 w 349204"/>
                <a:gd name="connsiteY0" fmla="*/ 0 h 134486"/>
                <a:gd name="connsiteX1" fmla="*/ 349204 w 349204"/>
                <a:gd name="connsiteY1" fmla="*/ 0 h 134486"/>
                <a:gd name="connsiteX2" fmla="*/ 349204 w 349204"/>
                <a:gd name="connsiteY2" fmla="*/ 134486 h 134486"/>
                <a:gd name="connsiteX3" fmla="*/ 0 w 349204"/>
                <a:gd name="connsiteY3" fmla="*/ 134486 h 134486"/>
                <a:gd name="connsiteX4" fmla="*/ 0 w 349204"/>
                <a:gd name="connsiteY4" fmla="*/ 0 h 134486"/>
                <a:gd name="connsiteX0" fmla="*/ 0 w 349204"/>
                <a:gd name="connsiteY0" fmla="*/ 0 h 134486"/>
                <a:gd name="connsiteX1" fmla="*/ 301579 w 349204"/>
                <a:gd name="connsiteY1" fmla="*/ 38100 h 134486"/>
                <a:gd name="connsiteX2" fmla="*/ 349204 w 349204"/>
                <a:gd name="connsiteY2" fmla="*/ 134486 h 134486"/>
                <a:gd name="connsiteX3" fmla="*/ 0 w 349204"/>
                <a:gd name="connsiteY3" fmla="*/ 134486 h 134486"/>
                <a:gd name="connsiteX4" fmla="*/ 0 w 349204"/>
                <a:gd name="connsiteY4" fmla="*/ 0 h 134486"/>
                <a:gd name="connsiteX0" fmla="*/ 0 w 361110"/>
                <a:gd name="connsiteY0" fmla="*/ 0 h 134486"/>
                <a:gd name="connsiteX1" fmla="*/ 301579 w 361110"/>
                <a:gd name="connsiteY1" fmla="*/ 38100 h 134486"/>
                <a:gd name="connsiteX2" fmla="*/ 361110 w 361110"/>
                <a:gd name="connsiteY2" fmla="*/ 120199 h 134486"/>
                <a:gd name="connsiteX3" fmla="*/ 0 w 361110"/>
                <a:gd name="connsiteY3" fmla="*/ 134486 h 134486"/>
                <a:gd name="connsiteX4" fmla="*/ 0 w 361110"/>
                <a:gd name="connsiteY4" fmla="*/ 0 h 134486"/>
                <a:gd name="connsiteX0" fmla="*/ 0 w 361110"/>
                <a:gd name="connsiteY0" fmla="*/ 0 h 163061"/>
                <a:gd name="connsiteX1" fmla="*/ 301579 w 361110"/>
                <a:gd name="connsiteY1" fmla="*/ 38100 h 163061"/>
                <a:gd name="connsiteX2" fmla="*/ 361110 w 361110"/>
                <a:gd name="connsiteY2" fmla="*/ 120199 h 163061"/>
                <a:gd name="connsiteX3" fmla="*/ 45244 w 361110"/>
                <a:gd name="connsiteY3" fmla="*/ 163061 h 163061"/>
                <a:gd name="connsiteX4" fmla="*/ 0 w 361110"/>
                <a:gd name="connsiteY4" fmla="*/ 0 h 163061"/>
                <a:gd name="connsiteX0" fmla="*/ 0 w 370635"/>
                <a:gd name="connsiteY0" fmla="*/ 11906 h 124961"/>
                <a:gd name="connsiteX1" fmla="*/ 311104 w 370635"/>
                <a:gd name="connsiteY1" fmla="*/ 0 h 124961"/>
                <a:gd name="connsiteX2" fmla="*/ 370635 w 370635"/>
                <a:gd name="connsiteY2" fmla="*/ 82099 h 124961"/>
                <a:gd name="connsiteX3" fmla="*/ 54769 w 370635"/>
                <a:gd name="connsiteY3" fmla="*/ 124961 h 124961"/>
                <a:gd name="connsiteX4" fmla="*/ 0 w 370635"/>
                <a:gd name="connsiteY4" fmla="*/ 11906 h 124961"/>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35" h="172586">
                  <a:moveTo>
                    <a:pt x="0" y="59531"/>
                  </a:moveTo>
                  <a:lnTo>
                    <a:pt x="39642" y="0"/>
                  </a:lnTo>
                  <a:cubicBezTo>
                    <a:pt x="407148" y="48003"/>
                    <a:pt x="329360" y="79339"/>
                    <a:pt x="370635" y="129724"/>
                  </a:cubicBezTo>
                  <a:lnTo>
                    <a:pt x="54769" y="172586"/>
                  </a:lnTo>
                  <a:lnTo>
                    <a:pt x="0" y="59531"/>
                  </a:ln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4" name="Овал 1163">
              <a:extLst>
                <a:ext uri="{FF2B5EF4-FFF2-40B4-BE49-F238E27FC236}">
                  <a16:creationId xmlns:a16="http://schemas.microsoft.com/office/drawing/2014/main" id="{F8059D11-1A22-4682-903F-136CA9D5BE8B}"/>
                </a:ext>
              </a:extLst>
            </p:cNvPr>
            <p:cNvSpPr/>
            <p:nvPr/>
          </p:nvSpPr>
          <p:spPr>
            <a:xfrm>
              <a:off x="-2348719" y="3875467"/>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5" name="Овал 1164">
              <a:extLst>
                <a:ext uri="{FF2B5EF4-FFF2-40B4-BE49-F238E27FC236}">
                  <a16:creationId xmlns:a16="http://schemas.microsoft.com/office/drawing/2014/main" id="{E81082BC-FBD0-4EB4-9930-DCC6EBF0C11D}"/>
                </a:ext>
              </a:extLst>
            </p:cNvPr>
            <p:cNvSpPr/>
            <p:nvPr/>
          </p:nvSpPr>
          <p:spPr>
            <a:xfrm>
              <a:off x="-3361339" y="3872585"/>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6" name="Прямоугольник 600">
              <a:extLst>
                <a:ext uri="{FF2B5EF4-FFF2-40B4-BE49-F238E27FC236}">
                  <a16:creationId xmlns:a16="http://schemas.microsoft.com/office/drawing/2014/main" id="{72EF1B60-0A9F-44DC-A499-B9B5EA02FF36}"/>
                </a:ext>
              </a:extLst>
            </p:cNvPr>
            <p:cNvSpPr/>
            <p:nvPr/>
          </p:nvSpPr>
          <p:spPr>
            <a:xfrm rot="2957821">
              <a:off x="-3196164" y="3572655"/>
              <a:ext cx="51104" cy="368235"/>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4" h="368235">
                  <a:moveTo>
                    <a:pt x="0" y="4911"/>
                  </a:moveTo>
                  <a:lnTo>
                    <a:pt x="33943" y="0"/>
                  </a:lnTo>
                  <a:lnTo>
                    <a:pt x="51104" y="368235"/>
                  </a:lnTo>
                  <a:lnTo>
                    <a:pt x="20016" y="366179"/>
                  </a:lnTo>
                  <a:lnTo>
                    <a:pt x="0" y="4911"/>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7" name="Прямоугольник 600">
              <a:extLst>
                <a:ext uri="{FF2B5EF4-FFF2-40B4-BE49-F238E27FC236}">
                  <a16:creationId xmlns:a16="http://schemas.microsoft.com/office/drawing/2014/main" id="{63FA5FAD-1EF4-4915-BF79-2F670EE8FD9B}"/>
                </a:ext>
              </a:extLst>
            </p:cNvPr>
            <p:cNvSpPr/>
            <p:nvPr/>
          </p:nvSpPr>
          <p:spPr>
            <a:xfrm rot="2957821">
              <a:off x="-2789402" y="3415432"/>
              <a:ext cx="595341" cy="492390"/>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142879"/>
                <a:gd name="connsiteY0" fmla="*/ 0 h 461118"/>
                <a:gd name="connsiteX1" fmla="*/ 125718 w 142879"/>
                <a:gd name="connsiteY1" fmla="*/ 92883 h 461118"/>
                <a:gd name="connsiteX2" fmla="*/ 142879 w 142879"/>
                <a:gd name="connsiteY2" fmla="*/ 461118 h 461118"/>
                <a:gd name="connsiteX3" fmla="*/ 111791 w 142879"/>
                <a:gd name="connsiteY3" fmla="*/ 459062 h 461118"/>
                <a:gd name="connsiteX4" fmla="*/ 0 w 142879"/>
                <a:gd name="connsiteY4" fmla="*/ 0 h 461118"/>
                <a:gd name="connsiteX0" fmla="*/ 0 w 142879"/>
                <a:gd name="connsiteY0" fmla="*/ 39249 h 500367"/>
                <a:gd name="connsiteX1" fmla="*/ 41493 w 142879"/>
                <a:gd name="connsiteY1" fmla="*/ 0 h 500367"/>
                <a:gd name="connsiteX2" fmla="*/ 142879 w 142879"/>
                <a:gd name="connsiteY2" fmla="*/ 500367 h 500367"/>
                <a:gd name="connsiteX3" fmla="*/ 111791 w 142879"/>
                <a:gd name="connsiteY3" fmla="*/ 498311 h 500367"/>
                <a:gd name="connsiteX4" fmla="*/ 0 w 142879"/>
                <a:gd name="connsiteY4" fmla="*/ 39249 h 500367"/>
                <a:gd name="connsiteX0" fmla="*/ 0 w 482169"/>
                <a:gd name="connsiteY0" fmla="*/ 39249 h 500367"/>
                <a:gd name="connsiteX1" fmla="*/ 41493 w 482169"/>
                <a:gd name="connsiteY1" fmla="*/ 0 h 500367"/>
                <a:gd name="connsiteX2" fmla="*/ 482169 w 482169"/>
                <a:gd name="connsiteY2" fmla="*/ 262577 h 500367"/>
                <a:gd name="connsiteX3" fmla="*/ 142879 w 482169"/>
                <a:gd name="connsiteY3" fmla="*/ 500367 h 500367"/>
                <a:gd name="connsiteX4" fmla="*/ 111791 w 482169"/>
                <a:gd name="connsiteY4" fmla="*/ 498311 h 500367"/>
                <a:gd name="connsiteX5" fmla="*/ 0 w 482169"/>
                <a:gd name="connsiteY5"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42879 w 482529"/>
                <a:gd name="connsiteY4" fmla="*/ 500367 h 500367"/>
                <a:gd name="connsiteX5" fmla="*/ 111791 w 482529"/>
                <a:gd name="connsiteY5" fmla="*/ 498311 h 500367"/>
                <a:gd name="connsiteX6" fmla="*/ 0 w 482529"/>
                <a:gd name="connsiteY6"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0 w 482529"/>
                <a:gd name="connsiteY7"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95422 w 482529"/>
                <a:gd name="connsiteY7" fmla="*/ 171750 h 500367"/>
                <a:gd name="connsiteX8" fmla="*/ 0 w 482529"/>
                <a:gd name="connsiteY8" fmla="*/ 39249 h 500367"/>
                <a:gd name="connsiteX0" fmla="*/ 76776 w 559305"/>
                <a:gd name="connsiteY0" fmla="*/ 39249 h 500367"/>
                <a:gd name="connsiteX1" fmla="*/ 118269 w 559305"/>
                <a:gd name="connsiteY1" fmla="*/ 0 h 500367"/>
                <a:gd name="connsiteX2" fmla="*/ 558945 w 559305"/>
                <a:gd name="connsiteY2" fmla="*/ 262577 h 500367"/>
                <a:gd name="connsiteX3" fmla="*/ 542620 w 559305"/>
                <a:gd name="connsiteY3" fmla="*/ 292510 h 500367"/>
                <a:gd name="connsiteX4" fmla="*/ 207663 w 559305"/>
                <a:gd name="connsiteY4" fmla="*/ 126872 h 500367"/>
                <a:gd name="connsiteX5" fmla="*/ 219655 w 559305"/>
                <a:gd name="connsiteY5" fmla="*/ 500367 h 500367"/>
                <a:gd name="connsiteX6" fmla="*/ 188567 w 559305"/>
                <a:gd name="connsiteY6" fmla="*/ 498311 h 500367"/>
                <a:gd name="connsiteX7" fmla="*/ 172198 w 559305"/>
                <a:gd name="connsiteY7" fmla="*/ 171750 h 500367"/>
                <a:gd name="connsiteX8" fmla="*/ 0 w 559305"/>
                <a:gd name="connsiteY8" fmla="*/ 419396 h 500367"/>
                <a:gd name="connsiteX9" fmla="*/ 76776 w 559305"/>
                <a:gd name="connsiteY9"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14826 w 597355"/>
                <a:gd name="connsiteY10"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08203 w 598813"/>
                <a:gd name="connsiteY7" fmla="*/ 157309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5341" h="492390">
                  <a:moveTo>
                    <a:pt x="113172" y="31272"/>
                  </a:moveTo>
                  <a:lnTo>
                    <a:pt x="138378" y="0"/>
                  </a:lnTo>
                  <a:cubicBezTo>
                    <a:pt x="192415" y="65235"/>
                    <a:pt x="532493" y="206913"/>
                    <a:pt x="595341" y="254600"/>
                  </a:cubicBezTo>
                  <a:cubicBezTo>
                    <a:pt x="577113" y="289178"/>
                    <a:pt x="592586" y="255371"/>
                    <a:pt x="579016" y="284533"/>
                  </a:cubicBezTo>
                  <a:cubicBezTo>
                    <a:pt x="504097" y="246260"/>
                    <a:pt x="297065" y="135175"/>
                    <a:pt x="242002" y="113984"/>
                  </a:cubicBezTo>
                  <a:lnTo>
                    <a:pt x="256051" y="492390"/>
                  </a:lnTo>
                  <a:lnTo>
                    <a:pt x="224963" y="490334"/>
                  </a:lnTo>
                  <a:cubicBezTo>
                    <a:pt x="207899" y="421752"/>
                    <a:pt x="221795" y="225891"/>
                    <a:pt x="204731" y="157309"/>
                  </a:cubicBezTo>
                  <a:cubicBezTo>
                    <a:pt x="187041" y="131621"/>
                    <a:pt x="86270" y="348573"/>
                    <a:pt x="36396" y="411419"/>
                  </a:cubicBezTo>
                  <a:cubicBezTo>
                    <a:pt x="10158" y="399320"/>
                    <a:pt x="38369" y="415211"/>
                    <a:pt x="0" y="398957"/>
                  </a:cubicBezTo>
                  <a:cubicBezTo>
                    <a:pt x="57328" y="307971"/>
                    <a:pt x="139251" y="184744"/>
                    <a:pt x="194774" y="92204"/>
                  </a:cubicBezTo>
                  <a:cubicBezTo>
                    <a:pt x="135248" y="46180"/>
                    <a:pt x="140204" y="49344"/>
                    <a:pt x="113172" y="31272"/>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8" name="Равнобедренный треугольник 1167">
              <a:extLst>
                <a:ext uri="{FF2B5EF4-FFF2-40B4-BE49-F238E27FC236}">
                  <a16:creationId xmlns:a16="http://schemas.microsoft.com/office/drawing/2014/main" id="{B80EC2DA-8F0B-4A34-9B51-9E0FAF38BA6B}"/>
                </a:ext>
              </a:extLst>
            </p:cNvPr>
            <p:cNvSpPr/>
            <p:nvPr/>
          </p:nvSpPr>
          <p:spPr>
            <a:xfrm rot="4217081">
              <a:off x="-2716438" y="3543604"/>
              <a:ext cx="45719" cy="137958"/>
            </a:xfrm>
            <a:prstGeom prst="triangl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69" name="Прямоугольник 600">
              <a:extLst>
                <a:ext uri="{FF2B5EF4-FFF2-40B4-BE49-F238E27FC236}">
                  <a16:creationId xmlns:a16="http://schemas.microsoft.com/office/drawing/2014/main" id="{C5F41E33-AEB8-4C92-B2D9-E9B384F9BF80}"/>
                </a:ext>
              </a:extLst>
            </p:cNvPr>
            <p:cNvSpPr/>
            <p:nvPr/>
          </p:nvSpPr>
          <p:spPr>
            <a:xfrm rot="5637087">
              <a:off x="-3168442" y="3720253"/>
              <a:ext cx="149296" cy="426076"/>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0 w 89277"/>
                <a:gd name="connsiteY4" fmla="*/ 516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35905 w 89277"/>
                <a:gd name="connsiteY4" fmla="*/ 44065 h 368235"/>
                <a:gd name="connsiteX5" fmla="*/ 0 w 89277"/>
                <a:gd name="connsiteY5" fmla="*/ 5161 h 368235"/>
                <a:gd name="connsiteX0" fmla="*/ 0 w 89277"/>
                <a:gd name="connsiteY0" fmla="*/ 5161 h 368235"/>
                <a:gd name="connsiteX1" fmla="*/ 72116 w 89277"/>
                <a:gd name="connsiteY1" fmla="*/ 0 h 368235"/>
                <a:gd name="connsiteX2" fmla="*/ 83089 w 89277"/>
                <a:gd name="connsiteY2" fmla="*/ 36032 h 368235"/>
                <a:gd name="connsiteX3" fmla="*/ 89277 w 89277"/>
                <a:gd name="connsiteY3" fmla="*/ 368235 h 368235"/>
                <a:gd name="connsiteX4" fmla="*/ 58189 w 89277"/>
                <a:gd name="connsiteY4" fmla="*/ 366179 h 368235"/>
                <a:gd name="connsiteX5" fmla="*/ 35905 w 89277"/>
                <a:gd name="connsiteY5" fmla="*/ 44065 h 368235"/>
                <a:gd name="connsiteX6" fmla="*/ 0 w 89277"/>
                <a:gd name="connsiteY6" fmla="*/ 5161 h 368235"/>
                <a:gd name="connsiteX0" fmla="*/ 0 w 158786"/>
                <a:gd name="connsiteY0" fmla="*/ 63659 h 426733"/>
                <a:gd name="connsiteX1" fmla="*/ 158778 w 158786"/>
                <a:gd name="connsiteY1" fmla="*/ 0 h 426733"/>
                <a:gd name="connsiteX2" fmla="*/ 83089 w 158786"/>
                <a:gd name="connsiteY2" fmla="*/ 94530 h 426733"/>
                <a:gd name="connsiteX3" fmla="*/ 89277 w 158786"/>
                <a:gd name="connsiteY3" fmla="*/ 426733 h 426733"/>
                <a:gd name="connsiteX4" fmla="*/ 58189 w 158786"/>
                <a:gd name="connsiteY4" fmla="*/ 424677 h 426733"/>
                <a:gd name="connsiteX5" fmla="*/ 35905 w 158786"/>
                <a:gd name="connsiteY5" fmla="*/ 102563 h 426733"/>
                <a:gd name="connsiteX6" fmla="*/ 0 w 158786"/>
                <a:gd name="connsiteY6" fmla="*/ 63659 h 426733"/>
                <a:gd name="connsiteX0" fmla="*/ 0 w 158785"/>
                <a:gd name="connsiteY0" fmla="*/ 63659 h 426733"/>
                <a:gd name="connsiteX1" fmla="*/ 158778 w 158785"/>
                <a:gd name="connsiteY1" fmla="*/ 0 h 426733"/>
                <a:gd name="connsiteX2" fmla="*/ 80056 w 158785"/>
                <a:gd name="connsiteY2" fmla="*/ 85192 h 426733"/>
                <a:gd name="connsiteX3" fmla="*/ 89277 w 158785"/>
                <a:gd name="connsiteY3" fmla="*/ 426733 h 426733"/>
                <a:gd name="connsiteX4" fmla="*/ 58189 w 158785"/>
                <a:gd name="connsiteY4" fmla="*/ 424677 h 426733"/>
                <a:gd name="connsiteX5" fmla="*/ 35905 w 158785"/>
                <a:gd name="connsiteY5" fmla="*/ 102563 h 426733"/>
                <a:gd name="connsiteX6" fmla="*/ 0 w 158785"/>
                <a:gd name="connsiteY6" fmla="*/ 63659 h 426733"/>
                <a:gd name="connsiteX0" fmla="*/ 0 w 158793"/>
                <a:gd name="connsiteY0" fmla="*/ 63659 h 426733"/>
                <a:gd name="connsiteX1" fmla="*/ 158778 w 158793"/>
                <a:gd name="connsiteY1" fmla="*/ 0 h 426733"/>
                <a:gd name="connsiteX2" fmla="*/ 80056 w 158793"/>
                <a:gd name="connsiteY2" fmla="*/ 85192 h 426733"/>
                <a:gd name="connsiteX3" fmla="*/ 89277 w 158793"/>
                <a:gd name="connsiteY3" fmla="*/ 426733 h 426733"/>
                <a:gd name="connsiteX4" fmla="*/ 58189 w 158793"/>
                <a:gd name="connsiteY4" fmla="*/ 424677 h 426733"/>
                <a:gd name="connsiteX5" fmla="*/ 35905 w 158793"/>
                <a:gd name="connsiteY5" fmla="*/ 102563 h 426733"/>
                <a:gd name="connsiteX6" fmla="*/ 0 w 158793"/>
                <a:gd name="connsiteY6" fmla="*/ 63659 h 426733"/>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35905 w 149296"/>
                <a:gd name="connsiteY5" fmla="*/ 101906 h 426076"/>
                <a:gd name="connsiteX6" fmla="*/ 0 w 149296"/>
                <a:gd name="connsiteY6" fmla="*/ 63002 h 426076"/>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40164 w 149296"/>
                <a:gd name="connsiteY5" fmla="*/ 94450 h 426076"/>
                <a:gd name="connsiteX6" fmla="*/ 0 w 149296"/>
                <a:gd name="connsiteY6" fmla="*/ 63002 h 4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6" h="426076">
                  <a:moveTo>
                    <a:pt x="0" y="63002"/>
                  </a:moveTo>
                  <a:lnTo>
                    <a:pt x="149276" y="0"/>
                  </a:lnTo>
                  <a:cubicBezTo>
                    <a:pt x="150204" y="18564"/>
                    <a:pt x="119435" y="96603"/>
                    <a:pt x="80056" y="84535"/>
                  </a:cubicBezTo>
                  <a:lnTo>
                    <a:pt x="89277" y="426076"/>
                  </a:lnTo>
                  <a:lnTo>
                    <a:pt x="58189" y="424020"/>
                  </a:lnTo>
                  <a:cubicBezTo>
                    <a:pt x="41696" y="323640"/>
                    <a:pt x="56657" y="194830"/>
                    <a:pt x="40164" y="94450"/>
                  </a:cubicBezTo>
                  <a:lnTo>
                    <a:pt x="0" y="63002"/>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70" name="Прямоугольник 603">
              <a:extLst>
                <a:ext uri="{FF2B5EF4-FFF2-40B4-BE49-F238E27FC236}">
                  <a16:creationId xmlns:a16="http://schemas.microsoft.com/office/drawing/2014/main" id="{E085B21B-A83E-47AB-8973-09CDFBB420EE}"/>
                </a:ext>
              </a:extLst>
            </p:cNvPr>
            <p:cNvSpPr/>
            <p:nvPr/>
          </p:nvSpPr>
          <p:spPr>
            <a:xfrm>
              <a:off x="-2856091" y="4074022"/>
              <a:ext cx="146382" cy="40960"/>
            </a:xfrm>
            <a:custGeom>
              <a:avLst/>
              <a:gdLst>
                <a:gd name="connsiteX0" fmla="*/ 0 w 144000"/>
                <a:gd name="connsiteY0" fmla="*/ 0 h 36000"/>
                <a:gd name="connsiteX1" fmla="*/ 144000 w 144000"/>
                <a:gd name="connsiteY1" fmla="*/ 0 h 36000"/>
                <a:gd name="connsiteX2" fmla="*/ 144000 w 144000"/>
                <a:gd name="connsiteY2" fmla="*/ 36000 h 36000"/>
                <a:gd name="connsiteX3" fmla="*/ 0 w 144000"/>
                <a:gd name="connsiteY3" fmla="*/ 36000 h 36000"/>
                <a:gd name="connsiteX4" fmla="*/ 0 w 144000"/>
                <a:gd name="connsiteY4" fmla="*/ 0 h 36000"/>
                <a:gd name="connsiteX0" fmla="*/ 0 w 146382"/>
                <a:gd name="connsiteY0" fmla="*/ 0 h 109538"/>
                <a:gd name="connsiteX1" fmla="*/ 146382 w 146382"/>
                <a:gd name="connsiteY1" fmla="*/ 109538 h 109538"/>
                <a:gd name="connsiteX2" fmla="*/ 144000 w 146382"/>
                <a:gd name="connsiteY2" fmla="*/ 36000 h 109538"/>
                <a:gd name="connsiteX3" fmla="*/ 0 w 146382"/>
                <a:gd name="connsiteY3" fmla="*/ 36000 h 109538"/>
                <a:gd name="connsiteX4" fmla="*/ 0 w 146382"/>
                <a:gd name="connsiteY4" fmla="*/ 0 h 109538"/>
                <a:gd name="connsiteX0" fmla="*/ 0 w 172576"/>
                <a:gd name="connsiteY0" fmla="*/ 85724 h 121724"/>
                <a:gd name="connsiteX1" fmla="*/ 172576 w 172576"/>
                <a:gd name="connsiteY1" fmla="*/ 0 h 121724"/>
                <a:gd name="connsiteX2" fmla="*/ 144000 w 172576"/>
                <a:gd name="connsiteY2" fmla="*/ 121724 h 121724"/>
                <a:gd name="connsiteX3" fmla="*/ 0 w 172576"/>
                <a:gd name="connsiteY3" fmla="*/ 121724 h 121724"/>
                <a:gd name="connsiteX4" fmla="*/ 0 w 172576"/>
                <a:gd name="connsiteY4" fmla="*/ 85724 h 121724"/>
                <a:gd name="connsiteX0" fmla="*/ 0 w 193641"/>
                <a:gd name="connsiteY0" fmla="*/ 85724 h 121724"/>
                <a:gd name="connsiteX1" fmla="*/ 172576 w 193641"/>
                <a:gd name="connsiteY1" fmla="*/ 0 h 121724"/>
                <a:gd name="connsiteX2" fmla="*/ 144000 w 193641"/>
                <a:gd name="connsiteY2" fmla="*/ 121724 h 121724"/>
                <a:gd name="connsiteX3" fmla="*/ 0 w 193641"/>
                <a:gd name="connsiteY3" fmla="*/ 121724 h 121724"/>
                <a:gd name="connsiteX4" fmla="*/ 0 w 193641"/>
                <a:gd name="connsiteY4" fmla="*/ 85724 h 121724"/>
                <a:gd name="connsiteX0" fmla="*/ 0 w 207928"/>
                <a:gd name="connsiteY0" fmla="*/ 52387 h 121724"/>
                <a:gd name="connsiteX1" fmla="*/ 186863 w 207928"/>
                <a:gd name="connsiteY1" fmla="*/ 0 h 121724"/>
                <a:gd name="connsiteX2" fmla="*/ 158287 w 207928"/>
                <a:gd name="connsiteY2" fmla="*/ 121724 h 121724"/>
                <a:gd name="connsiteX3" fmla="*/ 14287 w 207928"/>
                <a:gd name="connsiteY3" fmla="*/ 121724 h 121724"/>
                <a:gd name="connsiteX4" fmla="*/ 0 w 207928"/>
                <a:gd name="connsiteY4" fmla="*/ 52387 h 121724"/>
                <a:gd name="connsiteX0" fmla="*/ 21971 w 229899"/>
                <a:gd name="connsiteY0" fmla="*/ 52387 h 121724"/>
                <a:gd name="connsiteX1" fmla="*/ 208834 w 229899"/>
                <a:gd name="connsiteY1" fmla="*/ 0 h 121724"/>
                <a:gd name="connsiteX2" fmla="*/ 180258 w 229899"/>
                <a:gd name="connsiteY2" fmla="*/ 121724 h 121724"/>
                <a:gd name="connsiteX3" fmla="*/ 36258 w 229899"/>
                <a:gd name="connsiteY3" fmla="*/ 121724 h 121724"/>
                <a:gd name="connsiteX4" fmla="*/ 21971 w 229899"/>
                <a:gd name="connsiteY4"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186863"/>
                <a:gd name="connsiteY0" fmla="*/ 52387 h 52387"/>
                <a:gd name="connsiteX1" fmla="*/ 186863 w 186863"/>
                <a:gd name="connsiteY1" fmla="*/ 0 h 52387"/>
                <a:gd name="connsiteX2" fmla="*/ 0 w 186863"/>
                <a:gd name="connsiteY2" fmla="*/ 52387 h 52387"/>
                <a:gd name="connsiteX0" fmla="*/ 0 w 189813"/>
                <a:gd name="connsiteY0" fmla="*/ 52387 h 72470"/>
                <a:gd name="connsiteX1" fmla="*/ 186863 w 189813"/>
                <a:gd name="connsiteY1" fmla="*/ 0 h 72470"/>
                <a:gd name="connsiteX2" fmla="*/ 0 w 189813"/>
                <a:gd name="connsiteY2" fmla="*/ 52387 h 72470"/>
                <a:gd name="connsiteX0" fmla="*/ 0 w 189813"/>
                <a:gd name="connsiteY0" fmla="*/ 52387 h 81492"/>
                <a:gd name="connsiteX1" fmla="*/ 186863 w 189813"/>
                <a:gd name="connsiteY1" fmla="*/ 0 h 81492"/>
                <a:gd name="connsiteX2" fmla="*/ 0 w 189813"/>
                <a:gd name="connsiteY2" fmla="*/ 52387 h 81492"/>
                <a:gd name="connsiteX0" fmla="*/ 0 w 189813"/>
                <a:gd name="connsiteY0" fmla="*/ 52387 h 72470"/>
                <a:gd name="connsiteX1" fmla="*/ 186863 w 189813"/>
                <a:gd name="connsiteY1" fmla="*/ 0 h 72470"/>
                <a:gd name="connsiteX2" fmla="*/ 0 w 189813"/>
                <a:gd name="connsiteY2" fmla="*/ 52387 h 72470"/>
                <a:gd name="connsiteX0" fmla="*/ 0 w 189774"/>
                <a:gd name="connsiteY0" fmla="*/ 52387 h 102643"/>
                <a:gd name="connsiteX1" fmla="*/ 186863 w 189774"/>
                <a:gd name="connsiteY1" fmla="*/ 0 h 102643"/>
                <a:gd name="connsiteX2" fmla="*/ 0 w 189774"/>
                <a:gd name="connsiteY2" fmla="*/ 52387 h 102643"/>
                <a:gd name="connsiteX0" fmla="*/ 0 w 189774"/>
                <a:gd name="connsiteY0" fmla="*/ 52387 h 102643"/>
                <a:gd name="connsiteX1" fmla="*/ 186863 w 189774"/>
                <a:gd name="connsiteY1" fmla="*/ 0 h 102643"/>
                <a:gd name="connsiteX2" fmla="*/ 0 w 189774"/>
                <a:gd name="connsiteY2" fmla="*/ 52387 h 102643"/>
                <a:gd name="connsiteX0" fmla="*/ 0 w 154807"/>
                <a:gd name="connsiteY0" fmla="*/ 7049 h 102331"/>
                <a:gd name="connsiteX1" fmla="*/ 151145 w 154807"/>
                <a:gd name="connsiteY1" fmla="*/ 33243 h 102331"/>
                <a:gd name="connsiteX2" fmla="*/ 0 w 154807"/>
                <a:gd name="connsiteY2" fmla="*/ 7049 h 102331"/>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4651"/>
                <a:gd name="connsiteY0" fmla="*/ 19049 h 54775"/>
                <a:gd name="connsiteX1" fmla="*/ 134476 w 134651"/>
                <a:gd name="connsiteY1" fmla="*/ 0 h 54775"/>
                <a:gd name="connsiteX2" fmla="*/ 0 w 134651"/>
                <a:gd name="connsiteY2" fmla="*/ 19049 h 54775"/>
                <a:gd name="connsiteX0" fmla="*/ 0 w 144158"/>
                <a:gd name="connsiteY0" fmla="*/ 11905 h 50160"/>
                <a:gd name="connsiteX1" fmla="*/ 144001 w 144158"/>
                <a:gd name="connsiteY1" fmla="*/ 0 h 50160"/>
                <a:gd name="connsiteX2" fmla="*/ 0 w 144158"/>
                <a:gd name="connsiteY2" fmla="*/ 11905 h 50160"/>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1"/>
                <a:gd name="connsiteY0" fmla="*/ 9524 h 41748"/>
                <a:gd name="connsiteX1" fmla="*/ 146382 w 146531"/>
                <a:gd name="connsiteY1" fmla="*/ 0 h 41748"/>
                <a:gd name="connsiteX2" fmla="*/ 0 w 146531"/>
                <a:gd name="connsiteY2" fmla="*/ 9524 h 41748"/>
                <a:gd name="connsiteX0" fmla="*/ 0 w 146382"/>
                <a:gd name="connsiteY0" fmla="*/ 9524 h 40960"/>
                <a:gd name="connsiteX1" fmla="*/ 146382 w 146382"/>
                <a:gd name="connsiteY1" fmla="*/ 0 h 40960"/>
                <a:gd name="connsiteX2" fmla="*/ 0 w 146382"/>
                <a:gd name="connsiteY2" fmla="*/ 9524 h 40960"/>
              </a:gdLst>
              <a:ahLst/>
              <a:cxnLst>
                <a:cxn ang="0">
                  <a:pos x="connsiteX0" y="connsiteY0"/>
                </a:cxn>
                <a:cxn ang="0">
                  <a:pos x="connsiteX1" y="connsiteY1"/>
                </a:cxn>
                <a:cxn ang="0">
                  <a:pos x="connsiteX2" y="connsiteY2"/>
                </a:cxn>
              </a:cxnLst>
              <a:rect l="l" t="t" r="r" b="b"/>
              <a:pathLst>
                <a:path w="146382" h="40960">
                  <a:moveTo>
                    <a:pt x="0" y="9524"/>
                  </a:moveTo>
                  <a:cubicBezTo>
                    <a:pt x="57526" y="58736"/>
                    <a:pt x="131720" y="46037"/>
                    <a:pt x="146382" y="0"/>
                  </a:cubicBezTo>
                  <a:cubicBezTo>
                    <a:pt x="76950" y="36513"/>
                    <a:pt x="88481" y="23019"/>
                    <a:pt x="0" y="9524"/>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171" name="Круг: прозрачная заливка 1170">
              <a:extLst>
                <a:ext uri="{FF2B5EF4-FFF2-40B4-BE49-F238E27FC236}">
                  <a16:creationId xmlns:a16="http://schemas.microsoft.com/office/drawing/2014/main" id="{82E8CB24-E478-4DCD-AAB3-FD61405B4FFE}"/>
                </a:ext>
              </a:extLst>
            </p:cNvPr>
            <p:cNvSpPr/>
            <p:nvPr/>
          </p:nvSpPr>
          <p:spPr>
            <a:xfrm>
              <a:off x="-3663004" y="356434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endParaRPr>
            </a:p>
          </p:txBody>
        </p:sp>
        <p:sp>
          <p:nvSpPr>
            <p:cNvPr id="1172" name="Круг: прозрачная заливка 1171">
              <a:extLst>
                <a:ext uri="{FF2B5EF4-FFF2-40B4-BE49-F238E27FC236}">
                  <a16:creationId xmlns:a16="http://schemas.microsoft.com/office/drawing/2014/main" id="{9FA889C1-800C-408F-8902-56AC59D418EA}"/>
                </a:ext>
              </a:extLst>
            </p:cNvPr>
            <p:cNvSpPr/>
            <p:nvPr/>
          </p:nvSpPr>
          <p:spPr>
            <a:xfrm>
              <a:off x="-2650167" y="357196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endParaRPr>
            </a:p>
          </p:txBody>
        </p:sp>
        <p:sp>
          <p:nvSpPr>
            <p:cNvPr id="1173" name="Хорда 1172">
              <a:extLst>
                <a:ext uri="{FF2B5EF4-FFF2-40B4-BE49-F238E27FC236}">
                  <a16:creationId xmlns:a16="http://schemas.microsoft.com/office/drawing/2014/main" id="{DFFC5EFE-5882-41D1-ACA8-2BDA893FF30B}"/>
                </a:ext>
              </a:extLst>
            </p:cNvPr>
            <p:cNvSpPr/>
            <p:nvPr/>
          </p:nvSpPr>
          <p:spPr>
            <a:xfrm rot="20781150">
              <a:off x="-3169075" y="3407179"/>
              <a:ext cx="52359" cy="73983"/>
            </a:xfrm>
            <a:prstGeom prst="chord">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sp>
        <p:nvSpPr>
          <p:cNvPr id="1175" name="TextBox 1174">
            <a:extLst>
              <a:ext uri="{FF2B5EF4-FFF2-40B4-BE49-F238E27FC236}">
                <a16:creationId xmlns:a16="http://schemas.microsoft.com/office/drawing/2014/main" id="{EE4BE1F3-BD54-4D2C-A5C3-FDC4B7FC0516}"/>
              </a:ext>
            </a:extLst>
          </p:cNvPr>
          <p:cNvSpPr txBox="1"/>
          <p:nvPr/>
        </p:nvSpPr>
        <p:spPr>
          <a:xfrm>
            <a:off x="5896709" y="439424"/>
            <a:ext cx="1940104"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ДТП ЗА УЧАСТЮ ДІТЕЙ</a:t>
            </a:r>
            <a:endParaRPr lang="x-none" sz="1200" b="1" dirty="0">
              <a:solidFill>
                <a:srgbClr val="0C183B"/>
              </a:solidFill>
              <a:latin typeface="Times New Roman" pitchFamily="18" charset="0"/>
              <a:cs typeface="Times New Roman" pitchFamily="18" charset="0"/>
            </a:endParaRPr>
          </a:p>
        </p:txBody>
      </p:sp>
      <p:sp>
        <p:nvSpPr>
          <p:cNvPr id="1176" name="TextBox 1175">
            <a:extLst>
              <a:ext uri="{FF2B5EF4-FFF2-40B4-BE49-F238E27FC236}">
                <a16:creationId xmlns:a16="http://schemas.microsoft.com/office/drawing/2014/main" id="{83FC7A05-9F6F-44D2-AD22-7B673D1744AC}"/>
              </a:ext>
            </a:extLst>
          </p:cNvPr>
          <p:cNvSpPr txBox="1"/>
          <p:nvPr/>
        </p:nvSpPr>
        <p:spPr>
          <a:xfrm>
            <a:off x="5976849" y="1506855"/>
            <a:ext cx="1859963"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ПОСТРАЖДАЛО ОСІБ</a:t>
            </a:r>
            <a:endParaRPr lang="x-none" sz="1200" b="1" dirty="0">
              <a:solidFill>
                <a:srgbClr val="0C183B"/>
              </a:solidFill>
              <a:latin typeface="Times New Roman" pitchFamily="18" charset="0"/>
              <a:cs typeface="Times New Roman" pitchFamily="18" charset="0"/>
            </a:endParaRPr>
          </a:p>
        </p:txBody>
      </p:sp>
      <p:sp>
        <p:nvSpPr>
          <p:cNvPr id="1177" name="TextBox 1176">
            <a:extLst>
              <a:ext uri="{FF2B5EF4-FFF2-40B4-BE49-F238E27FC236}">
                <a16:creationId xmlns:a16="http://schemas.microsoft.com/office/drawing/2014/main" id="{B8ABA09A-5723-42F5-82BA-5EBE90148B87}"/>
              </a:ext>
            </a:extLst>
          </p:cNvPr>
          <p:cNvSpPr txBox="1"/>
          <p:nvPr/>
        </p:nvSpPr>
        <p:spPr>
          <a:xfrm>
            <a:off x="5976849" y="2059950"/>
            <a:ext cx="1859963"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ЗАГИНУЛО ОСІБ</a:t>
            </a:r>
            <a:endParaRPr lang="x-none" sz="1200" b="1" dirty="0">
              <a:solidFill>
                <a:srgbClr val="0C183B"/>
              </a:solidFill>
              <a:latin typeface="Times New Roman" pitchFamily="18" charset="0"/>
              <a:cs typeface="Times New Roman" pitchFamily="18" charset="0"/>
            </a:endParaRPr>
          </a:p>
        </p:txBody>
      </p:sp>
      <p:sp>
        <p:nvSpPr>
          <p:cNvPr id="1178" name="TextBox 1177">
            <a:extLst>
              <a:ext uri="{FF2B5EF4-FFF2-40B4-BE49-F238E27FC236}">
                <a16:creationId xmlns:a16="http://schemas.microsoft.com/office/drawing/2014/main" id="{78B4A5B1-FEFC-43C2-A440-F094FDDA0D56}"/>
              </a:ext>
            </a:extLst>
          </p:cNvPr>
          <p:cNvSpPr txBox="1"/>
          <p:nvPr/>
        </p:nvSpPr>
        <p:spPr>
          <a:xfrm>
            <a:off x="5976849" y="2583540"/>
            <a:ext cx="1859963"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ПОСТРАЖДАЛО ДІТЕЙ</a:t>
            </a:r>
            <a:endParaRPr lang="x-none" sz="1200" b="1" dirty="0">
              <a:solidFill>
                <a:srgbClr val="0C183B"/>
              </a:solidFill>
              <a:latin typeface="Times New Roman" pitchFamily="18" charset="0"/>
              <a:cs typeface="Times New Roman" pitchFamily="18" charset="0"/>
            </a:endParaRPr>
          </a:p>
        </p:txBody>
      </p:sp>
      <p:grpSp>
        <p:nvGrpSpPr>
          <p:cNvPr id="1199" name="Группа 1198">
            <a:extLst>
              <a:ext uri="{FF2B5EF4-FFF2-40B4-BE49-F238E27FC236}">
                <a16:creationId xmlns:a16="http://schemas.microsoft.com/office/drawing/2014/main" id="{A8ACDEE4-83A3-4946-9081-B4236DD6046A}"/>
              </a:ext>
            </a:extLst>
          </p:cNvPr>
          <p:cNvGrpSpPr/>
          <p:nvPr/>
        </p:nvGrpSpPr>
        <p:grpSpPr>
          <a:xfrm>
            <a:off x="4829884" y="2559089"/>
            <a:ext cx="228967" cy="292687"/>
            <a:chOff x="4890757" y="2637610"/>
            <a:chExt cx="228967" cy="292687"/>
          </a:xfrm>
        </p:grpSpPr>
        <p:sp>
          <p:nvSpPr>
            <p:cNvPr id="1174" name="Прямоугольник: скругленные углы 4">
              <a:extLst>
                <a:ext uri="{FF2B5EF4-FFF2-40B4-BE49-F238E27FC236}">
                  <a16:creationId xmlns:a16="http://schemas.microsoft.com/office/drawing/2014/main" id="{F3671B59-A1E5-451D-8A94-E320A3BC6322}"/>
                </a:ext>
              </a:extLst>
            </p:cNvPr>
            <p:cNvSpPr>
              <a:spLocks noChangeAspect="1"/>
            </p:cNvSpPr>
            <p:nvPr/>
          </p:nvSpPr>
          <p:spPr>
            <a:xfrm>
              <a:off x="4890757" y="2637610"/>
              <a:ext cx="228967" cy="292687"/>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solidFill>
              <a:srgbClr val="0C183B"/>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a:p>
          </p:txBody>
        </p:sp>
        <p:cxnSp>
          <p:nvCxnSpPr>
            <p:cNvPr id="1181" name="Прямая соединительная линия 1180">
              <a:extLst>
                <a:ext uri="{FF2B5EF4-FFF2-40B4-BE49-F238E27FC236}">
                  <a16:creationId xmlns:a16="http://schemas.microsoft.com/office/drawing/2014/main" id="{A10404BC-7528-4D1E-8BE5-895C204624A0}"/>
                </a:ext>
              </a:extLst>
            </p:cNvPr>
            <p:cNvCxnSpPr>
              <a:cxnSpLocks/>
            </p:cNvCxnSpPr>
            <p:nvPr/>
          </p:nvCxnSpPr>
          <p:spPr>
            <a:xfrm flipV="1">
              <a:off x="4899025" y="2660650"/>
              <a:ext cx="152400" cy="5715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2BD87788-F23B-4500-9860-06B167527934}"/>
                </a:ext>
              </a:extLst>
            </p:cNvPr>
            <p:cNvCxnSpPr>
              <a:cxnSpLocks/>
            </p:cNvCxnSpPr>
            <p:nvPr/>
          </p:nvCxnSpPr>
          <p:spPr>
            <a:xfrm>
              <a:off x="4937125" y="2701925"/>
              <a:ext cx="127000" cy="952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0" name="Прямая соединительная линия 1189">
              <a:extLst>
                <a:ext uri="{FF2B5EF4-FFF2-40B4-BE49-F238E27FC236}">
                  <a16:creationId xmlns:a16="http://schemas.microsoft.com/office/drawing/2014/main" id="{2279D2DC-3B49-4370-87D8-0FFB3E1DDD50}"/>
                </a:ext>
              </a:extLst>
            </p:cNvPr>
            <p:cNvCxnSpPr>
              <a:cxnSpLocks/>
            </p:cNvCxnSpPr>
            <p:nvPr/>
          </p:nvCxnSpPr>
          <p:spPr>
            <a:xfrm flipV="1">
              <a:off x="4899025" y="2720975"/>
              <a:ext cx="165100" cy="158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F1A054C-385E-4824-98E5-D13D0245C163}"/>
                </a:ext>
              </a:extLst>
            </p:cNvPr>
            <p:cNvCxnSpPr>
              <a:cxnSpLocks/>
            </p:cNvCxnSpPr>
            <p:nvPr/>
          </p:nvCxnSpPr>
          <p:spPr>
            <a:xfrm>
              <a:off x="4908550" y="2673350"/>
              <a:ext cx="111125" cy="79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00" name="TextBox 1199">
            <a:extLst>
              <a:ext uri="{FF2B5EF4-FFF2-40B4-BE49-F238E27FC236}">
                <a16:creationId xmlns:a16="http://schemas.microsoft.com/office/drawing/2014/main" id="{EA30C44E-1348-4A5F-B9B2-5CAB4B72F076}"/>
              </a:ext>
            </a:extLst>
          </p:cNvPr>
          <p:cNvSpPr txBox="1"/>
          <p:nvPr/>
        </p:nvSpPr>
        <p:spPr>
          <a:xfrm>
            <a:off x="6022273" y="3053423"/>
            <a:ext cx="2044234" cy="646331"/>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УПРАВЛІННЯ АВТО НАПІДПИТКУ</a:t>
            </a:r>
          </a:p>
          <a:p>
            <a:pPr algn="ctr"/>
            <a:r>
              <a:rPr lang="uk-UA" sz="1200" b="1" dirty="0">
                <a:solidFill>
                  <a:srgbClr val="0C183B"/>
                </a:solidFill>
                <a:latin typeface="Times New Roman" pitchFamily="18" charset="0"/>
                <a:cs typeface="Times New Roman" pitchFamily="18" charset="0"/>
              </a:rPr>
              <a:t> (130 КУпАП)</a:t>
            </a:r>
            <a:endParaRPr lang="x-none" sz="1200" b="1" dirty="0">
              <a:solidFill>
                <a:srgbClr val="0C183B"/>
              </a:solidFill>
              <a:latin typeface="Times New Roman" pitchFamily="18" charset="0"/>
              <a:cs typeface="Times New Roman" pitchFamily="18" charset="0"/>
            </a:endParaRPr>
          </a:p>
        </p:txBody>
      </p:sp>
      <p:sp>
        <p:nvSpPr>
          <p:cNvPr id="1202" name="TextBox 1201">
            <a:extLst>
              <a:ext uri="{FF2B5EF4-FFF2-40B4-BE49-F238E27FC236}">
                <a16:creationId xmlns:a16="http://schemas.microsoft.com/office/drawing/2014/main" id="{53EC9887-C0B6-40C2-89C8-4D6FF5530E33}"/>
              </a:ext>
            </a:extLst>
          </p:cNvPr>
          <p:cNvSpPr txBox="1"/>
          <p:nvPr/>
        </p:nvSpPr>
        <p:spPr>
          <a:xfrm>
            <a:off x="5277394" y="3104032"/>
            <a:ext cx="936278"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740</a:t>
            </a:r>
            <a:endParaRPr lang="x-none" sz="2000" b="1" dirty="0">
              <a:solidFill>
                <a:srgbClr val="0C0E3B"/>
              </a:solidFill>
              <a:latin typeface="Arial Black" panose="020B0A04020102020204" pitchFamily="34" charset="0"/>
            </a:endParaRPr>
          </a:p>
        </p:txBody>
      </p:sp>
      <p:sp>
        <p:nvSpPr>
          <p:cNvPr id="1203" name="TextBox 1202">
            <a:extLst>
              <a:ext uri="{FF2B5EF4-FFF2-40B4-BE49-F238E27FC236}">
                <a16:creationId xmlns:a16="http://schemas.microsoft.com/office/drawing/2014/main" id="{88E3AD4B-1D9C-47B8-95AB-569A4AD95406}"/>
              </a:ext>
            </a:extLst>
          </p:cNvPr>
          <p:cNvSpPr txBox="1"/>
          <p:nvPr/>
        </p:nvSpPr>
        <p:spPr>
          <a:xfrm>
            <a:off x="5351380" y="2505377"/>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14</a:t>
            </a:r>
            <a:endParaRPr lang="x-none" sz="2000" b="1" dirty="0">
              <a:solidFill>
                <a:srgbClr val="0C0E3B"/>
              </a:solidFill>
              <a:latin typeface="Arial Black" panose="020B0A04020102020204" pitchFamily="34" charset="0"/>
            </a:endParaRPr>
          </a:p>
        </p:txBody>
      </p:sp>
      <p:sp>
        <p:nvSpPr>
          <p:cNvPr id="1204" name="TextBox 1203">
            <a:extLst>
              <a:ext uri="{FF2B5EF4-FFF2-40B4-BE49-F238E27FC236}">
                <a16:creationId xmlns:a16="http://schemas.microsoft.com/office/drawing/2014/main" id="{579E9AA5-DC32-4025-B145-F0B6C5FCC044}"/>
              </a:ext>
            </a:extLst>
          </p:cNvPr>
          <p:cNvSpPr txBox="1"/>
          <p:nvPr/>
        </p:nvSpPr>
        <p:spPr>
          <a:xfrm>
            <a:off x="5351380" y="1981787"/>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5</a:t>
            </a:r>
            <a:endParaRPr lang="x-none" sz="2000" b="1" dirty="0">
              <a:solidFill>
                <a:srgbClr val="0C0E3B"/>
              </a:solidFill>
              <a:latin typeface="Arial Black" panose="020B0A04020102020204" pitchFamily="34" charset="0"/>
            </a:endParaRPr>
          </a:p>
        </p:txBody>
      </p:sp>
      <p:sp>
        <p:nvSpPr>
          <p:cNvPr id="1205" name="TextBox 1204">
            <a:extLst>
              <a:ext uri="{FF2B5EF4-FFF2-40B4-BE49-F238E27FC236}">
                <a16:creationId xmlns:a16="http://schemas.microsoft.com/office/drawing/2014/main" id="{731281E0-28DB-452B-AE60-E39C9370931E}"/>
              </a:ext>
            </a:extLst>
          </p:cNvPr>
          <p:cNvSpPr txBox="1"/>
          <p:nvPr/>
        </p:nvSpPr>
        <p:spPr>
          <a:xfrm>
            <a:off x="5351380" y="1428692"/>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84</a:t>
            </a:r>
            <a:endParaRPr lang="x-none" sz="2000" b="1" dirty="0">
              <a:solidFill>
                <a:srgbClr val="0C0E3B"/>
              </a:solidFill>
              <a:latin typeface="Arial Black" panose="020B0A04020102020204" pitchFamily="34" charset="0"/>
            </a:endParaRPr>
          </a:p>
        </p:txBody>
      </p:sp>
      <p:sp>
        <p:nvSpPr>
          <p:cNvPr id="1206" name="TextBox 1205">
            <a:extLst>
              <a:ext uri="{FF2B5EF4-FFF2-40B4-BE49-F238E27FC236}">
                <a16:creationId xmlns:a16="http://schemas.microsoft.com/office/drawing/2014/main" id="{079BD369-559B-4B73-B4CF-F73C464B8831}"/>
              </a:ext>
            </a:extLst>
          </p:cNvPr>
          <p:cNvSpPr txBox="1"/>
          <p:nvPr/>
        </p:nvSpPr>
        <p:spPr>
          <a:xfrm>
            <a:off x="5351380" y="846984"/>
            <a:ext cx="862292"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2</a:t>
            </a:r>
            <a:endParaRPr lang="x-none" sz="2000" b="1" dirty="0">
              <a:solidFill>
                <a:srgbClr val="0C0E3B"/>
              </a:solidFill>
              <a:latin typeface="Arial Black" panose="020B0A04020102020204" pitchFamily="34" charset="0"/>
            </a:endParaRPr>
          </a:p>
        </p:txBody>
      </p:sp>
      <p:sp>
        <p:nvSpPr>
          <p:cNvPr id="1207" name="TextBox 1206">
            <a:extLst>
              <a:ext uri="{FF2B5EF4-FFF2-40B4-BE49-F238E27FC236}">
                <a16:creationId xmlns:a16="http://schemas.microsoft.com/office/drawing/2014/main" id="{2DC41360-CC4B-41AA-870D-6917D2241CF4}"/>
              </a:ext>
            </a:extLst>
          </p:cNvPr>
          <p:cNvSpPr txBox="1"/>
          <p:nvPr/>
        </p:nvSpPr>
        <p:spPr>
          <a:xfrm>
            <a:off x="5368834" y="361261"/>
            <a:ext cx="666515" cy="400110"/>
          </a:xfrm>
          <a:prstGeom prst="rect">
            <a:avLst/>
          </a:prstGeom>
          <a:noFill/>
        </p:spPr>
        <p:txBody>
          <a:bodyPr wrap="square" rtlCol="0">
            <a:spAutoFit/>
          </a:bodyPr>
          <a:lstStyle/>
          <a:p>
            <a:pPr algn="ctr"/>
            <a:r>
              <a:rPr lang="uk-UA" sz="2000" b="1" dirty="0">
                <a:solidFill>
                  <a:srgbClr val="0C0E3B"/>
                </a:solidFill>
                <a:latin typeface="Arial Black" panose="020B0A04020102020204" pitchFamily="34" charset="0"/>
              </a:rPr>
              <a:t>16</a:t>
            </a:r>
            <a:endParaRPr lang="x-none" sz="2000" b="1" dirty="0">
              <a:solidFill>
                <a:srgbClr val="0C0E3B"/>
              </a:solidFill>
              <a:latin typeface="Arial Black" panose="020B0A04020102020204" pitchFamily="34" charset="0"/>
            </a:endParaRPr>
          </a:p>
        </p:txBody>
      </p:sp>
      <p:sp>
        <p:nvSpPr>
          <p:cNvPr id="1208" name="TextBox 1207">
            <a:extLst>
              <a:ext uri="{FF2B5EF4-FFF2-40B4-BE49-F238E27FC236}">
                <a16:creationId xmlns:a16="http://schemas.microsoft.com/office/drawing/2014/main" id="{040D5FFC-5F7D-4280-897C-5F5D70B15B6D}"/>
              </a:ext>
            </a:extLst>
          </p:cNvPr>
          <p:cNvSpPr txBox="1"/>
          <p:nvPr/>
        </p:nvSpPr>
        <p:spPr>
          <a:xfrm>
            <a:off x="5887320" y="958454"/>
            <a:ext cx="2105690"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ВИКРАДЕННЯ АВТОМОБІЛІВ</a:t>
            </a:r>
          </a:p>
        </p:txBody>
      </p:sp>
      <p:sp>
        <p:nvSpPr>
          <p:cNvPr id="1210" name="TextBox 1209">
            <a:extLst>
              <a:ext uri="{FF2B5EF4-FFF2-40B4-BE49-F238E27FC236}">
                <a16:creationId xmlns:a16="http://schemas.microsoft.com/office/drawing/2014/main" id="{DF52DC16-4CE8-483D-8F64-95F09C770993}"/>
              </a:ext>
            </a:extLst>
          </p:cNvPr>
          <p:cNvSpPr txBox="1"/>
          <p:nvPr/>
        </p:nvSpPr>
        <p:spPr>
          <a:xfrm>
            <a:off x="3311751" y="4342863"/>
            <a:ext cx="2800543" cy="492443"/>
          </a:xfrm>
          <a:prstGeom prst="rect">
            <a:avLst/>
          </a:prstGeom>
          <a:noFill/>
        </p:spPr>
        <p:txBody>
          <a:bodyPr wrap="square" rtlCol="0">
            <a:spAutoFit/>
          </a:bodyPr>
          <a:lstStyle/>
          <a:p>
            <a:pPr algn="just"/>
            <a:r>
              <a:rPr lang="uk-UA" sz="1400" dirty="0">
                <a:latin typeface="Times New Roman" pitchFamily="18" charset="0"/>
                <a:cs typeface="Times New Roman" pitchFamily="18" charset="0"/>
              </a:rPr>
              <a:t>- </a:t>
            </a:r>
            <a:r>
              <a:rPr lang="uk-UA" sz="1200" dirty="0">
                <a:latin typeface="Times New Roman" pitchFamily="18" charset="0"/>
                <a:cs typeface="Times New Roman" pitchFamily="18" charset="0"/>
              </a:rPr>
              <a:t>по п</a:t>
            </a:r>
            <a:r>
              <a:rPr lang="en-US" sz="1200" dirty="0">
                <a:latin typeface="Times New Roman" pitchFamily="18" charset="0"/>
                <a:cs typeface="Times New Roman" pitchFamily="18" charset="0"/>
              </a:rPr>
              <a:t>’</a:t>
            </a:r>
            <a:r>
              <a:rPr lang="uk-UA" sz="1200" noProof="1">
                <a:latin typeface="Times New Roman" pitchFamily="18" charset="0"/>
                <a:cs typeface="Times New Roman" pitchFamily="18" charset="0"/>
              </a:rPr>
              <a:t>ятницях</a:t>
            </a:r>
            <a:r>
              <a:rPr lang="uk-UA" sz="1200" dirty="0">
                <a:latin typeface="Times New Roman" pitchFamily="18" charset="0"/>
                <a:cs typeface="Times New Roman" pitchFamily="18" charset="0"/>
              </a:rPr>
              <a:t> та суботах</a:t>
            </a:r>
          </a:p>
          <a:p>
            <a:pPr algn="just"/>
            <a:r>
              <a:rPr lang="uk-UA" sz="1200" dirty="0">
                <a:latin typeface="Times New Roman" pitchFamily="18" charset="0"/>
                <a:cs typeface="Times New Roman" pitchFamily="18" charset="0"/>
              </a:rPr>
              <a:t>- вечірня пора доби (17:00 до 19:00)</a:t>
            </a:r>
          </a:p>
        </p:txBody>
      </p:sp>
      <p:sp>
        <p:nvSpPr>
          <p:cNvPr id="1211" name="TextBox 1210">
            <a:extLst>
              <a:ext uri="{FF2B5EF4-FFF2-40B4-BE49-F238E27FC236}">
                <a16:creationId xmlns:a16="http://schemas.microsoft.com/office/drawing/2014/main" id="{C5F8A0D1-0FFC-4CB3-9736-F00786B73992}"/>
              </a:ext>
            </a:extLst>
          </p:cNvPr>
          <p:cNvSpPr txBox="1"/>
          <p:nvPr/>
        </p:nvSpPr>
        <p:spPr>
          <a:xfrm>
            <a:off x="448485" y="4487909"/>
            <a:ext cx="3163500" cy="1938992"/>
          </a:xfrm>
          <a:prstGeom prst="rect">
            <a:avLst/>
          </a:prstGeom>
          <a:noFill/>
        </p:spPr>
        <p:txBody>
          <a:bodyPr wrap="square" rtlCol="0">
            <a:spAutoFit/>
          </a:bodyPr>
          <a:lstStyle/>
          <a:p>
            <a:r>
              <a:rPr lang="uk-UA" sz="1200" noProof="1">
                <a:latin typeface="Times New Roman" pitchFamily="18" charset="0"/>
                <a:cs typeface="Times New Roman" pitchFamily="18" charset="0"/>
              </a:rPr>
              <a:t>1.Місто Первомайськ, перехрестя вулиць Київська та Леоніда Федорова.</a:t>
            </a:r>
          </a:p>
          <a:p>
            <a:r>
              <a:rPr lang="uk-UA" sz="1200" noProof="1">
                <a:latin typeface="Times New Roman" pitchFamily="18" charset="0"/>
                <a:cs typeface="Times New Roman" pitchFamily="18" charset="0"/>
              </a:rPr>
              <a:t>2. Дільниця траси H-24 “Благовіщенське -Миколаїв”  50 км +800м.</a:t>
            </a:r>
          </a:p>
          <a:p>
            <a:r>
              <a:rPr lang="uk-UA" sz="1200" noProof="1">
                <a:latin typeface="Times New Roman" pitchFamily="18" charset="0"/>
                <a:cs typeface="Times New Roman" pitchFamily="18" charset="0"/>
              </a:rPr>
              <a:t>3. Селище  Врадіївка  перехрестя  вулиць Героїв  Врадіївщини  та Незалежності.</a:t>
            </a:r>
          </a:p>
          <a:p>
            <a:r>
              <a:rPr lang="uk-UA" sz="1200" noProof="1">
                <a:latin typeface="Times New Roman" pitchFamily="18" charset="0"/>
                <a:cs typeface="Times New Roman" pitchFamily="18" charset="0"/>
              </a:rPr>
              <a:t>4. Дільниця траси Т 15-06 Миколаїв –Доманівка  - Берізки на 161 км+900м..</a:t>
            </a:r>
          </a:p>
          <a:p>
            <a:r>
              <a:rPr lang="uk-UA" sz="1200" noProof="1">
                <a:latin typeface="Times New Roman" pitchFamily="18" charset="0"/>
                <a:cs typeface="Times New Roman" pitchFamily="18" charset="0"/>
              </a:rPr>
              <a:t>5. Дільниця траси державного значення М-05 Київ - Одеса .</a:t>
            </a:r>
          </a:p>
        </p:txBody>
      </p:sp>
    </p:spTree>
    <p:extLst>
      <p:ext uri="{BB962C8B-B14F-4D97-AF65-F5344CB8AC3E}">
        <p14:creationId xmlns:p14="http://schemas.microsoft.com/office/powerpoint/2010/main" val="4097715364"/>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63421" y="543981"/>
            <a:ext cx="2368609" cy="395173"/>
          </a:xfrm>
          <a:prstGeom prst="rect">
            <a:avLst/>
          </a:prstGeom>
          <a:noFill/>
        </p:spPr>
        <p:txBody>
          <a:bodyPr wrap="square" rtlCol="0">
            <a:spAutoFit/>
          </a:bodyPr>
          <a:lstStyle/>
          <a:p>
            <a:pPr algn="ctr">
              <a:lnSpc>
                <a:spcPct val="80000"/>
              </a:lnSpc>
            </a:pPr>
            <a:r>
              <a:rPr lang="uk-UA" sz="2400" dirty="0">
                <a:solidFill>
                  <a:srgbClr val="0C183B"/>
                </a:solidFill>
                <a:latin typeface="Times New Roman" pitchFamily="18" charset="0"/>
                <a:cs typeface="Times New Roman" pitchFamily="18" charset="0"/>
              </a:rPr>
              <a:t>Безпечні дороги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1927337" y="1024959"/>
            <a:ext cx="4436855"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ПРИКЛАДИ ДТП.</a:t>
            </a:r>
          </a:p>
          <a:p>
            <a:pPr>
              <a:lnSpc>
                <a:spcPct val="80000"/>
              </a:lnSpc>
            </a:pPr>
            <a:r>
              <a:rPr lang="ru-RU" sz="1400" b="1" dirty="0">
                <a:solidFill>
                  <a:srgbClr val="0C183B"/>
                </a:solidFill>
                <a:latin typeface="Times New Roman" pitchFamily="18" charset="0"/>
                <a:cs typeface="Times New Roman" pitchFamily="18" charset="0"/>
              </a:rPr>
              <a:t>РОБОТА ПОЛІЦІЇ </a:t>
            </a:r>
            <a:endParaRPr lang="x-none" sz="1400" b="1" dirty="0">
              <a:solidFill>
                <a:srgbClr val="0C18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645329" y="1581193"/>
            <a:ext cx="7082138" cy="4939814"/>
          </a:xfrm>
          <a:prstGeom prst="rect">
            <a:avLst/>
          </a:prstGeom>
          <a:noFill/>
        </p:spPr>
        <p:txBody>
          <a:bodyPr wrap="square" rtlCol="0">
            <a:spAutoFit/>
          </a:bodyPr>
          <a:lstStyle/>
          <a:p>
            <a:pPr algn="just"/>
            <a:r>
              <a:rPr lang="ru-RU" sz="1500" dirty="0">
                <a:latin typeface="Times New Roman" pitchFamily="18" charset="0"/>
                <a:cs typeface="Times New Roman" pitchFamily="18" charset="0"/>
              </a:rPr>
              <a:t>	30 жовтня до відділення поліції № 1 Первомайського районного відділу надійшло повідомлення від мешканця Арбузинської громади про те, що у сусідському будинку виявлено тіло чоловіка.</a:t>
            </a:r>
            <a:endParaRPr lang="uk-UA" sz="1500" dirty="0">
              <a:latin typeface="Times New Roman" pitchFamily="18" charset="0"/>
              <a:cs typeface="Times New Roman" pitchFamily="18" charset="0"/>
            </a:endParaRPr>
          </a:p>
          <a:p>
            <a:pPr algn="just"/>
            <a:r>
              <a:rPr lang="ru-RU" sz="1500" dirty="0">
                <a:latin typeface="Times New Roman" pitchFamily="18" charset="0"/>
                <a:cs typeface="Times New Roman" pitchFamily="18" charset="0"/>
              </a:rPr>
              <a:t>	На місце події прибули співробітники слідчо-оперативної групи та судово-медичний експерт. За попереднім висновком спеціаліста, смерть чоловіка настала від отриманих тілесних ушкоджень внаслідок дорожньо-транспортної пригоди.</a:t>
            </a:r>
            <a:endParaRPr lang="uk-UA" sz="1500" dirty="0">
              <a:latin typeface="Times New Roman" pitchFamily="18" charset="0"/>
              <a:cs typeface="Times New Roman" pitchFamily="18" charset="0"/>
            </a:endParaRPr>
          </a:p>
          <a:p>
            <a:pPr algn="just"/>
            <a:r>
              <a:rPr lang="ru-RU" sz="1500" dirty="0">
                <a:latin typeface="Times New Roman" pitchFamily="18" charset="0"/>
                <a:cs typeface="Times New Roman" pitchFamily="18" charset="0"/>
              </a:rPr>
              <a:t>	У ході оперативно-розшукових та слідчих заходів правоохоронці з’ясували, що подія сталась напередодні, 29 жовтня, ввечері у селі Воєводське Арбузинської громади. Того дня 48-річний керманич автомобілю ВАЗ 21101 скоїв наїзд на </a:t>
            </a:r>
            <a:br>
              <a:rPr lang="ru-RU" sz="1500" dirty="0">
                <a:latin typeface="Times New Roman" pitchFamily="18" charset="0"/>
                <a:cs typeface="Times New Roman" pitchFamily="18" charset="0"/>
              </a:rPr>
            </a:br>
            <a:r>
              <a:rPr lang="ru-RU" sz="1500" dirty="0">
                <a:latin typeface="Times New Roman" pitchFamily="18" charset="0"/>
                <a:cs typeface="Times New Roman" pitchFamily="18" charset="0"/>
              </a:rPr>
              <a:t>62-річного пішохода, після чого помістив потерпілого до авто та завіз до будинку, де останній тимчасово проживав, намагаючись таким чином приховати злочин. Наступного дня від отриманих травм потерпілий помер.</a:t>
            </a:r>
            <a:endParaRPr lang="uk-UA" sz="1500" dirty="0">
              <a:latin typeface="Times New Roman" pitchFamily="18" charset="0"/>
              <a:cs typeface="Times New Roman" pitchFamily="18" charset="0"/>
            </a:endParaRPr>
          </a:p>
          <a:p>
            <a:pPr algn="just"/>
            <a:r>
              <a:rPr lang="ru-RU" sz="1500" dirty="0">
                <a:latin typeface="Times New Roman" pitchFamily="18" charset="0"/>
                <a:cs typeface="Times New Roman" pitchFamily="18" charset="0"/>
              </a:rPr>
              <a:t>	</a:t>
            </a:r>
            <a:r>
              <a:rPr lang="uk-UA" sz="1500" dirty="0">
                <a:latin typeface="Times New Roman" pitchFamily="18" charset="0"/>
                <a:cs typeface="Times New Roman" pitchFamily="18" charset="0"/>
              </a:rPr>
              <a:t>Поліцейські</a:t>
            </a:r>
            <a:r>
              <a:rPr lang="ru-RU" sz="1500" dirty="0">
                <a:latin typeface="Times New Roman" pitchFamily="18" charset="0"/>
                <a:cs typeface="Times New Roman" pitchFamily="18" charset="0"/>
              </a:rPr>
              <a:t> встановили транспортний засіб, його місце знаходження та затримали зловмисника у порядку ст. 208 Кримінального процесуального кодексу України.</a:t>
            </a:r>
            <a:endParaRPr lang="uk-UA" sz="1500" dirty="0">
              <a:latin typeface="Times New Roman" pitchFamily="18" charset="0"/>
              <a:cs typeface="Times New Roman" pitchFamily="18" charset="0"/>
            </a:endParaRPr>
          </a:p>
          <a:p>
            <a:pPr algn="just"/>
            <a:r>
              <a:rPr lang="ru-RU" sz="1500" dirty="0">
                <a:latin typeface="Times New Roman" pitchFamily="18" charset="0"/>
                <a:cs typeface="Times New Roman" pitchFamily="18" charset="0"/>
              </a:rPr>
              <a:t>	</a:t>
            </a:r>
            <a:r>
              <a:rPr lang="uk-UA" sz="1500" dirty="0">
                <a:latin typeface="Times New Roman" pitchFamily="18" charset="0"/>
                <a:cs typeface="Times New Roman" pitchFamily="18" charset="0"/>
              </a:rPr>
              <a:t>Транспортний</a:t>
            </a:r>
            <a:r>
              <a:rPr lang="ru-RU" sz="1500" dirty="0">
                <a:latin typeface="Times New Roman" pitchFamily="18" charset="0"/>
                <a:cs typeface="Times New Roman" pitchFamily="18" charset="0"/>
              </a:rPr>
              <a:t> засіб правоохоронці вилучили та направили на проведення відповідних експертиз, за результатами яких фігуранту буде повідомлено про підозру і за фактом порушення правил безпеки дорожнього руху або експлуатації транспорту особами, які керують транспортними засобами, що спричинило смерть потерпілого – ч. 2 ст. 286 КК України. За скоєне йому загрожує до восьми років ув’язнення.</a:t>
            </a:r>
            <a:endParaRPr lang="uk-UA" sz="1500" dirty="0">
              <a:latin typeface="Times New Roman" pitchFamily="18" charset="0"/>
              <a:cs typeface="Times New Roman" pitchFamily="18" charset="0"/>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007480" y="1039696"/>
            <a:ext cx="3596602" cy="2893100"/>
          </a:xfrm>
          <a:prstGeom prst="rect">
            <a:avLst/>
          </a:prstGeom>
          <a:noFill/>
        </p:spPr>
        <p:txBody>
          <a:bodyPr wrap="square" rtlCol="0">
            <a:spAutoFit/>
          </a:bodyPr>
          <a:lstStyle/>
          <a:p>
            <a:endParaRPr lang="uk-UA" sz="1400" dirty="0">
              <a:solidFill>
                <a:schemeClr val="bg1"/>
              </a:solidFill>
            </a:endParaRPr>
          </a:p>
          <a:p>
            <a:pPr marL="285750" indent="-285750">
              <a:buFontTx/>
              <a:buChar char="-"/>
            </a:pPr>
            <a:r>
              <a:rPr lang="uk-UA" sz="1400" dirty="0">
                <a:solidFill>
                  <a:schemeClr val="bg1"/>
                </a:solidFill>
                <a:latin typeface="Times New Roman" pitchFamily="18" charset="0"/>
                <a:cs typeface="Times New Roman" pitchFamily="18" charset="0"/>
              </a:rPr>
              <a:t>відновити або нанести дорожню розмітку, у тому числі пішохідних переходів</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встановити освітлення біля пішохідних переходів</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установити обмежувачі швидкості («лежачі поліцейські») в місцях найбільшої концентрації ДТП, біля закладів освіти</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забезпечити світлофорні об</a:t>
            </a:r>
            <a:r>
              <a:rPr lang="en-US" sz="1400" dirty="0">
                <a:solidFill>
                  <a:schemeClr val="bg1"/>
                </a:solidFill>
                <a:latin typeface="Times New Roman" pitchFamily="18" charset="0"/>
                <a:cs typeface="Times New Roman" pitchFamily="18" charset="0"/>
              </a:rPr>
              <a:t>’</a:t>
            </a:r>
            <a:r>
              <a:rPr lang="uk-UA" sz="1400" noProof="1">
                <a:solidFill>
                  <a:schemeClr val="bg1"/>
                </a:solidFill>
                <a:latin typeface="Times New Roman" pitchFamily="18" charset="0"/>
                <a:cs typeface="Times New Roman" pitchFamily="18" charset="0"/>
              </a:rPr>
              <a:t>єкти</a:t>
            </a:r>
            <a:r>
              <a:rPr lang="uk-UA" sz="1400" dirty="0">
                <a:solidFill>
                  <a:schemeClr val="bg1"/>
                </a:solidFill>
                <a:latin typeface="Times New Roman" pitchFamily="18" charset="0"/>
                <a:cs typeface="Times New Roman" pitchFamily="18" charset="0"/>
              </a:rPr>
              <a:t> резервними елементами живлення для їх безперебійної роботи.</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7993222" y="265450"/>
            <a:ext cx="3320042" cy="830997"/>
          </a:xfrm>
          <a:prstGeom prst="rect">
            <a:avLst/>
          </a:prstGeom>
          <a:noFill/>
        </p:spPr>
        <p:txBody>
          <a:bodyPr wrap="square" rtlCol="0">
            <a:spAutoFit/>
          </a:bodyPr>
          <a:lstStyle/>
          <a:p>
            <a:pPr algn="ctr"/>
            <a:r>
              <a:rPr lang="uk-UA" sz="1600" b="1" dirty="0">
                <a:solidFill>
                  <a:schemeClr val="bg1"/>
                </a:solidFill>
                <a:latin typeface="Times New Roman" pitchFamily="18" charset="0"/>
                <a:cs typeface="Times New Roman" pitchFamily="18" charset="0"/>
              </a:rPr>
              <a:t>Що треба зробити </a:t>
            </a:r>
          </a:p>
          <a:p>
            <a:pPr algn="ctr"/>
            <a:r>
              <a:rPr lang="uk-UA" sz="1600" b="1" dirty="0">
                <a:solidFill>
                  <a:schemeClr val="bg1"/>
                </a:solidFill>
                <a:latin typeface="Times New Roman" pitchFamily="18" charset="0"/>
                <a:cs typeface="Times New Roman" pitchFamily="18" charset="0"/>
              </a:rPr>
              <a:t>для покращання безпеки руху </a:t>
            </a:r>
          </a:p>
          <a:p>
            <a:pPr algn="ctr"/>
            <a:r>
              <a:rPr lang="uk-UA" sz="1600" b="1" dirty="0">
                <a:solidFill>
                  <a:schemeClr val="bg1"/>
                </a:solidFill>
                <a:latin typeface="Times New Roman" pitchFamily="18" charset="0"/>
                <a:cs typeface="Times New Roman" pitchFamily="18" charset="0"/>
              </a:rPr>
              <a:t>в районі</a:t>
            </a:r>
            <a:r>
              <a:rPr lang="en-US" sz="1600" b="1" dirty="0">
                <a:solidFill>
                  <a:schemeClr val="bg1"/>
                </a:solidFill>
                <a:latin typeface="Times New Roman" pitchFamily="18" charset="0"/>
                <a:cs typeface="Times New Roman" pitchFamily="18" charset="0"/>
              </a:rPr>
              <a:t>:</a:t>
            </a:r>
            <a:endParaRPr lang="uk-UA" sz="1600" b="1"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942742177"/>
      </p:ext>
    </p:extLst>
  </p:cSld>
  <p:clrMapOvr>
    <a:masterClrMapping/>
  </p:clrMapOvr>
  <p:transition spd="slow">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665E10EB-D112-444D-AFA7-9AFFB7D5A4CF}"/>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04</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A4CAA79C-4F77-41CE-8831-451D3BE17B05}"/>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9F6CE74-4264-410C-9A70-817AA84BA25F}"/>
              </a:ext>
            </a:extLst>
          </p:cNvPr>
          <p:cNvSpPr txBox="1"/>
          <p:nvPr/>
        </p:nvSpPr>
        <p:spPr>
          <a:xfrm>
            <a:off x="5521569" y="1848432"/>
            <a:ext cx="5873262" cy="2751522"/>
          </a:xfrm>
          <a:prstGeom prst="rect">
            <a:avLst/>
          </a:prstGeom>
          <a:noFill/>
        </p:spPr>
        <p:txBody>
          <a:bodyPr wrap="square" rtlCol="0">
            <a:spAutoFit/>
          </a:bodyPr>
          <a:lstStyle/>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r>
              <a:rPr lang="uk-UA" sz="3600" dirty="0">
                <a:solidFill>
                  <a:schemeClr val="bg1"/>
                </a:solidFill>
                <a:latin typeface="Times New Roman" pitchFamily="18" charset="0"/>
                <a:cs typeface="Times New Roman" pitchFamily="18" charset="0"/>
              </a:rPr>
              <a:t>ПРОЄКТИ ФУНКЦІОНАЛЬНОЇ РОЗБУДОВИ. </a:t>
            </a:r>
          </a:p>
          <a:p>
            <a:pPr>
              <a:lnSpc>
                <a:spcPct val="80000"/>
              </a:lnSpc>
            </a:pPr>
            <a:r>
              <a:rPr lang="uk-UA" sz="3600" dirty="0">
                <a:solidFill>
                  <a:schemeClr val="bg1"/>
                </a:solidFill>
                <a:latin typeface="Times New Roman" pitchFamily="18" charset="0"/>
                <a:cs typeface="Times New Roman" pitchFamily="18" charset="0"/>
              </a:rPr>
              <a:t>ІННОВАЦІЇ ТА ЦИФРОВІЗАЦІЯ</a:t>
            </a:r>
          </a:p>
        </p:txBody>
      </p:sp>
    </p:spTree>
    <p:extLst>
      <p:ext uri="{BB962C8B-B14F-4D97-AF65-F5344CB8AC3E}">
        <p14:creationId xmlns:p14="http://schemas.microsoft.com/office/powerpoint/2010/main" val="1603317656"/>
      </p:ext>
    </p:extLst>
  </p:cSld>
  <p:clrMapOvr>
    <a:masterClrMapping/>
  </p:clrMapOvr>
  <p:transition spd="slow">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5252487" cy="387798"/>
          </a:xfrm>
          <a:prstGeom prst="rect">
            <a:avLst/>
          </a:prstGeom>
          <a:noFill/>
        </p:spPr>
        <p:txBody>
          <a:bodyPr wrap="square" rtlCol="0">
            <a:spAutoFit/>
          </a:bodyPr>
          <a:lstStyle/>
          <a:p>
            <a:pPr algn="ctr">
              <a:lnSpc>
                <a:spcPct val="80000"/>
              </a:lnSpc>
            </a:pPr>
            <a:r>
              <a:rPr lang="uk-UA" sz="2400" dirty="0">
                <a:solidFill>
                  <a:srgbClr val="0C183B"/>
                </a:solidFill>
                <a:latin typeface="Times New Roman" pitchFamily="18" charset="0"/>
                <a:cs typeface="Times New Roman" pitchFamily="18" charset="0"/>
              </a:rPr>
              <a:t>«Поліцейський офіцер громади»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7373815" y="2380951"/>
            <a:ext cx="4185139" cy="4219142"/>
          </a:xfrm>
          <a:prstGeom prst="rect">
            <a:avLst/>
          </a:prstGeom>
          <a:solidFill>
            <a:schemeClr val="accent1"/>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noProof="1">
                <a:latin typeface="Times New Roman" pitchFamily="18" charset="0"/>
                <a:cs typeface="Times New Roman" pitchFamily="18" charset="0"/>
              </a:rPr>
              <a:t>Проєктом «Поліцейський офіцер громади» на території Первомайського району охоплено 5 територіальних громад та в 2026 році планується охоплення ще 3 територіальних громад району. Впродовж 2025 року на території Первомайського району активно впроваджувалася реалізація проєкту «Поліцейський офіцер громади» та відкрито </a:t>
            </a:r>
            <a:r>
              <a:rPr lang="uk-UA" sz="1400" b="1" noProof="1">
                <a:latin typeface="Times New Roman" pitchFamily="18" charset="0"/>
                <a:cs typeface="Times New Roman" pitchFamily="18" charset="0"/>
              </a:rPr>
              <a:t>6</a:t>
            </a:r>
            <a:r>
              <a:rPr lang="uk-UA" sz="1400" noProof="1">
                <a:latin typeface="Times New Roman" pitchFamily="18" charset="0"/>
                <a:cs typeface="Times New Roman" pitchFamily="18" charset="0"/>
              </a:rPr>
              <a:t> поліцейських станцій.</a:t>
            </a:r>
          </a:p>
          <a:p>
            <a:pPr marL="0" indent="0" algn="just">
              <a:buNone/>
            </a:pPr>
            <a:r>
              <a:rPr lang="uk-UA" sz="1400" b="1" noProof="1">
                <a:latin typeface="Times New Roman" pitchFamily="18" charset="0"/>
                <a:cs typeface="Times New Roman" pitchFamily="18" charset="0"/>
              </a:rPr>
              <a:t>11</a:t>
            </a:r>
            <a:r>
              <a:rPr lang="uk-UA" sz="1400" noProof="1">
                <a:latin typeface="Times New Roman" pitchFamily="18" charset="0"/>
                <a:cs typeface="Times New Roman" pitchFamily="18" charset="0"/>
              </a:rPr>
              <a:t> поліцейськіих офіцерів громади Первомайського РВП, щодня працювали поруч із людьми – реагували на виклики, допомагали у складних ситуаціях, запобігали правопорушенням та спільно з громадами формували безпечне середовище. 2025 рік став роком системної роботи, відповідальності та постійної взаємодії з мешканцями територіальної громади. Їх показник – це конкретні дії: проведені профілактичні заходи, опрацьовані звернення громадян, спільні ініціативи з органами місцевого самоврядування та своєчасне реагування на безпекові виклики. </a:t>
            </a:r>
          </a:p>
          <a:p>
            <a:pPr marL="0" indent="0" algn="just">
              <a:buNone/>
            </a:pPr>
            <a:endParaRPr lang="uk-UA" sz="1200" noProof="1">
              <a:latin typeface="Times New Roman" pitchFamily="18" charset="0"/>
              <a:cs typeface="Times New Roman" pitchFamily="18" charset="0"/>
            </a:endParaRPr>
          </a:p>
        </p:txBody>
      </p:sp>
      <p:pic>
        <p:nvPicPr>
          <p:cNvPr id="15361" name="Picture 1" descr="IMG-20260213-WA0003[1]"/>
          <p:cNvPicPr>
            <a:picLocks noChangeAspect="1" noChangeArrowheads="1"/>
          </p:cNvPicPr>
          <p:nvPr/>
        </p:nvPicPr>
        <p:blipFill>
          <a:blip r:embed="rId2" cstate="print"/>
          <a:srcRect/>
          <a:stretch>
            <a:fillRect/>
          </a:stretch>
        </p:blipFill>
        <p:spPr bwMode="auto">
          <a:xfrm>
            <a:off x="3376246" y="973016"/>
            <a:ext cx="2671763" cy="2003425"/>
          </a:xfrm>
          <a:prstGeom prst="rect">
            <a:avLst/>
          </a:prstGeom>
          <a:noFill/>
          <a:ln w="9525">
            <a:noFill/>
            <a:miter lim="800000"/>
            <a:headEnd/>
            <a:tailEnd/>
          </a:ln>
        </p:spPr>
      </p:pic>
      <p:pic>
        <p:nvPicPr>
          <p:cNvPr id="15362" name="Picture 2" descr="IMG-20260213-WA0001[1]"/>
          <p:cNvPicPr>
            <a:picLocks noChangeAspect="1" noChangeArrowheads="1"/>
          </p:cNvPicPr>
          <p:nvPr/>
        </p:nvPicPr>
        <p:blipFill>
          <a:blip r:embed="rId3"/>
          <a:srcRect/>
          <a:stretch>
            <a:fillRect/>
          </a:stretch>
        </p:blipFill>
        <p:spPr bwMode="auto">
          <a:xfrm>
            <a:off x="3798275" y="3223846"/>
            <a:ext cx="2671763" cy="1916113"/>
          </a:xfrm>
          <a:prstGeom prst="rect">
            <a:avLst/>
          </a:prstGeom>
          <a:noFill/>
          <a:ln w="9525">
            <a:noFill/>
            <a:miter lim="800000"/>
            <a:headEnd/>
            <a:tailEnd/>
          </a:ln>
        </p:spPr>
      </p:pic>
      <p:pic>
        <p:nvPicPr>
          <p:cNvPr id="15363" name="Picture 3" descr="IMG-20260213-WA0011"/>
          <p:cNvPicPr>
            <a:picLocks noChangeAspect="1" noChangeArrowheads="1"/>
          </p:cNvPicPr>
          <p:nvPr/>
        </p:nvPicPr>
        <p:blipFill>
          <a:blip r:embed="rId4" cstate="print"/>
          <a:srcRect/>
          <a:stretch>
            <a:fillRect/>
          </a:stretch>
        </p:blipFill>
        <p:spPr bwMode="auto">
          <a:xfrm>
            <a:off x="550984" y="3915507"/>
            <a:ext cx="3028950" cy="2273300"/>
          </a:xfrm>
          <a:prstGeom prst="rect">
            <a:avLst/>
          </a:prstGeom>
          <a:noFill/>
          <a:ln w="9525">
            <a:noFill/>
            <a:miter lim="800000"/>
            <a:headEnd/>
            <a:tailEnd/>
          </a:ln>
        </p:spPr>
      </p:pic>
      <p:pic>
        <p:nvPicPr>
          <p:cNvPr id="15364" name="Picture 4" descr="IMG-20260213-WA0008_1"/>
          <p:cNvPicPr>
            <a:picLocks noChangeAspect="1" noChangeArrowheads="1"/>
          </p:cNvPicPr>
          <p:nvPr/>
        </p:nvPicPr>
        <p:blipFill>
          <a:blip r:embed="rId5"/>
          <a:srcRect/>
          <a:stretch>
            <a:fillRect/>
          </a:stretch>
        </p:blipFill>
        <p:spPr bwMode="auto">
          <a:xfrm>
            <a:off x="398585" y="1524002"/>
            <a:ext cx="2754923" cy="2061357"/>
          </a:xfrm>
          <a:prstGeom prst="rect">
            <a:avLst/>
          </a:prstGeom>
          <a:noFill/>
          <a:ln w="9525">
            <a:noFill/>
            <a:miter lim="800000"/>
            <a:headEnd/>
            <a:tailEnd/>
          </a:ln>
        </p:spPr>
      </p:pic>
      <p:graphicFrame>
        <p:nvGraphicFramePr>
          <p:cNvPr id="547" name="Схема 546"/>
          <p:cNvGraphicFramePr/>
          <p:nvPr>
            <p:extLst>
              <p:ext uri="{D42A27DB-BD31-4B8C-83A1-F6EECF244321}">
                <p14:modId xmlns:p14="http://schemas.microsoft.com/office/powerpoint/2010/main" val="3943132859"/>
              </p:ext>
            </p:extLst>
          </p:nvPr>
        </p:nvGraphicFramePr>
        <p:xfrm>
          <a:off x="6627204" y="344646"/>
          <a:ext cx="4275615" cy="86471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548" name="Схема 547"/>
          <p:cNvGraphicFramePr/>
          <p:nvPr>
            <p:extLst>
              <p:ext uri="{D42A27DB-BD31-4B8C-83A1-F6EECF244321}">
                <p14:modId xmlns:p14="http://schemas.microsoft.com/office/powerpoint/2010/main" val="1778971090"/>
              </p:ext>
            </p:extLst>
          </p:nvPr>
        </p:nvGraphicFramePr>
        <p:xfrm>
          <a:off x="6662374" y="1329385"/>
          <a:ext cx="4275615" cy="864719"/>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p14="http://schemas.microsoft.com/office/powerpoint/2010/main" val="3341911490"/>
      </p:ext>
    </p:extLst>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15108" y="325200"/>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576625"/>
            <a:ext cx="3540917" cy="344710"/>
          </a:xfrm>
          <a:prstGeom prst="rect">
            <a:avLst/>
          </a:prstGeom>
          <a:noFill/>
        </p:spPr>
        <p:txBody>
          <a:bodyPr wrap="square" rtlCol="0">
            <a:spAutoFit/>
          </a:bodyPr>
          <a:lstStyle/>
          <a:p>
            <a:pPr algn="ctr">
              <a:lnSpc>
                <a:spcPct val="80000"/>
              </a:lnSpc>
            </a:pPr>
            <a:r>
              <a:rPr lang="uk-UA" sz="2000" dirty="0">
                <a:solidFill>
                  <a:srgbClr val="0C183B"/>
                </a:solidFill>
                <a:latin typeface="Times New Roman" pitchFamily="18" charset="0"/>
                <a:cs typeface="Times New Roman" pitchFamily="18" charset="0"/>
              </a:rPr>
              <a:t>Служба освітньої безпеки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7786566" y="206828"/>
            <a:ext cx="3959631" cy="6506471"/>
          </a:xfrm>
          <a:prstGeom prst="rect">
            <a:avLst/>
          </a:prstGeom>
          <a:solidFill>
            <a:srgbClr val="00B050"/>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None/>
            </a:pPr>
            <a:r>
              <a:rPr lang="uk-UA" sz="1400" dirty="0">
                <a:latin typeface="Times New Roman" pitchFamily="18" charset="0"/>
                <a:cs typeface="Times New Roman" pitchFamily="18" charset="0"/>
              </a:rPr>
              <a:t>      На сьогоднішній день </a:t>
            </a:r>
            <a:r>
              <a:rPr lang="uk-UA" sz="1400" b="1" dirty="0">
                <a:latin typeface="Times New Roman" pitchFamily="18" charset="0"/>
                <a:cs typeface="Times New Roman" pitchFamily="18" charset="0"/>
              </a:rPr>
              <a:t>14</a:t>
            </a:r>
            <a:r>
              <a:rPr lang="uk-UA" sz="1400" dirty="0">
                <a:latin typeface="Times New Roman" pitchFamily="18" charset="0"/>
                <a:cs typeface="Times New Roman" pitchFamily="18" charset="0"/>
              </a:rPr>
              <a:t> інспекторів СОБ несуть службу в </a:t>
            </a:r>
            <a:r>
              <a:rPr lang="uk-UA" sz="1400" b="1" dirty="0">
                <a:latin typeface="Times New Roman" pitchFamily="18" charset="0"/>
                <a:cs typeface="Times New Roman" pitchFamily="18" charset="0"/>
              </a:rPr>
              <a:t>14-ти</a:t>
            </a:r>
            <a:r>
              <a:rPr lang="uk-UA" sz="1400" dirty="0">
                <a:latin typeface="Times New Roman" pitchFamily="18" charset="0"/>
                <a:cs typeface="Times New Roman" pitchFamily="18" charset="0"/>
              </a:rPr>
              <a:t> закладах загальної середньої освіти, які розташовані в межах Первомайського району, а саме: м. Первомайськ, с. Криве Озеро, с. Врадіївка. </a:t>
            </a:r>
            <a:r>
              <a:rPr lang="ru-RU" sz="1400" dirty="0">
                <a:latin typeface="Times New Roman" pitchFamily="18" charset="0"/>
                <a:cs typeface="Times New Roman" pitchFamily="18" charset="0"/>
              </a:rPr>
              <a:t>Загальна кількість учнів в закладах загальної середньої освіти, охоплених службою освітньої безпеки, становить </a:t>
            </a:r>
            <a:r>
              <a:rPr lang="ru-RU" sz="1400" b="1" dirty="0">
                <a:latin typeface="Times New Roman" pitchFamily="18" charset="0"/>
                <a:cs typeface="Times New Roman" pitchFamily="18" charset="0"/>
              </a:rPr>
              <a:t>7 157 </a:t>
            </a:r>
            <a:r>
              <a:rPr lang="ru-RU" sz="1400" dirty="0">
                <a:latin typeface="Times New Roman" pitchFamily="18" charset="0"/>
                <a:cs typeface="Times New Roman" pitchFamily="18" charset="0"/>
              </a:rPr>
              <a:t>учнів.</a:t>
            </a:r>
            <a:endParaRPr lang="uk-UA" sz="1400" dirty="0">
              <a:latin typeface="Times New Roman" pitchFamily="18" charset="0"/>
              <a:cs typeface="Times New Roman" pitchFamily="18" charset="0"/>
            </a:endParaRPr>
          </a:p>
          <a:p>
            <a:pPr marL="0" indent="0" algn="just">
              <a:spcBef>
                <a:spcPts val="0"/>
              </a:spcBef>
              <a:buNone/>
            </a:pPr>
            <a:r>
              <a:rPr lang="uk-UA" sz="1400" dirty="0">
                <a:latin typeface="Times New Roman" pitchFamily="18" charset="0"/>
                <a:cs typeface="Times New Roman" pitchFamily="18" charset="0"/>
              </a:rPr>
              <a:t>      Слід також зазначити, що одним із повноважень інспекторів СОБ є здійснення правопросвітницької та профілактичної роботи серед учасників освітнього </a:t>
            </a:r>
            <a:r>
              <a:rPr lang="uk-UA" sz="1400" noProof="1">
                <a:latin typeface="Times New Roman" pitchFamily="18" charset="0"/>
                <a:cs typeface="Times New Roman" pitchFamily="18" charset="0"/>
              </a:rPr>
              <a:t>процесу</a:t>
            </a:r>
            <a:r>
              <a:rPr lang="uk-UA" sz="1400" dirty="0">
                <a:latin typeface="Times New Roman" pitchFamily="18" charset="0"/>
                <a:cs typeface="Times New Roman" pitchFamily="18" charset="0"/>
              </a:rPr>
              <a:t>. Протягом 2025 року інспекторами СОБ загалом проведено </a:t>
            </a:r>
            <a:r>
              <a:rPr lang="uk-UA" sz="1400" b="1" dirty="0">
                <a:latin typeface="Times New Roman" pitchFamily="18" charset="0"/>
                <a:cs typeface="Times New Roman" pitchFamily="18" charset="0"/>
              </a:rPr>
              <a:t>1587</a:t>
            </a:r>
            <a:r>
              <a:rPr lang="uk-UA" sz="1400" dirty="0">
                <a:latin typeface="Times New Roman" pitchFamily="18" charset="0"/>
                <a:cs typeface="Times New Roman" pitchFamily="18" charset="0"/>
              </a:rPr>
              <a:t> правопросвітницьких заходів, якими охоплено наступні напрямки: дотримання правил дорожнього руху, навчання мінній безпеці, захист від шкідливого впливу алкоголю, наркотиків, тютюну, правила безпечної поведінки при контакті з незнайомими людьми, в інтернеті, поведінка в громадських місцях, національно-патріотичне виховання, протидія домашньому насильству, протидія булінгу тощо.</a:t>
            </a:r>
            <a:br>
              <a:rPr lang="uk-UA" sz="1400" dirty="0">
                <a:latin typeface="Times New Roman" pitchFamily="18" charset="0"/>
                <a:cs typeface="Times New Roman" pitchFamily="18" charset="0"/>
              </a:rPr>
            </a:br>
            <a:r>
              <a:rPr lang="uk-UA" sz="1400" dirty="0">
                <a:latin typeface="Times New Roman" pitchFamily="18" charset="0"/>
                <a:cs typeface="Times New Roman" pitchFamily="18" charset="0"/>
              </a:rPr>
              <a:t>      Проведено 900 евакуацій учасників освітнього процесу під час повідомлень про повітряну тривогу, можливе замінування ЗЗСО тощо.</a:t>
            </a:r>
          </a:p>
        </p:txBody>
      </p:sp>
      <p:pic>
        <p:nvPicPr>
          <p:cNvPr id="543" name="Рисунок 542" descr="F:\Д І Т И\2.jpg"/>
          <p:cNvPicPr/>
          <p:nvPr/>
        </p:nvPicPr>
        <p:blipFill>
          <a:blip r:embed="rId2"/>
          <a:srcRect/>
          <a:stretch>
            <a:fillRect/>
          </a:stretch>
        </p:blipFill>
        <p:spPr bwMode="auto">
          <a:xfrm>
            <a:off x="3799646" y="1131786"/>
            <a:ext cx="3678306" cy="2226365"/>
          </a:xfrm>
          <a:prstGeom prst="rect">
            <a:avLst/>
          </a:prstGeom>
          <a:noFill/>
          <a:ln w="9525">
            <a:noFill/>
            <a:miter lim="800000"/>
            <a:headEnd/>
            <a:tailEnd/>
          </a:ln>
        </p:spPr>
      </p:pic>
      <p:pic>
        <p:nvPicPr>
          <p:cNvPr id="14337" name="Picture 1" descr="IMG-20260213-WA0020"/>
          <p:cNvPicPr>
            <a:picLocks noChangeAspect="1" noChangeArrowheads="1"/>
          </p:cNvPicPr>
          <p:nvPr/>
        </p:nvPicPr>
        <p:blipFill>
          <a:blip r:embed="rId3" cstate="print"/>
          <a:srcRect/>
          <a:stretch>
            <a:fillRect/>
          </a:stretch>
        </p:blipFill>
        <p:spPr bwMode="auto">
          <a:xfrm>
            <a:off x="515816" y="1524001"/>
            <a:ext cx="3092450" cy="2320925"/>
          </a:xfrm>
          <a:prstGeom prst="rect">
            <a:avLst/>
          </a:prstGeom>
          <a:noFill/>
          <a:ln w="9525">
            <a:noFill/>
            <a:miter lim="800000"/>
            <a:headEnd/>
            <a:tailEnd/>
          </a:ln>
        </p:spPr>
      </p:pic>
      <p:pic>
        <p:nvPicPr>
          <p:cNvPr id="14338" name="Picture 2" descr="IMG-20260213-WA0016"/>
          <p:cNvPicPr>
            <a:picLocks noChangeAspect="1" noChangeArrowheads="1"/>
          </p:cNvPicPr>
          <p:nvPr/>
        </p:nvPicPr>
        <p:blipFill>
          <a:blip r:embed="rId4" cstate="print"/>
          <a:srcRect/>
          <a:stretch>
            <a:fillRect/>
          </a:stretch>
        </p:blipFill>
        <p:spPr bwMode="auto">
          <a:xfrm>
            <a:off x="4032739" y="3528647"/>
            <a:ext cx="3329354" cy="2497016"/>
          </a:xfrm>
          <a:prstGeom prst="rect">
            <a:avLst/>
          </a:prstGeom>
          <a:noFill/>
          <a:ln w="9525">
            <a:noFill/>
            <a:miter lim="800000"/>
            <a:headEnd/>
            <a:tailEnd/>
          </a:ln>
        </p:spPr>
      </p:pic>
      <p:pic>
        <p:nvPicPr>
          <p:cNvPr id="14339" name="Picture 3" descr="IMG-20260213-WA0014"/>
          <p:cNvPicPr>
            <a:picLocks noChangeAspect="1" noChangeArrowheads="1"/>
          </p:cNvPicPr>
          <p:nvPr/>
        </p:nvPicPr>
        <p:blipFill>
          <a:blip r:embed="rId5" cstate="print"/>
          <a:srcRect/>
          <a:stretch>
            <a:fillRect/>
          </a:stretch>
        </p:blipFill>
        <p:spPr bwMode="auto">
          <a:xfrm>
            <a:off x="1172308" y="3927232"/>
            <a:ext cx="2296599" cy="2672862"/>
          </a:xfrm>
          <a:prstGeom prst="rect">
            <a:avLst/>
          </a:prstGeom>
          <a:noFill/>
          <a:ln w="9525">
            <a:noFill/>
            <a:miter lim="800000"/>
            <a:headEnd/>
            <a:tailEnd/>
          </a:ln>
        </p:spPr>
      </p:pic>
    </p:spTree>
    <p:extLst>
      <p:ext uri="{BB962C8B-B14F-4D97-AF65-F5344CB8AC3E}">
        <p14:creationId xmlns:p14="http://schemas.microsoft.com/office/powerpoint/2010/main" val="3011788845"/>
      </p:ext>
    </p:extLst>
  </p:cSld>
  <p:clrMapOvr>
    <a:masterClrMapping/>
  </p:clrMapOvr>
  <p:transition spd="slow">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031571" y="599232"/>
            <a:ext cx="3470091" cy="344710"/>
          </a:xfrm>
          <a:prstGeom prst="rect">
            <a:avLst/>
          </a:prstGeom>
          <a:noFill/>
        </p:spPr>
        <p:txBody>
          <a:bodyPr wrap="square" rtlCol="0">
            <a:spAutoFit/>
          </a:bodyPr>
          <a:lstStyle/>
          <a:p>
            <a:pPr algn="ctr">
              <a:lnSpc>
                <a:spcPct val="80000"/>
              </a:lnSpc>
            </a:pPr>
            <a:r>
              <a:rPr lang="uk-UA" sz="2000" dirty="0">
                <a:solidFill>
                  <a:srgbClr val="0C183B"/>
                </a:solidFill>
                <a:latin typeface="Times New Roman" pitchFamily="18" charset="0"/>
                <a:cs typeface="Times New Roman" pitchFamily="18" charset="0"/>
              </a:rPr>
              <a:t>Класи безпеки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7057292" y="409137"/>
            <a:ext cx="4466493" cy="2896771"/>
          </a:xfrm>
          <a:prstGeom prst="rect">
            <a:avLst/>
          </a:prstGeom>
          <a:solidFill>
            <a:srgbClr val="00B050"/>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None/>
            </a:pPr>
            <a:r>
              <a:rPr lang="uk-UA" sz="1300" dirty="0">
                <a:latin typeface="Times New Roman" pitchFamily="18" charset="0"/>
                <a:cs typeface="Times New Roman" pitchFamily="18" charset="0"/>
              </a:rPr>
              <a:t>В закладах загальної середньої освіти функціонують 8 класів безпеки, які використовуються інспекторами СОБ в щоденній роботі під час проведення правопросвітницьких заходів, профілактичних бесід, батьківських зборів тощо.</a:t>
            </a:r>
          </a:p>
          <a:p>
            <a:pPr marL="0" indent="0" algn="just">
              <a:spcBef>
                <a:spcPts val="0"/>
              </a:spcBef>
              <a:buNone/>
            </a:pPr>
            <a:r>
              <a:rPr lang="uk-UA" sz="1300" dirty="0">
                <a:latin typeface="Times New Roman" pitchFamily="18" charset="0"/>
                <a:cs typeface="Times New Roman" pitchFamily="18" charset="0"/>
              </a:rPr>
              <a:t>У 2026 році заплановано збільшення кількості шкіл охоплених службою освітньої безпеки, проведення тренінгів для інспекторів з метою покращення їх професійних навичок, у тому числі комунікації з дітьми та підлітками, проведення зустрічей з представниками управлінь освіти, директорами та засновниками ЗЗСО щодо покращення безпекової складової навчальних закладів, а також продовження взаємодії з громадськими та благодійними організаціями щодо вдосконалення матеріально-технічного забезпечення та впровадження інноваційних методик у діяльність підрозділів СОБ.</a:t>
            </a:r>
          </a:p>
        </p:txBody>
      </p:sp>
      <p:pic>
        <p:nvPicPr>
          <p:cNvPr id="543" name="Рисунок 542" descr="F:\Д І Т И\3.jpg"/>
          <p:cNvPicPr/>
          <p:nvPr/>
        </p:nvPicPr>
        <p:blipFill>
          <a:blip r:embed="rId2" cstate="print"/>
          <a:srcRect/>
          <a:stretch>
            <a:fillRect/>
          </a:stretch>
        </p:blipFill>
        <p:spPr bwMode="auto">
          <a:xfrm>
            <a:off x="550986" y="1694237"/>
            <a:ext cx="2438400" cy="2690194"/>
          </a:xfrm>
          <a:prstGeom prst="rect">
            <a:avLst/>
          </a:prstGeom>
          <a:noFill/>
          <a:ln w="9525">
            <a:noFill/>
            <a:miter lim="800000"/>
            <a:headEnd/>
            <a:tailEnd/>
          </a:ln>
        </p:spPr>
      </p:pic>
      <p:pic>
        <p:nvPicPr>
          <p:cNvPr id="13313" name="Picture 1" descr="FB_IMG_1770972306788"/>
          <p:cNvPicPr>
            <a:picLocks noChangeAspect="1" noChangeArrowheads="1"/>
          </p:cNvPicPr>
          <p:nvPr/>
        </p:nvPicPr>
        <p:blipFill>
          <a:blip r:embed="rId3" cstate="print"/>
          <a:srcRect/>
          <a:stretch>
            <a:fillRect/>
          </a:stretch>
        </p:blipFill>
        <p:spPr bwMode="auto">
          <a:xfrm>
            <a:off x="3200401" y="3575538"/>
            <a:ext cx="2543908" cy="2857256"/>
          </a:xfrm>
          <a:prstGeom prst="rect">
            <a:avLst/>
          </a:prstGeom>
          <a:noFill/>
          <a:ln w="9525">
            <a:noFill/>
            <a:miter lim="800000"/>
            <a:headEnd/>
            <a:tailEnd/>
          </a:ln>
        </p:spPr>
      </p:pic>
      <p:pic>
        <p:nvPicPr>
          <p:cNvPr id="13314" name="Picture 2" descr="FB_IMG_1770972628524"/>
          <p:cNvPicPr>
            <a:picLocks noChangeAspect="1" noChangeArrowheads="1"/>
          </p:cNvPicPr>
          <p:nvPr/>
        </p:nvPicPr>
        <p:blipFill>
          <a:blip r:embed="rId4"/>
          <a:srcRect/>
          <a:stretch>
            <a:fillRect/>
          </a:stretch>
        </p:blipFill>
        <p:spPr bwMode="auto">
          <a:xfrm>
            <a:off x="6940063" y="3481754"/>
            <a:ext cx="3317630" cy="2958416"/>
          </a:xfrm>
          <a:prstGeom prst="rect">
            <a:avLst/>
          </a:prstGeom>
          <a:noFill/>
          <a:ln w="9525">
            <a:noFill/>
            <a:miter lim="800000"/>
            <a:headEnd/>
            <a:tailEnd/>
          </a:ln>
        </p:spPr>
      </p:pic>
      <p:pic>
        <p:nvPicPr>
          <p:cNvPr id="546" name="Рисунок 545" descr="C:\Users\User\AppData\Local\Microsoft\Windows\INetCache\Content.Word\FB_IMG_1770972691825.jpg"/>
          <p:cNvPicPr/>
          <p:nvPr/>
        </p:nvPicPr>
        <p:blipFill>
          <a:blip r:embed="rId5" cstate="print"/>
          <a:srcRect/>
          <a:stretch>
            <a:fillRect/>
          </a:stretch>
        </p:blipFill>
        <p:spPr bwMode="auto">
          <a:xfrm>
            <a:off x="3669325" y="433754"/>
            <a:ext cx="2836984" cy="3012829"/>
          </a:xfrm>
          <a:prstGeom prst="rect">
            <a:avLst/>
          </a:prstGeom>
          <a:noFill/>
          <a:ln w="9525">
            <a:noFill/>
            <a:miter lim="800000"/>
            <a:headEnd/>
            <a:tailEnd/>
          </a:ln>
        </p:spPr>
      </p:pic>
    </p:spTree>
    <p:extLst>
      <p:ext uri="{BB962C8B-B14F-4D97-AF65-F5344CB8AC3E}">
        <p14:creationId xmlns:p14="http://schemas.microsoft.com/office/powerpoint/2010/main" val="2453740398"/>
      </p:ext>
    </p:extLst>
  </p:cSld>
  <p:clrMapOvr>
    <a:masterClrMapping/>
  </p:clrMapOvr>
  <p:transition spd="slow">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665E10EB-D112-444D-AFA7-9AFFB7D5A4CF}"/>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05</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A4CAA79C-4F77-41CE-8831-451D3BE17B05}"/>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9F6CE74-4264-410C-9A70-817AA84BA25F}"/>
              </a:ext>
            </a:extLst>
          </p:cNvPr>
          <p:cNvSpPr txBox="1"/>
          <p:nvPr/>
        </p:nvSpPr>
        <p:spPr>
          <a:xfrm>
            <a:off x="5521569" y="1848432"/>
            <a:ext cx="5873262" cy="2751522"/>
          </a:xfrm>
          <a:prstGeom prst="rect">
            <a:avLst/>
          </a:prstGeom>
          <a:noFill/>
        </p:spPr>
        <p:txBody>
          <a:bodyPr wrap="square" rtlCol="0">
            <a:spAutoFit/>
          </a:bodyPr>
          <a:lstStyle/>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r>
              <a:rPr lang="uk-UA" sz="3600" dirty="0">
                <a:solidFill>
                  <a:schemeClr val="bg1"/>
                </a:solidFill>
                <a:latin typeface="Times New Roman" pitchFamily="18" charset="0"/>
                <a:cs typeface="Times New Roman" pitchFamily="18" charset="0"/>
              </a:rPr>
              <a:t>УПРАВЛІННЯ ЛЮДСЬКИМ КАПІТАЛОМ.</a:t>
            </a:r>
          </a:p>
          <a:p>
            <a:pPr>
              <a:lnSpc>
                <a:spcPct val="80000"/>
              </a:lnSpc>
            </a:pPr>
            <a:r>
              <a:rPr lang="uk-UA" sz="3600" dirty="0">
                <a:solidFill>
                  <a:schemeClr val="bg1"/>
                </a:solidFill>
                <a:latin typeface="Times New Roman" pitchFamily="18" charset="0"/>
                <a:cs typeface="Times New Roman" pitchFamily="18" charset="0"/>
              </a:rPr>
              <a:t>ПІДЗВІТНІСТЬ ТА ДОБРОЧЕСНІСТЬ</a:t>
            </a:r>
          </a:p>
        </p:txBody>
      </p:sp>
    </p:spTree>
    <p:extLst>
      <p:ext uri="{BB962C8B-B14F-4D97-AF65-F5344CB8AC3E}">
        <p14:creationId xmlns:p14="http://schemas.microsoft.com/office/powerpoint/2010/main" val="1890549806"/>
      </p:ext>
    </p:extLst>
  </p:cSld>
  <p:clrMapOvr>
    <a:masterClrMapping/>
  </p:clrMapOvr>
  <p:transition spd="slow">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17575"/>
            <a:ext cx="5480208" cy="461665"/>
          </a:xfrm>
          <a:prstGeom prst="rect">
            <a:avLst/>
          </a:prstGeom>
          <a:noFill/>
        </p:spPr>
        <p:txBody>
          <a:bodyPr wrap="square" rtlCol="0">
            <a:spAutoFit/>
          </a:bodyPr>
          <a:lstStyle/>
          <a:p>
            <a:r>
              <a:rPr lang="uk-UA" sz="2400" dirty="0">
                <a:solidFill>
                  <a:srgbClr val="0C183B"/>
                </a:solidFill>
                <a:latin typeface="Times New Roman" panose="02020603050405020304" pitchFamily="18" charset="0"/>
                <a:cs typeface="Times New Roman" pitchFamily="18" charset="0"/>
              </a:rPr>
              <a:t>Кадрова та ветеранська політика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60" name="Текст 2"/>
          <p:cNvSpPr txBox="1">
            <a:spLocks/>
          </p:cNvSpPr>
          <p:nvPr/>
        </p:nvSpPr>
        <p:spPr>
          <a:xfrm>
            <a:off x="1846714" y="1209359"/>
            <a:ext cx="9671369" cy="5477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    Управління людським капіталом здійснюється з урахуванням завдань Первомайського РВП та його структурних підрозділів та спрямоване на формування професійного, мотивованого й доброчесного особового складу. </a:t>
            </a:r>
          </a:p>
          <a:p>
            <a:pPr marL="0" indent="0" algn="just">
              <a:buNone/>
            </a:pPr>
            <a:r>
              <a:rPr lang="uk-UA" sz="1400" dirty="0">
                <a:latin typeface="Times New Roman" pitchFamily="18" charset="0"/>
                <a:cs typeface="Times New Roman" pitchFamily="18" charset="0"/>
              </a:rPr>
              <a:t>У межах реалізації кадрової та ветеранської політики сектором кадрового забезпечення Первомайського РВП системно здійснюється робота, спрямована на забезпечення дотримання вимог законності, службової дисципліни та норм антикорупційного законодавства. </a:t>
            </a:r>
          </a:p>
          <a:p>
            <a:pPr marL="0" indent="0" algn="just">
              <a:buNone/>
            </a:pPr>
            <a:r>
              <a:rPr lang="uk-UA" sz="1400" b="1" dirty="0">
                <a:solidFill>
                  <a:srgbClr val="0C183B"/>
                </a:solidFill>
                <a:latin typeface="Times New Roman" pitchFamily="18" charset="0"/>
                <a:cs typeface="Times New Roman" pitchFamily="18" charset="0"/>
              </a:rPr>
              <a:t>У напрямі ветеранської політики:</a:t>
            </a:r>
            <a:endParaRPr lang="uk-UA" sz="1400" dirty="0">
              <a:solidFill>
                <a:srgbClr val="0C183B"/>
              </a:solidFill>
              <a:latin typeface="Times New Roman" pitchFamily="18" charset="0"/>
              <a:cs typeface="Times New Roman" pitchFamily="18" charset="0"/>
            </a:endParaRPr>
          </a:p>
          <a:p>
            <a:pPr algn="just"/>
            <a:r>
              <a:rPr lang="uk-UA" sz="1400" dirty="0">
                <a:latin typeface="Times New Roman" pitchFamily="18" charset="0"/>
                <a:cs typeface="Times New Roman" pitchFamily="18" charset="0"/>
              </a:rPr>
              <a:t>забезпечено дотримання законних прав та соціальних гарантій ветеранів служби і членів їх сімей;</a:t>
            </a:r>
          </a:p>
          <a:p>
            <a:pPr algn="just"/>
            <a:r>
              <a:rPr lang="uk-UA" sz="1400" dirty="0">
                <a:latin typeface="Times New Roman" pitchFamily="18" charset="0"/>
                <a:cs typeface="Times New Roman" pitchFamily="18" charset="0"/>
              </a:rPr>
              <a:t>надається консультативна та організаційна допомога з питань оформлення статусів, пільг, компенсацій та інших передбачених законом виплат;</a:t>
            </a:r>
          </a:p>
          <a:p>
            <a:pPr algn="just"/>
            <a:r>
              <a:rPr lang="uk-UA" sz="1400" dirty="0">
                <a:latin typeface="Times New Roman" pitchFamily="18" charset="0"/>
                <a:cs typeface="Times New Roman" pitchFamily="18" charset="0"/>
              </a:rPr>
              <a:t>здійснюється взаємодія з уповноваженими органами та ветеранськими організаціями з метою недопущення порушень законодавства.</a:t>
            </a:r>
          </a:p>
          <a:p>
            <a:pPr marL="0" indent="0" algn="just">
              <a:spcBef>
                <a:spcPts val="0"/>
              </a:spcBef>
              <a:buNone/>
            </a:pPr>
            <a:r>
              <a:rPr lang="uk-UA" sz="1400" dirty="0">
                <a:latin typeface="Times New Roman" pitchFamily="18" charset="0"/>
                <a:cs typeface="Times New Roman" pitchFamily="18" charset="0"/>
              </a:rPr>
              <a:t>    Загалом робота з дотримання законності у сфері кадрової та ветеранської політики організована належним чином, має системний характер та спрямована на забезпечення прозорості, доброчесності й захисту прав особового складу та </a:t>
            </a:r>
            <a:r>
              <a:rPr lang="uk-UA" sz="1400" noProof="1">
                <a:latin typeface="Times New Roman" pitchFamily="18" charset="0"/>
                <a:cs typeface="Times New Roman" pitchFamily="18" charset="0"/>
              </a:rPr>
              <a:t>ветеранів</a:t>
            </a:r>
            <a:r>
              <a:rPr lang="uk-UA" sz="1400" dirty="0">
                <a:latin typeface="Times New Roman" pitchFamily="18" charset="0"/>
                <a:cs typeface="Times New Roman" pitchFamily="18" charset="0"/>
              </a:rPr>
              <a:t>.</a:t>
            </a:r>
          </a:p>
          <a:p>
            <a:pPr marL="0" indent="0" algn="just">
              <a:spcBef>
                <a:spcPts val="0"/>
              </a:spcBef>
              <a:buNone/>
            </a:pPr>
            <a:r>
              <a:rPr lang="uk-UA" sz="1400" dirty="0">
                <a:latin typeface="Times New Roman" pitchFamily="18" charset="0"/>
                <a:cs typeface="Times New Roman" pitchFamily="18" charset="0"/>
              </a:rPr>
              <a:t>    У звітному періоді з метою забезпечення дотримання законності та службової дисципліни, відповідно вимог Дисциплінарного статуту Національної поліції України, проводились службові розслідування. За результатами їх проведення приймалися рішення відповідно до вимог Дисциплінарного статуту, з урахуванням ступеня тяжкості дисциплінарних проступків, обставин їх вчинення та особи працівника.</a:t>
            </a:r>
          </a:p>
          <a:p>
            <a:pPr marL="0" indent="0" algn="just">
              <a:spcBef>
                <a:spcPts val="0"/>
              </a:spcBef>
              <a:buNone/>
            </a:pPr>
            <a:r>
              <a:rPr lang="uk-UA" sz="1400" dirty="0">
                <a:latin typeface="Times New Roman" pitchFamily="18" charset="0"/>
                <a:cs typeface="Times New Roman" pitchFamily="18" charset="0"/>
              </a:rPr>
              <a:t>    Водночас за сумлінне виконання службових обов’язків та високі показники у службовій діяльності застосовувалися заходи заохочення у порядку, визначеному чинним законодавством.</a:t>
            </a:r>
          </a:p>
        </p:txBody>
      </p:sp>
    </p:spTree>
    <p:extLst>
      <p:ext uri="{BB962C8B-B14F-4D97-AF65-F5344CB8AC3E}">
        <p14:creationId xmlns:p14="http://schemas.microsoft.com/office/powerpoint/2010/main" val="3285445225"/>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Times New Roman" panose="02020603050405020304" pitchFamily="18" charset="0"/>
                <a:ea typeface="Open Sans Extrabold" panose="020B0906030804020204" pitchFamily="34" charset="0"/>
                <a:cs typeface="Times New Roman" panose="02020603050405020304" pitchFamily="18" charset="0"/>
              </a:rPr>
              <a:t>01</a:t>
            </a:r>
            <a:endParaRPr lang="x-none" sz="16600" dirty="0">
              <a:solidFill>
                <a:srgbClr val="FFDD00"/>
              </a:solidFill>
              <a:latin typeface="Times New Roman" panose="02020603050405020304" pitchFamily="18" charset="0"/>
              <a:ea typeface="Open Sans Extrabold" panose="020B0906030804020204" pitchFamily="34" charset="0"/>
              <a:cs typeface="Times New Roman" panose="02020603050405020304" pitchFamily="18"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473" name="TextBox 472">
            <a:extLst>
              <a:ext uri="{FF2B5EF4-FFF2-40B4-BE49-F238E27FC236}">
                <a16:creationId xmlns:a16="http://schemas.microsoft.com/office/drawing/2014/main" id="{858E9FF1-35D1-4EBC-AC25-52FBF073CE07}"/>
              </a:ext>
            </a:extLst>
          </p:cNvPr>
          <p:cNvSpPr txBox="1"/>
          <p:nvPr/>
        </p:nvSpPr>
        <p:spPr>
          <a:xfrm>
            <a:off x="5934431" y="2608829"/>
            <a:ext cx="5437676" cy="1288623"/>
          </a:xfrm>
          <a:prstGeom prst="rect">
            <a:avLst/>
          </a:prstGeom>
          <a:noFill/>
        </p:spPr>
        <p:txBody>
          <a:bodyPr wrap="square" rtlCol="0">
            <a:spAutoFit/>
          </a:bodyPr>
          <a:lstStyle/>
          <a:p>
            <a:pPr>
              <a:lnSpc>
                <a:spcPct val="80000"/>
              </a:lnSpc>
            </a:pPr>
            <a:r>
              <a:rPr lang="uk-UA" sz="4800" dirty="0">
                <a:solidFill>
                  <a:schemeClr val="bg1"/>
                </a:solidFill>
                <a:latin typeface="Times New Roman" panose="02020603050405020304" pitchFamily="18" charset="0"/>
                <a:cs typeface="Times New Roman" panose="02020603050405020304" pitchFamily="18" charset="0"/>
              </a:rPr>
              <a:t>Загальна інформація</a:t>
            </a:r>
          </a:p>
        </p:txBody>
      </p:sp>
      <p:sp>
        <p:nvSpPr>
          <p:cNvPr id="470" name="Прямоугольник 469">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474" name="Группа 47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47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6"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7"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8"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9"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0"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1"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2"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3"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4"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5"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6"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7"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8"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9"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0"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1"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2"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3"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4"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5"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6"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7"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8"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9"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0"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1"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2"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3"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4"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5"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6"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7"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8"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9"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0"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1"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2"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3"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4"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5"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6"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7"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8"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9"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0"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1"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2"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3"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4"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5"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6"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7"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8"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9"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0"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1"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2"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3"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4"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5"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6"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7"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8"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9"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0"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1"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2"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3"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4"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5"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6"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7"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8"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9"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0"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551" name="TextBox 550">
            <a:extLst>
              <a:ext uri="{FF2B5EF4-FFF2-40B4-BE49-F238E27FC236}">
                <a16:creationId xmlns:a16="http://schemas.microsoft.com/office/drawing/2014/main" id="{5C056914-102D-45BA-93F4-7C488B962F9F}"/>
              </a:ext>
            </a:extLst>
          </p:cNvPr>
          <p:cNvSpPr txBox="1"/>
          <p:nvPr/>
        </p:nvSpPr>
        <p:spPr>
          <a:xfrm>
            <a:off x="2485039" y="756825"/>
            <a:ext cx="6161220" cy="690638"/>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anose="02020603050405020304" pitchFamily="18" charset="0"/>
                <a:cs typeface="Times New Roman" pitchFamily="18" charset="0"/>
              </a:rPr>
              <a:t>Соціально-економічна характеристика району</a:t>
            </a:r>
            <a:endParaRPr lang="uk-UA" sz="2100" dirty="0">
              <a:solidFill>
                <a:srgbClr val="0C183B"/>
              </a:solidFill>
              <a:latin typeface="Times New Roman" pitchFamily="18" charset="0"/>
              <a:cs typeface="Times New Roman" pitchFamily="18" charset="0"/>
            </a:endParaRPr>
          </a:p>
        </p:txBody>
      </p:sp>
      <p:sp>
        <p:nvSpPr>
          <p:cNvPr id="552" name="Текст 2"/>
          <p:cNvSpPr txBox="1">
            <a:spLocks/>
          </p:cNvSpPr>
          <p:nvPr/>
        </p:nvSpPr>
        <p:spPr>
          <a:xfrm>
            <a:off x="890954" y="1482847"/>
            <a:ext cx="10023231" cy="4550704"/>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     Первомайський район – адміністративно-територіальна одиниця на північному заході Миколаївської області, створена у липні 2020 року з центром у місті Первомайськ, що функціонує як центр сільськогосподарського виробництва та важливий транспортний вузол. </a:t>
            </a:r>
          </a:p>
          <a:p>
            <a:pPr marL="0" indent="0" algn="just">
              <a:buNone/>
            </a:pPr>
            <a:r>
              <a:rPr lang="uk-UA" sz="1400" dirty="0">
                <a:latin typeface="Times New Roman" pitchFamily="18" charset="0"/>
                <a:cs typeface="Times New Roman" pitchFamily="18" charset="0"/>
              </a:rPr>
              <a:t>     Район характеризується хвилясто-горбкуватим рельєфом, розвиненим агросектором. Переробною промисловістю та стратегічним розташуванням на межі степу і лісостепу. Площа становить близько 3797 км</a:t>
            </a:r>
            <a:r>
              <a:rPr lang="uk-UA" sz="1400" baseline="30000" dirty="0">
                <a:latin typeface="Times New Roman" pitchFamily="18" charset="0"/>
                <a:cs typeface="Times New Roman" pitchFamily="18" charset="0"/>
              </a:rPr>
              <a:t>2</a:t>
            </a:r>
            <a:r>
              <a:rPr lang="uk-UA" sz="1400" dirty="0">
                <a:latin typeface="Times New Roman" pitchFamily="18" charset="0"/>
                <a:cs typeface="Times New Roman" pitchFamily="18" charset="0"/>
              </a:rPr>
              <a:t>, населення</a:t>
            </a:r>
            <a:br>
              <a:rPr lang="uk-UA" sz="1400" dirty="0">
                <a:latin typeface="Times New Roman" pitchFamily="18" charset="0"/>
                <a:cs typeface="Times New Roman" pitchFamily="18" charset="0"/>
              </a:rPr>
            </a:br>
            <a:r>
              <a:rPr lang="uk-UA" sz="1400" dirty="0">
                <a:latin typeface="Times New Roman" pitchFamily="18" charset="0"/>
                <a:cs typeface="Times New Roman" pitchFamily="18" charset="0"/>
              </a:rPr>
              <a:t>понад - 150 тисяч осіб. До складу Первомайського району входять 140 населених пунктів, які об’єднані у 8 територіальних громад: Первомайська міська, Арбузинська, Врадвіївська, Кривоозерська селищні, а також Мигіївська, Кам’яномостівська, Синюхобрідська та Благодатненська  сільські громади</a:t>
            </a:r>
            <a:r>
              <a:rPr lang="uk-UA" sz="1400" i="1" dirty="0">
                <a:latin typeface="Times New Roman" pitchFamily="18" charset="0"/>
                <a:cs typeface="Times New Roman" pitchFamily="18" charset="0"/>
              </a:rPr>
              <a:t>.  </a:t>
            </a:r>
          </a:p>
          <a:p>
            <a:pPr algn="just"/>
            <a:r>
              <a:rPr lang="uk-UA" sz="1400" b="1" dirty="0">
                <a:latin typeface="Times New Roman" pitchFamily="18" charset="0"/>
                <a:cs typeface="Times New Roman" pitchFamily="18" charset="0"/>
              </a:rPr>
              <a:t>Адміністративний склад</a:t>
            </a:r>
            <a:r>
              <a:rPr lang="uk-UA" sz="1400" dirty="0">
                <a:latin typeface="Times New Roman" pitchFamily="18" charset="0"/>
                <a:cs typeface="Times New Roman" pitchFamily="18" charset="0"/>
              </a:rPr>
              <a:t>: район було суттєво розширено у 2020 році. До його складу, крім Первомайської громади, увійшли Арбузинська, Врадіївська, Кривоозерська та інші сільські громади.</a:t>
            </a:r>
          </a:p>
          <a:p>
            <a:pPr algn="just"/>
            <a:r>
              <a:rPr lang="uk-UA" sz="1400" b="1" dirty="0">
                <a:latin typeface="Times New Roman" pitchFamily="18" charset="0"/>
                <a:cs typeface="Times New Roman" pitchFamily="18" charset="0"/>
              </a:rPr>
              <a:t>Економіка:</a:t>
            </a:r>
            <a:r>
              <a:rPr lang="uk-UA" sz="1400" dirty="0">
                <a:latin typeface="Times New Roman" pitchFamily="18" charset="0"/>
                <a:cs typeface="Times New Roman" pitchFamily="18" charset="0"/>
              </a:rPr>
              <a:t> провідну роль відіграє сільське господарство, доповнене підприємствами з переробки агропродукції. Регіон має потужний потенціал для агропромислового розвитку.</a:t>
            </a:r>
          </a:p>
          <a:p>
            <a:pPr algn="just"/>
            <a:r>
              <a:rPr lang="uk-UA" sz="1400" b="1" dirty="0">
                <a:latin typeface="Times New Roman" pitchFamily="18" charset="0"/>
                <a:cs typeface="Times New Roman" pitchFamily="18" charset="0"/>
              </a:rPr>
              <a:t>Географія та рельєф:</a:t>
            </a:r>
            <a:r>
              <a:rPr lang="uk-UA" sz="1400" dirty="0">
                <a:latin typeface="Times New Roman" pitchFamily="18" charset="0"/>
                <a:cs typeface="Times New Roman" pitchFamily="18" charset="0"/>
              </a:rPr>
              <a:t> розташований на південних відрогах Придніпровської височини, що зумовлює наявність ярів та балок. Через територію протікає річка Південний Буг та її притоки (Синюха).</a:t>
            </a:r>
          </a:p>
          <a:p>
            <a:pPr algn="just"/>
            <a:r>
              <a:rPr lang="uk-UA" sz="1400" b="1" dirty="0">
                <a:latin typeface="Times New Roman" pitchFamily="18" charset="0"/>
                <a:cs typeface="Times New Roman" pitchFamily="18" charset="0"/>
              </a:rPr>
              <a:t>Транспортна інфраструктура:</a:t>
            </a:r>
            <a:r>
              <a:rPr lang="uk-UA" sz="1400" dirty="0">
                <a:latin typeface="Times New Roman" pitchFamily="18" charset="0"/>
                <a:cs typeface="Times New Roman" pitchFamily="18" charset="0"/>
              </a:rPr>
              <a:t> Первомайськ є значним залізничним та автомобільним вузлом, що з’єднує північні та південні регіони Миколаївщини.</a:t>
            </a:r>
          </a:p>
          <a:p>
            <a:pPr algn="just"/>
            <a:r>
              <a:rPr lang="uk-UA" sz="1400" b="1" dirty="0">
                <a:latin typeface="Times New Roman" pitchFamily="18" charset="0"/>
                <a:cs typeface="Times New Roman" pitchFamily="18" charset="0"/>
              </a:rPr>
              <a:t>Історико-культурний аспект: </a:t>
            </a:r>
            <a:r>
              <a:rPr lang="uk-UA" sz="1400" dirty="0">
                <a:latin typeface="Times New Roman" pitchFamily="18" charset="0"/>
                <a:cs typeface="Times New Roman" pitchFamily="18" charset="0"/>
              </a:rPr>
              <a:t>на території району розташовані історичні об’єкти, такі як млин Цідулка (</a:t>
            </a:r>
            <a:r>
              <a:rPr lang="en-US" sz="1400" dirty="0">
                <a:latin typeface="Times New Roman" pitchFamily="18" charset="0"/>
                <a:cs typeface="Times New Roman" pitchFamily="18" charset="0"/>
              </a:rPr>
              <a:t>XIX </a:t>
            </a:r>
            <a:r>
              <a:rPr lang="uk-UA" sz="1400" dirty="0">
                <a:latin typeface="Times New Roman" pitchFamily="18" charset="0"/>
                <a:cs typeface="Times New Roman" pitchFamily="18" charset="0"/>
              </a:rPr>
              <a:t>ст.) та інші, що мають потенціал для розвитку туризму.</a:t>
            </a:r>
          </a:p>
          <a:p>
            <a:pPr algn="just"/>
            <a:r>
              <a:rPr lang="uk-UA" sz="1400" dirty="0">
                <a:latin typeface="Times New Roman" pitchFamily="18" charset="0"/>
                <a:cs typeface="Times New Roman" pitchFamily="18" charset="0"/>
              </a:rPr>
              <a:t>Функціонування району спрямоване на розвиток територіальних громад, забезпечення агропромислового виробництва та підтримку інфраструктури в межах Миколаївської області.</a:t>
            </a:r>
          </a:p>
        </p:txBody>
      </p:sp>
    </p:spTree>
    <p:extLst>
      <p:ext uri="{BB962C8B-B14F-4D97-AF65-F5344CB8AC3E}">
        <p14:creationId xmlns:p14="http://schemas.microsoft.com/office/powerpoint/2010/main" val="1196233699"/>
      </p:ext>
    </p:extLst>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96DD3455-6533-427D-A018-4787EAAB1912}"/>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8C63BF8E-D76E-48A1-BCF4-6359F23C22E6}"/>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06</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055CCD91-35F9-4AAF-B241-CED1F7A7ACCD}"/>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949A5DDF-6885-4D72-849E-768C95328E7F}"/>
              </a:ext>
            </a:extLst>
          </p:cNvPr>
          <p:cNvSpPr txBox="1"/>
          <p:nvPr/>
        </p:nvSpPr>
        <p:spPr>
          <a:xfrm>
            <a:off x="5934431" y="2841733"/>
            <a:ext cx="5437676" cy="978729"/>
          </a:xfrm>
          <a:prstGeom prst="rect">
            <a:avLst/>
          </a:prstGeom>
          <a:noFill/>
        </p:spPr>
        <p:txBody>
          <a:bodyPr wrap="square" rtlCol="0">
            <a:spAutoFit/>
          </a:bodyPr>
          <a:lstStyle/>
          <a:p>
            <a:pPr>
              <a:lnSpc>
                <a:spcPct val="80000"/>
              </a:lnSpc>
            </a:pPr>
            <a:r>
              <a:rPr lang="uk-UA" sz="3600" dirty="0">
                <a:solidFill>
                  <a:schemeClr val="bg1"/>
                </a:solidFill>
                <a:latin typeface="Times New Roman" pitchFamily="18" charset="0"/>
                <a:cs typeface="Times New Roman" pitchFamily="18" charset="0"/>
              </a:rPr>
              <a:t>ГРОМАДСЬКІСТЬ ТА КОМУНІКАЦІЯ</a:t>
            </a:r>
          </a:p>
        </p:txBody>
      </p:sp>
    </p:spTree>
    <p:extLst>
      <p:ext uri="{BB962C8B-B14F-4D97-AF65-F5344CB8AC3E}">
        <p14:creationId xmlns:p14="http://schemas.microsoft.com/office/powerpoint/2010/main" val="1674032306"/>
      </p:ext>
    </p:extLst>
  </p:cSld>
  <p:clrMapOvr>
    <a:masterClrMapping/>
  </p:clrMapOvr>
  <p:transition spd="slow">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6" y="206828"/>
            <a:ext cx="11506887"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3" y="206828"/>
            <a:ext cx="11481429"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1" y="206828"/>
            <a:ext cx="11461977" cy="657809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50278" y="219090"/>
            <a:ext cx="11503046" cy="657809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79472"/>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17575"/>
            <a:ext cx="8891624" cy="461665"/>
          </a:xfrm>
          <a:prstGeom prst="rect">
            <a:avLst/>
          </a:prstGeom>
          <a:noFill/>
        </p:spPr>
        <p:txBody>
          <a:bodyPr wrap="square" rtlCol="0">
            <a:spAutoFit/>
          </a:bodyPr>
          <a:lstStyle/>
          <a:p>
            <a:r>
              <a:rPr lang="uk-UA" sz="2400" dirty="0">
                <a:solidFill>
                  <a:srgbClr val="0C183B"/>
                </a:solidFill>
                <a:latin typeface="Times New Roman" panose="02020603050405020304" pitchFamily="18" charset="0"/>
                <a:cs typeface="Times New Roman" pitchFamily="18" charset="0"/>
              </a:rPr>
              <a:t>Комунікація з медіа та громадянським суспільством</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193277"/>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60" name="Текст 2"/>
          <p:cNvSpPr txBox="1">
            <a:spLocks/>
          </p:cNvSpPr>
          <p:nvPr/>
        </p:nvSpPr>
        <p:spPr>
          <a:xfrm>
            <a:off x="1959528" y="960726"/>
            <a:ext cx="9073104" cy="537296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200" dirty="0">
                <a:latin typeface="Times New Roman" pitchFamily="18" charset="0"/>
                <a:cs typeface="Times New Roman" pitchFamily="18" charset="0"/>
              </a:rPr>
              <a:t>З метою оцінки реального стану виконання завдань поліції,  підвищення довіри населення до правоохоронних органів, а також визначення в подальшому пріоритетних напрямків роботи постійно проводиться інформування громади про діяльність районного відділу поліції у сфері охорони та захисту прав і свобод людини, протидії злочинності, забезпечення публічної безпеки і порядку на території обслуговування в умовах воєнного стану. </a:t>
            </a:r>
          </a:p>
          <a:p>
            <a:pPr marL="0" indent="0" algn="just">
              <a:buNone/>
            </a:pPr>
            <a:r>
              <a:rPr lang="uk-UA" sz="1200" dirty="0">
                <a:latin typeface="Times New Roman" pitchFamily="18" charset="0"/>
                <a:cs typeface="Times New Roman" pitchFamily="18" charset="0"/>
              </a:rPr>
              <a:t>Відповідно до вимог вищевказаної програми налагоджено взаємодію із засобами масової інформації, а саме видавництвами регіональної преси: «Вісник Первомайська», «Прибузький Вісник», «Кривоозерщина» та місцевими інтернет-сайтами «Виконавчий комітет Первомайської міської ради», «Первомайська районна військова адміністрація», «Мигіївська територіальна громада», «Гард City», «Об’єктив ПЕРВОМАЙСЬК», «ПервоМАЙСЬК PUBлік», «Первомайськ Об’єктивний», «Стелла Первомайськ»,  «PERVOMAISK.INFO», «Первомайськ Сіті», «Синюхинобрідська територіальна громада», «Тарасівській старостинський округ Синюхино-Брідської ТГ», «Синюхинобрідська ОТГ Чаусівський старостинський округ», «Синюхинобрідська ОТГ Лукашівський старостинський округ» «Життя Арбузинщини», «Арбузинщина», «Арбузинська селищна рада», «Благодатненська об’єднана територіальна громада», «Врадіївська селищна рада», «Група «Врадіївське Віче», «Підслухано у Врадіївці», «смт. Врадіївка Миколаївська обл.», «Врадіївка», «Кривоозерська селищна рада», «Активна Кривоозерщина», «Кривоозерщина».</a:t>
            </a:r>
          </a:p>
          <a:p>
            <a:pPr marL="0" indent="0" algn="just">
              <a:buNone/>
            </a:pPr>
            <a:r>
              <a:rPr lang="uk-UA" sz="1200" dirty="0">
                <a:latin typeface="Times New Roman" pitchFamily="18" charset="0"/>
                <a:cs typeface="Times New Roman" pitchFamily="18" charset="0"/>
              </a:rPr>
              <a:t>Одночасно інформація про роботу райвідділу поліції постійно висвітлюється на сайтах поліції Миколаївської області, офіційних сторінках у Фейсбук «Первомайський районний відділ поліції», «Відділення поліції № 1 Первомайського РВП», «Ювенальна поліція Миколаївщини», телеграм-каналах: «Гард. С</a:t>
            </a:r>
            <a:r>
              <a:rPr lang="en-US" sz="1200" dirty="0">
                <a:latin typeface="Times New Roman" pitchFamily="18" charset="0"/>
                <a:cs typeface="Times New Roman" pitchFamily="18" charset="0"/>
              </a:rPr>
              <a:t>ity</a:t>
            </a:r>
            <a:r>
              <a:rPr lang="uk-UA" sz="1200" dirty="0">
                <a:latin typeface="Times New Roman" pitchFamily="18" charset="0"/>
                <a:cs typeface="Times New Roman" pitchFamily="18" charset="0"/>
              </a:rPr>
              <a:t>/Первомайськ»,  «Об’єктив Первомайськ»,  «Первомайськ Сіті», «</a:t>
            </a:r>
            <a:r>
              <a:rPr lang="en-US" sz="1200" dirty="0">
                <a:latin typeface="Times New Roman" pitchFamily="18" charset="0"/>
                <a:cs typeface="Times New Roman" pitchFamily="18" charset="0"/>
              </a:rPr>
              <a:t>Pervomaisk</a:t>
            </a:r>
            <a:r>
              <a:rPr lang="uk-UA" sz="1200" dirty="0">
                <a:latin typeface="Times New Roman" pitchFamily="18" charset="0"/>
                <a:cs typeface="Times New Roman" pitchFamily="18" charset="0"/>
              </a:rPr>
              <a:t>.</a:t>
            </a:r>
            <a:r>
              <a:rPr lang="en-US" sz="1200" dirty="0">
                <a:latin typeface="Times New Roman" pitchFamily="18" charset="0"/>
                <a:cs typeface="Times New Roman" pitchFamily="18" charset="0"/>
              </a:rPr>
              <a:t>info</a:t>
            </a:r>
            <a:r>
              <a:rPr lang="uk-UA" sz="1200" dirty="0">
                <a:latin typeface="Times New Roman" pitchFamily="18" charset="0"/>
                <a:cs typeface="Times New Roman" pitchFamily="18" charset="0"/>
              </a:rPr>
              <a:t>». </a:t>
            </a:r>
          </a:p>
          <a:p>
            <a:pPr marL="0" indent="0" algn="just">
              <a:buNone/>
            </a:pPr>
            <a:r>
              <a:rPr lang="uk-UA" sz="1200" dirty="0">
                <a:latin typeface="Times New Roman" pitchFamily="18" charset="0"/>
                <a:cs typeface="Times New Roman" pitchFamily="18" charset="0"/>
              </a:rPr>
              <a:t>З метою інформування населення громади інспекторами з комунікації Первомайського районного відділу поліції, як офіційного джерела інформації, на сайті райвідділу поліції, у обласних, регіональних, місцевих ЗМІ, у  тому числі друкованих виданнях, а також інтернет-виданнях постійно висвітлюється інформація про діяльність райвідділу поліції. Одночасно на постійній основі розміщується соціальна реклама та різні інформаційні відеоматеріали щодо профілактики та попередження скоєння розповсюджених видів злочинів, зокрема: шахрайств, домашнього насильства, вербування до вчинення терористичних актів, підпалів, підривів та інших протиправних дій. </a:t>
            </a:r>
          </a:p>
          <a:p>
            <a:pPr marL="0" indent="0" algn="just">
              <a:buNone/>
            </a:pPr>
            <a:r>
              <a:rPr lang="uk-UA" sz="1200" dirty="0">
                <a:latin typeface="Times New Roman" pitchFamily="18" charset="0"/>
                <a:cs typeface="Times New Roman" pitchFamily="18" charset="0"/>
              </a:rPr>
              <a:t>Крім того, за участі керівництва райвідділу та представників профільних служб організовуються зустрічі, круглі столи, брифінги, інформація про проведення яких висвітлюється на відомчих ресурсах та у засобах масової інформації.</a:t>
            </a:r>
          </a:p>
          <a:p>
            <a:pPr marL="0" indent="0" algn="just">
              <a:buNone/>
            </a:pPr>
            <a:r>
              <a:rPr lang="uk-UA" sz="1200" dirty="0">
                <a:latin typeface="Times New Roman" pitchFamily="18" charset="0"/>
                <a:cs typeface="Times New Roman" pitchFamily="18" charset="0"/>
              </a:rPr>
              <a:t>Наразі основним напрямком діяльності комунікальників є доведення до свідомості кожного українця, що правоохоронці завжди поруч, працюють в режимі 24/7 на варті підтримання внутрішнього порядку, законності та безпеки населення громад </a:t>
            </a:r>
            <a:r>
              <a:rPr lang="uk-UA" sz="1200" dirty="0" err="1">
                <a:latin typeface="Times New Roman" pitchFamily="18" charset="0"/>
                <a:cs typeface="Times New Roman" pitchFamily="18" charset="0"/>
              </a:rPr>
              <a:t>Первомайщини</a:t>
            </a:r>
            <a:r>
              <a:rPr lang="uk-UA" sz="1200" dirty="0">
                <a:latin typeface="Times New Roman" pitchFamily="18" charset="0"/>
                <a:cs typeface="Times New Roman" pitchFamily="18" charset="0"/>
              </a:rPr>
              <a:t>,</a:t>
            </a:r>
            <a:br>
              <a:rPr lang="uk-UA" sz="1200" dirty="0">
                <a:latin typeface="Times New Roman" pitchFamily="18" charset="0"/>
                <a:cs typeface="Times New Roman" pitchFamily="18" charset="0"/>
              </a:rPr>
            </a:br>
            <a:r>
              <a:rPr lang="uk-UA" sz="1200" dirty="0">
                <a:latin typeface="Times New Roman" pitchFamily="18" charset="0"/>
                <a:cs typeface="Times New Roman" pitchFamily="18" charset="0"/>
              </a:rPr>
              <a:t>і будь-якої миті готові прийти на допомогу.</a:t>
            </a:r>
          </a:p>
        </p:txBody>
      </p:sp>
    </p:spTree>
    <p:extLst>
      <p:ext uri="{BB962C8B-B14F-4D97-AF65-F5344CB8AC3E}">
        <p14:creationId xmlns:p14="http://schemas.microsoft.com/office/powerpoint/2010/main" val="1176912331"/>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96DD3455-6533-427D-A018-4787EAAB1912}"/>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8C63BF8E-D76E-48A1-BCF4-6359F23C22E6}"/>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07</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055CCD91-35F9-4AAF-B241-CED1F7A7ACCD}"/>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949A5DDF-6885-4D72-849E-768C95328E7F}"/>
              </a:ext>
            </a:extLst>
          </p:cNvPr>
          <p:cNvSpPr txBox="1"/>
          <p:nvPr/>
        </p:nvSpPr>
        <p:spPr>
          <a:xfrm>
            <a:off x="5857120" y="2152149"/>
            <a:ext cx="5437676" cy="1865126"/>
          </a:xfrm>
          <a:prstGeom prst="rect">
            <a:avLst/>
          </a:prstGeom>
          <a:noFill/>
        </p:spPr>
        <p:txBody>
          <a:bodyPr wrap="square" rtlCol="0">
            <a:spAutoFit/>
          </a:bodyPr>
          <a:lstStyle/>
          <a:p>
            <a:pPr>
              <a:lnSpc>
                <a:spcPct val="80000"/>
              </a:lnSpc>
            </a:pPr>
            <a:r>
              <a:rPr lang="uk-UA" sz="3600" dirty="0">
                <a:solidFill>
                  <a:schemeClr val="bg1"/>
                </a:solidFill>
                <a:latin typeface="Times New Roman" pitchFamily="18" charset="0"/>
                <a:cs typeface="Times New Roman" pitchFamily="18" charset="0"/>
              </a:rPr>
              <a:t>ВИСНОВКИ ТА ПРІОРИТЕТНІ ЗАВДАННЯ НА НАСТУПНИЙ ПЕРІОД</a:t>
            </a:r>
          </a:p>
        </p:txBody>
      </p:sp>
    </p:spTree>
    <p:extLst>
      <p:ext uri="{BB962C8B-B14F-4D97-AF65-F5344CB8AC3E}">
        <p14:creationId xmlns:p14="http://schemas.microsoft.com/office/powerpoint/2010/main" val="3985042836"/>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0736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29601"/>
            <a:ext cx="8891624" cy="830997"/>
          </a:xfrm>
          <a:prstGeom prst="rect">
            <a:avLst/>
          </a:prstGeom>
          <a:noFill/>
        </p:spPr>
        <p:txBody>
          <a:bodyPr wrap="square" rtlCol="0">
            <a:spAutoFit/>
          </a:bodyPr>
          <a:lstStyle/>
          <a:p>
            <a:r>
              <a:rPr lang="uk-UA" sz="2400" dirty="0">
                <a:solidFill>
                  <a:srgbClr val="0C183B"/>
                </a:solidFill>
                <a:latin typeface="Times New Roman" pitchFamily="18" charset="0"/>
                <a:cs typeface="Times New Roman" pitchFamily="18" charset="0"/>
              </a:rPr>
              <a:t>Узагальнена оцінка діяльності. </a:t>
            </a:r>
          </a:p>
          <a:p>
            <a:r>
              <a:rPr lang="uk-UA" sz="2400" dirty="0">
                <a:solidFill>
                  <a:srgbClr val="0C183B"/>
                </a:solidFill>
                <a:latin typeface="Times New Roman" pitchFamily="18" charset="0"/>
                <a:cs typeface="Times New Roman" pitchFamily="18" charset="0"/>
              </a:rPr>
              <a:t>Основні досягнення та недоліки.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1881884" y="1638874"/>
            <a:ext cx="9073104" cy="41233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600" dirty="0">
                <a:latin typeface="Times New Roman" pitchFamily="18" charset="0"/>
                <a:cs typeface="Times New Roman" pitchFamily="18" charset="0"/>
              </a:rPr>
              <a:t>Основними досягненнями Первомайського РВП у звітному періоді були: </a:t>
            </a:r>
          </a:p>
          <a:p>
            <a:pPr algn="just"/>
            <a:r>
              <a:rPr lang="uk-UA" sz="1600" dirty="0">
                <a:latin typeface="Times New Roman" pitchFamily="18" charset="0"/>
                <a:cs typeface="Times New Roman" pitchFamily="18" charset="0"/>
              </a:rPr>
              <a:t>розвиток безпекових спроможностей територіальних громад з метою забезпечення доступності поліцейських послуг на території обслуговування; </a:t>
            </a:r>
          </a:p>
          <a:p>
            <a:pPr algn="just"/>
            <a:r>
              <a:rPr lang="uk-UA" sz="1600" dirty="0">
                <a:latin typeface="Times New Roman" pitchFamily="18" charset="0"/>
                <a:cs typeface="Times New Roman" pitchFamily="18" charset="0"/>
              </a:rPr>
              <a:t>профілактика злочинності, як соціального явища із залученням до співпраці органів державної влади, самоврядування та громадськості; </a:t>
            </a:r>
          </a:p>
          <a:p>
            <a:pPr algn="just"/>
            <a:r>
              <a:rPr lang="uk-UA" sz="1600" dirty="0">
                <a:latin typeface="Times New Roman" pitchFamily="18" charset="0"/>
                <a:cs typeface="Times New Roman" pitchFamily="18" charset="0"/>
              </a:rPr>
              <a:t>протидія організованим формам злочинності, як інструменту дестабілізації внутрішньої соціально-політичної та економічної ситуації в державі, </a:t>
            </a:r>
            <a:r>
              <a:rPr lang="uk-UA" sz="1600" noProof="1">
                <a:latin typeface="Times New Roman" pitchFamily="18" charset="0"/>
                <a:cs typeface="Times New Roman" pitchFamily="18" charset="0"/>
              </a:rPr>
              <a:t>наркозлочинності</a:t>
            </a:r>
            <a:r>
              <a:rPr lang="uk-UA" sz="1600" dirty="0">
                <a:latin typeface="Times New Roman" pitchFamily="18" charset="0"/>
                <a:cs typeface="Times New Roman" pitchFamily="18" charset="0"/>
              </a:rPr>
              <a:t>, торгівлі людьми та незаконній міграції, злочинам проти власності, які найбільше турбують громадян (крадіжки з проникненням у житло, кишенькові крадіжки, шахрайства, незаконні заволодіння транспортними засобами); кіберзлочинам тощо. </a:t>
            </a:r>
          </a:p>
          <a:p>
            <a:pPr algn="just"/>
            <a:r>
              <a:rPr lang="uk-UA" sz="1600" dirty="0">
                <a:latin typeface="Times New Roman" pitchFamily="18" charset="0"/>
                <a:cs typeface="Times New Roman" pitchFamily="18" charset="0"/>
              </a:rPr>
              <a:t>підтримання безпеки на дорогах Первомайського району, в першу чергу зниження аварійності та тяжкості наслідків дорожньо-транспортних подій.</a:t>
            </a:r>
          </a:p>
          <a:p>
            <a:pPr marL="0" indent="0" algn="just">
              <a:buNone/>
            </a:pPr>
            <a:r>
              <a:rPr lang="uk-UA" sz="1600" dirty="0">
                <a:latin typeface="Times New Roman" pitchFamily="18" charset="0"/>
                <a:cs typeface="Times New Roman" pitchFamily="18" charset="0"/>
              </a:rPr>
              <a:t>Незважаючи на дестабілізаційні чинники, підрозділом загалом забезпечено стабілізацію криміногенної ситуації, недопущення її загострення та збільшення кількості негативних явищ кримінального характеру в суспільстві.</a:t>
            </a:r>
          </a:p>
        </p:txBody>
      </p:sp>
    </p:spTree>
    <p:extLst>
      <p:ext uri="{BB962C8B-B14F-4D97-AF65-F5344CB8AC3E}">
        <p14:creationId xmlns:p14="http://schemas.microsoft.com/office/powerpoint/2010/main" val="1660879491"/>
      </p:ext>
    </p:extLst>
  </p:cSld>
  <p:clrMapOvr>
    <a:masterClrMapping/>
  </p:clrMapOvr>
  <p:transition spd="slow">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0736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29601"/>
            <a:ext cx="8891624" cy="461665"/>
          </a:xfrm>
          <a:prstGeom prst="rect">
            <a:avLst/>
          </a:prstGeom>
          <a:noFill/>
        </p:spPr>
        <p:txBody>
          <a:bodyPr wrap="square" rtlCol="0">
            <a:spAutoFit/>
          </a:bodyPr>
          <a:lstStyle/>
          <a:p>
            <a:r>
              <a:rPr lang="uk-UA" sz="2400" dirty="0">
                <a:solidFill>
                  <a:srgbClr val="0C183B"/>
                </a:solidFill>
                <a:latin typeface="Times New Roman" pitchFamily="18" charset="0"/>
                <a:cs typeface="Times New Roman" pitchFamily="18" charset="0"/>
              </a:rPr>
              <a:t>Пріоритетні завдання на наступний звітний період</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529229" y="1638874"/>
            <a:ext cx="11058879" cy="41233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600" dirty="0">
                <a:latin typeface="Times New Roman" pitchFamily="18" charset="0"/>
                <a:cs typeface="Times New Roman" pitchFamily="18" charset="0"/>
              </a:rPr>
              <a:t>    Пріоритетними напрямами роботи Первомайського РВП на наступний звітній період, особливо в умовах воєнного стану,</a:t>
            </a:r>
            <a:br>
              <a:rPr lang="uk-UA" sz="1600" dirty="0">
                <a:latin typeface="Times New Roman" pitchFamily="18" charset="0"/>
                <a:cs typeface="Times New Roman" pitchFamily="18" charset="0"/>
              </a:rPr>
            </a:br>
            <a:r>
              <a:rPr lang="uk-UA" sz="1600" dirty="0">
                <a:latin typeface="Times New Roman" pitchFamily="18" charset="0"/>
                <a:cs typeface="Times New Roman" pitchFamily="18" charset="0"/>
              </a:rPr>
              <a:t>є забезпечення публічної безпеки, захист прав громадян, протидія незаконному обігу зброї та наркотиків, розслідування воєнних злочинів РВП, попередження домашнього насильства та шахрайств. Основний  комплекс дій спрямований на безпеку людей та підвищення рівня довіри до правоохоронних органів.</a:t>
            </a:r>
          </a:p>
          <a:p>
            <a:pPr algn="just"/>
            <a:r>
              <a:rPr lang="uk-UA" sz="1600" b="1" dirty="0">
                <a:latin typeface="Times New Roman" pitchFamily="18" charset="0"/>
                <a:cs typeface="Times New Roman" pitchFamily="18" charset="0"/>
              </a:rPr>
              <a:t>Забезпечення публічної безпеки та порядку</a:t>
            </a:r>
            <a:r>
              <a:rPr lang="uk-UA" sz="1600" dirty="0">
                <a:latin typeface="Times New Roman" pitchFamily="18" charset="0"/>
                <a:cs typeface="Times New Roman" pitchFamily="18" charset="0"/>
              </a:rPr>
              <a:t>: цілодобове патрулювання, контроль за дотриманням комендантської години, реагування на правопорушення.</a:t>
            </a:r>
          </a:p>
          <a:p>
            <a:pPr algn="just"/>
            <a:r>
              <a:rPr lang="uk-UA" sz="1600" b="1" dirty="0">
                <a:latin typeface="Times New Roman" pitchFamily="18" charset="0"/>
                <a:cs typeface="Times New Roman" pitchFamily="18" charset="0"/>
              </a:rPr>
              <a:t>Протидія воєнній агресії та її наслідкам:</a:t>
            </a:r>
            <a:r>
              <a:rPr lang="uk-UA" sz="1600" dirty="0">
                <a:latin typeface="Times New Roman" pitchFamily="18" charset="0"/>
                <a:cs typeface="Times New Roman" pitchFamily="18" charset="0"/>
              </a:rPr>
              <a:t> документування воєнних злочинів та евакуація населення.</a:t>
            </a:r>
          </a:p>
          <a:p>
            <a:pPr algn="just"/>
            <a:r>
              <a:rPr lang="uk-UA" sz="1600" b="1" dirty="0">
                <a:latin typeface="Times New Roman" pitchFamily="18" charset="0"/>
                <a:cs typeface="Times New Roman" pitchFamily="18" charset="0"/>
              </a:rPr>
              <a:t>Боротьба зі злочинністю:</a:t>
            </a:r>
            <a:r>
              <a:rPr lang="uk-UA" sz="1600" dirty="0">
                <a:latin typeface="Times New Roman" pitchFamily="18" charset="0"/>
                <a:cs typeface="Times New Roman" pitchFamily="18" charset="0"/>
              </a:rPr>
              <a:t> протидія незаконному обігу зброї, боєприпасів та наркотиків.</a:t>
            </a:r>
          </a:p>
          <a:p>
            <a:pPr algn="just"/>
            <a:r>
              <a:rPr lang="uk-UA" sz="1600" b="1" dirty="0">
                <a:latin typeface="Times New Roman" pitchFamily="18" charset="0"/>
                <a:cs typeface="Times New Roman" pitchFamily="18" charset="0"/>
              </a:rPr>
              <a:t>Протидія домашньому насильству та шахрайству</a:t>
            </a:r>
            <a:r>
              <a:rPr lang="uk-UA" sz="1600" dirty="0">
                <a:latin typeface="Times New Roman" pitchFamily="18" charset="0"/>
                <a:cs typeface="Times New Roman" pitchFamily="18" charset="0"/>
              </a:rPr>
              <a:t>: посилення захисту вразливих верств населення та боротьба з онлайн-шахрайствами.</a:t>
            </a:r>
          </a:p>
          <a:p>
            <a:pPr algn="just"/>
            <a:r>
              <a:rPr lang="uk-UA" sz="1600" b="1" dirty="0">
                <a:latin typeface="Times New Roman" pitchFamily="18" charset="0"/>
                <a:cs typeface="Times New Roman" pitchFamily="18" charset="0"/>
              </a:rPr>
              <a:t>Превентивна діяльність</a:t>
            </a:r>
            <a:r>
              <a:rPr lang="uk-UA" sz="1600" dirty="0">
                <a:latin typeface="Times New Roman" pitchFamily="18" charset="0"/>
                <a:cs typeface="Times New Roman" pitchFamily="18" charset="0"/>
              </a:rPr>
              <a:t>: усунення причин злочинності, підвищення рівня безпеки в громадах, впровадження принципів партнерства з населенням.</a:t>
            </a:r>
          </a:p>
          <a:p>
            <a:pPr algn="just"/>
            <a:r>
              <a:rPr lang="uk-UA" sz="1600" b="1" dirty="0">
                <a:latin typeface="Times New Roman" pitchFamily="18" charset="0"/>
                <a:cs typeface="Times New Roman" pitchFamily="18" charset="0"/>
              </a:rPr>
              <a:t>Розбудова системи безпеки</a:t>
            </a:r>
            <a:r>
              <a:rPr lang="uk-UA" sz="1600" dirty="0">
                <a:latin typeface="Times New Roman" pitchFamily="18" charset="0"/>
                <a:cs typeface="Times New Roman" pitchFamily="18" charset="0"/>
              </a:rPr>
              <a:t>: впровадження нових технологій, кібербезпека, психологічна підтримка та підвищення професійного рівня поліцейських.</a:t>
            </a:r>
          </a:p>
          <a:p>
            <a:pPr marL="0" indent="0" algn="just">
              <a:buNone/>
            </a:pPr>
            <a:r>
              <a:rPr lang="uk-UA" sz="1600" dirty="0">
                <a:latin typeface="Times New Roman" pitchFamily="18" charset="0"/>
                <a:cs typeface="Times New Roman" pitchFamily="18" charset="0"/>
              </a:rPr>
              <a:t>Ключовим критерієм оцінки роботи поліції залишається рівень довіри населення до її дій.</a:t>
            </a:r>
          </a:p>
        </p:txBody>
      </p:sp>
    </p:spTree>
    <p:extLst>
      <p:ext uri="{BB962C8B-B14F-4D97-AF65-F5344CB8AC3E}">
        <p14:creationId xmlns:p14="http://schemas.microsoft.com/office/powerpoint/2010/main" val="3922628107"/>
      </p:ext>
    </p:extLst>
  </p:cSld>
  <p:clrMapOvr>
    <a:masterClrMapping/>
  </p:clrMapOvr>
  <p:transition spd="slow">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5" name="Группа 524">
            <a:extLst>
              <a:ext uri="{FF2B5EF4-FFF2-40B4-BE49-F238E27FC236}">
                <a16:creationId xmlns:a16="http://schemas.microsoft.com/office/drawing/2014/main" id="{47E07452-5984-44AE-9D05-B3EA0F5A86B2}"/>
              </a:ext>
            </a:extLst>
          </p:cNvPr>
          <p:cNvGrpSpPr/>
          <p:nvPr/>
        </p:nvGrpSpPr>
        <p:grpSpPr>
          <a:xfrm>
            <a:off x="-11357340" y="234950"/>
            <a:ext cx="11778254" cy="6388100"/>
            <a:chOff x="341790" y="259632"/>
            <a:chExt cx="11778254" cy="6388100"/>
          </a:xfrm>
        </p:grpSpPr>
        <p:grpSp>
          <p:nvGrpSpPr>
            <p:cNvPr id="526" name="Группа 525">
              <a:extLst>
                <a:ext uri="{FF2B5EF4-FFF2-40B4-BE49-F238E27FC236}">
                  <a16:creationId xmlns:a16="http://schemas.microsoft.com/office/drawing/2014/main" id="{40112D91-DA67-4FF5-9484-F031513A1C3E}"/>
                </a:ext>
              </a:extLst>
            </p:cNvPr>
            <p:cNvGrpSpPr/>
            <p:nvPr/>
          </p:nvGrpSpPr>
          <p:grpSpPr>
            <a:xfrm flipH="1">
              <a:off x="341790" y="259632"/>
              <a:ext cx="11675831" cy="6388100"/>
              <a:chOff x="36992" y="259632"/>
              <a:chExt cx="11675831" cy="6388100"/>
            </a:xfrm>
          </p:grpSpPr>
          <p:sp>
            <p:nvSpPr>
              <p:cNvPr id="1564" name="Прямоугольник 1563">
                <a:extLst>
                  <a:ext uri="{FF2B5EF4-FFF2-40B4-BE49-F238E27FC236}">
                    <a16:creationId xmlns:a16="http://schemas.microsoft.com/office/drawing/2014/main" id="{4405EC68-631E-4421-B176-2419D63FF8DF}"/>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5" name="Прямоугольник 1564">
                <a:extLst>
                  <a:ext uri="{FF2B5EF4-FFF2-40B4-BE49-F238E27FC236}">
                    <a16:creationId xmlns:a16="http://schemas.microsoft.com/office/drawing/2014/main" id="{E2915B16-950B-4214-8FFF-83B766EA8EFB}"/>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6" name="Прямоугольник 1565">
                <a:extLst>
                  <a:ext uri="{FF2B5EF4-FFF2-40B4-BE49-F238E27FC236}">
                    <a16:creationId xmlns:a16="http://schemas.microsoft.com/office/drawing/2014/main" id="{6D9314D5-1E16-464F-92B5-5EF99FC73A80}"/>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7" name="Прямоугольник 1566">
                <a:extLst>
                  <a:ext uri="{FF2B5EF4-FFF2-40B4-BE49-F238E27FC236}">
                    <a16:creationId xmlns:a16="http://schemas.microsoft.com/office/drawing/2014/main" id="{242089E0-52F3-431D-B89A-D92B366F41FD}"/>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8" name="Прямоугольник 1567">
                <a:extLst>
                  <a:ext uri="{FF2B5EF4-FFF2-40B4-BE49-F238E27FC236}">
                    <a16:creationId xmlns:a16="http://schemas.microsoft.com/office/drawing/2014/main" id="{6097122A-55C0-4FAE-910C-3DA610D8515A}"/>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9" name="Прямоугольник 1568">
                <a:extLst>
                  <a:ext uri="{FF2B5EF4-FFF2-40B4-BE49-F238E27FC236}">
                    <a16:creationId xmlns:a16="http://schemas.microsoft.com/office/drawing/2014/main" id="{F48FCA63-2FB7-442C-B76E-7440AE4B1D8D}"/>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0" name="Прямоугольник 1569">
                <a:extLst>
                  <a:ext uri="{FF2B5EF4-FFF2-40B4-BE49-F238E27FC236}">
                    <a16:creationId xmlns:a16="http://schemas.microsoft.com/office/drawing/2014/main" id="{24F68B68-E093-4D88-A97E-7DEA1604D96E}"/>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1" name="Прямоугольник 1570">
                <a:extLst>
                  <a:ext uri="{FF2B5EF4-FFF2-40B4-BE49-F238E27FC236}">
                    <a16:creationId xmlns:a16="http://schemas.microsoft.com/office/drawing/2014/main" id="{AC5700F6-DDEA-4991-A779-AE65A0F85A4D}"/>
                  </a:ext>
                </a:extLst>
              </p:cNvPr>
              <p:cNvSpPr/>
              <p:nvPr/>
            </p:nvSpPr>
            <p:spPr>
              <a:xfrm>
                <a:off x="36992" y="259632"/>
                <a:ext cx="11574771" cy="6388100"/>
              </a:xfrm>
              <a:prstGeom prst="rect">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grpSp>
          <p:nvGrpSpPr>
            <p:cNvPr id="527" name="Группа 526">
              <a:extLst>
                <a:ext uri="{FF2B5EF4-FFF2-40B4-BE49-F238E27FC236}">
                  <a16:creationId xmlns:a16="http://schemas.microsoft.com/office/drawing/2014/main" id="{FCF9144D-E58B-42D5-8D25-A512DD85EB93}"/>
                </a:ext>
              </a:extLst>
            </p:cNvPr>
            <p:cNvGrpSpPr/>
            <p:nvPr/>
          </p:nvGrpSpPr>
          <p:grpSpPr>
            <a:xfrm flipH="1">
              <a:off x="11702958" y="431288"/>
              <a:ext cx="417086" cy="6014401"/>
              <a:chOff x="-22414" y="440690"/>
              <a:chExt cx="417086" cy="6014401"/>
            </a:xfrm>
          </p:grpSpPr>
          <p:sp>
            <p:nvSpPr>
              <p:cNvPr id="528" name="Прямоугольник 527">
                <a:extLst>
                  <a:ext uri="{FF2B5EF4-FFF2-40B4-BE49-F238E27FC236}">
                    <a16:creationId xmlns:a16="http://schemas.microsoft.com/office/drawing/2014/main" id="{8AB0CCAD-07BE-4109-A7DB-C404F3130BD5}"/>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29" name="Прямоугольник 528">
                <a:extLst>
                  <a:ext uri="{FF2B5EF4-FFF2-40B4-BE49-F238E27FC236}">
                    <a16:creationId xmlns:a16="http://schemas.microsoft.com/office/drawing/2014/main" id="{E22A58C9-3DA0-4606-94BF-34AD2659E992}"/>
                  </a:ext>
                </a:extLst>
              </p:cNvPr>
              <p:cNvSpPr/>
              <p:nvPr/>
            </p:nvSpPr>
            <p:spPr>
              <a:xfrm>
                <a:off x="273845" y="5867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30" name="Прямая соединительная линия 529">
                <a:extLst>
                  <a:ext uri="{FF2B5EF4-FFF2-40B4-BE49-F238E27FC236}">
                    <a16:creationId xmlns:a16="http://schemas.microsoft.com/office/drawing/2014/main" id="{2C46C9BF-BF67-49AB-92A0-365E0AA69B26}"/>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1" name="Прямая соединительная линия 530">
                <a:extLst>
                  <a:ext uri="{FF2B5EF4-FFF2-40B4-BE49-F238E27FC236}">
                    <a16:creationId xmlns:a16="http://schemas.microsoft.com/office/drawing/2014/main" id="{70942959-47FB-419B-AC60-DAFEC302E737}"/>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2" name="Прямая соединительная линия 531">
                <a:extLst>
                  <a:ext uri="{FF2B5EF4-FFF2-40B4-BE49-F238E27FC236}">
                    <a16:creationId xmlns:a16="http://schemas.microsoft.com/office/drawing/2014/main" id="{3DDD52CB-2D85-4E94-850B-98ADC3B86709}"/>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3" name="Прямая соединительная линия 532">
                <a:extLst>
                  <a:ext uri="{FF2B5EF4-FFF2-40B4-BE49-F238E27FC236}">
                    <a16:creationId xmlns:a16="http://schemas.microsoft.com/office/drawing/2014/main" id="{03ABE749-A6FA-49F4-82F5-83B116D3A071}"/>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4" name="Прямая соединительная линия 533">
                <a:extLst>
                  <a:ext uri="{FF2B5EF4-FFF2-40B4-BE49-F238E27FC236}">
                    <a16:creationId xmlns:a16="http://schemas.microsoft.com/office/drawing/2014/main" id="{1DBEFB42-7EF8-4083-A22C-7185A0C0B623}"/>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5" name="Прямая соединительная линия 534">
                <a:extLst>
                  <a:ext uri="{FF2B5EF4-FFF2-40B4-BE49-F238E27FC236}">
                    <a16:creationId xmlns:a16="http://schemas.microsoft.com/office/drawing/2014/main" id="{B44AFDFC-7838-4310-AED8-150D168C7C9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6" name="Прямая соединительная линия 535">
                <a:extLst>
                  <a:ext uri="{FF2B5EF4-FFF2-40B4-BE49-F238E27FC236}">
                    <a16:creationId xmlns:a16="http://schemas.microsoft.com/office/drawing/2014/main" id="{D019EB3F-7CAF-4926-B233-D1A273FB830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7" name="Прямая соединительная линия 536">
                <a:extLst>
                  <a:ext uri="{FF2B5EF4-FFF2-40B4-BE49-F238E27FC236}">
                    <a16:creationId xmlns:a16="http://schemas.microsoft.com/office/drawing/2014/main" id="{202C4339-EEDE-44CA-90AA-6B764BB5277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8" name="Прямая соединительная линия 537">
                <a:extLst>
                  <a:ext uri="{FF2B5EF4-FFF2-40B4-BE49-F238E27FC236}">
                    <a16:creationId xmlns:a16="http://schemas.microsoft.com/office/drawing/2014/main" id="{36F30E6E-504A-4D60-9BD9-E5805D0980D9}"/>
                  </a:ext>
                </a:extLst>
              </p:cNvPr>
              <p:cNvCxnSpPr>
                <a:cxnSpLocks/>
              </p:cNvCxnSpPr>
              <p:nvPr/>
            </p:nvCxnSpPr>
            <p:spPr>
              <a:xfrm flipH="1">
                <a:off x="27410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39" name="Дуга 538">
                <a:extLst>
                  <a:ext uri="{FF2B5EF4-FFF2-40B4-BE49-F238E27FC236}">
                    <a16:creationId xmlns:a16="http://schemas.microsoft.com/office/drawing/2014/main" id="{3D11C42B-31D4-4ECC-B0F6-7FAD3D00ED55}"/>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0" name="Дуга 539">
                <a:extLst>
                  <a:ext uri="{FF2B5EF4-FFF2-40B4-BE49-F238E27FC236}">
                    <a16:creationId xmlns:a16="http://schemas.microsoft.com/office/drawing/2014/main" id="{C8C7A84E-713E-4B44-B3F4-E7CDDA05B70A}"/>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41" name="Прямоугольник 540">
                <a:extLst>
                  <a:ext uri="{FF2B5EF4-FFF2-40B4-BE49-F238E27FC236}">
                    <a16:creationId xmlns:a16="http://schemas.microsoft.com/office/drawing/2014/main" id="{536D21B7-8C2E-461F-AF6C-C52992890B37}"/>
                  </a:ext>
                </a:extLst>
              </p:cNvPr>
              <p:cNvSpPr/>
              <p:nvPr/>
            </p:nvSpPr>
            <p:spPr>
              <a:xfrm>
                <a:off x="89801" y="5146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2" name="Прямоугольник 541">
                <a:extLst>
                  <a:ext uri="{FF2B5EF4-FFF2-40B4-BE49-F238E27FC236}">
                    <a16:creationId xmlns:a16="http://schemas.microsoft.com/office/drawing/2014/main" id="{C493572B-FC56-46CF-AAE5-E0FB217FA9E4}"/>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43" name="Прямая соединительная линия 542">
                <a:extLst>
                  <a:ext uri="{FF2B5EF4-FFF2-40B4-BE49-F238E27FC236}">
                    <a16:creationId xmlns:a16="http://schemas.microsoft.com/office/drawing/2014/main" id="{E089865F-1452-4B25-90E1-0537C8E4BBD1}"/>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4" name="Прямая соединительная линия 543">
                <a:extLst>
                  <a:ext uri="{FF2B5EF4-FFF2-40B4-BE49-F238E27FC236}">
                    <a16:creationId xmlns:a16="http://schemas.microsoft.com/office/drawing/2014/main" id="{754B29BD-4D91-442D-869C-4600BF060C9E}"/>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5" name="Прямая соединительная линия 544">
                <a:extLst>
                  <a:ext uri="{FF2B5EF4-FFF2-40B4-BE49-F238E27FC236}">
                    <a16:creationId xmlns:a16="http://schemas.microsoft.com/office/drawing/2014/main" id="{536FA74A-67B0-464D-A420-A11520773137}"/>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6" name="Прямая соединительная линия 545">
                <a:extLst>
                  <a:ext uri="{FF2B5EF4-FFF2-40B4-BE49-F238E27FC236}">
                    <a16:creationId xmlns:a16="http://schemas.microsoft.com/office/drawing/2014/main" id="{94EA0A33-2E7C-4AB3-8141-E4714C31F962}"/>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7" name="Прямая соединительная линия 546">
                <a:extLst>
                  <a:ext uri="{FF2B5EF4-FFF2-40B4-BE49-F238E27FC236}">
                    <a16:creationId xmlns:a16="http://schemas.microsoft.com/office/drawing/2014/main" id="{30D18B81-CCFD-4B88-8CE2-289C1321D022}"/>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8" name="Прямая соединительная линия 547">
                <a:extLst>
                  <a:ext uri="{FF2B5EF4-FFF2-40B4-BE49-F238E27FC236}">
                    <a16:creationId xmlns:a16="http://schemas.microsoft.com/office/drawing/2014/main" id="{97BE12E1-F146-4059-8A38-83CC784D56D4}"/>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9" name="Прямая соединительная линия 548">
                <a:extLst>
                  <a:ext uri="{FF2B5EF4-FFF2-40B4-BE49-F238E27FC236}">
                    <a16:creationId xmlns:a16="http://schemas.microsoft.com/office/drawing/2014/main" id="{94330FC9-E3DC-4834-9811-B2BF518060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0" name="Прямая соединительная линия 549">
                <a:extLst>
                  <a:ext uri="{FF2B5EF4-FFF2-40B4-BE49-F238E27FC236}">
                    <a16:creationId xmlns:a16="http://schemas.microsoft.com/office/drawing/2014/main" id="{1CE1FAAF-D6E9-4A90-9544-5209BAC57602}"/>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1" name="Прямая соединительная линия 550">
                <a:extLst>
                  <a:ext uri="{FF2B5EF4-FFF2-40B4-BE49-F238E27FC236}">
                    <a16:creationId xmlns:a16="http://schemas.microsoft.com/office/drawing/2014/main" id="{FF1EC56A-B78E-43F7-AC4A-E8C530925777}"/>
                  </a:ext>
                </a:extLst>
              </p:cNvPr>
              <p:cNvCxnSpPr>
                <a:cxnSpLocks/>
              </p:cNvCxnSpPr>
              <p:nvPr/>
            </p:nvCxnSpPr>
            <p:spPr>
              <a:xfrm flipH="1">
                <a:off x="27410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52" name="Дуга 551">
                <a:extLst>
                  <a:ext uri="{FF2B5EF4-FFF2-40B4-BE49-F238E27FC236}">
                    <a16:creationId xmlns:a16="http://schemas.microsoft.com/office/drawing/2014/main" id="{687B4064-046D-45EB-A4CC-2DFF60453A43}"/>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3" name="Дуга 552">
                <a:extLst>
                  <a:ext uri="{FF2B5EF4-FFF2-40B4-BE49-F238E27FC236}">
                    <a16:creationId xmlns:a16="http://schemas.microsoft.com/office/drawing/2014/main" id="{40B8E570-DB28-4CDF-92F4-E7F7496753AD}"/>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54" name="Прямоугольник 553">
                <a:extLst>
                  <a:ext uri="{FF2B5EF4-FFF2-40B4-BE49-F238E27FC236}">
                    <a16:creationId xmlns:a16="http://schemas.microsoft.com/office/drawing/2014/main" id="{DCC69362-B768-4B4C-BE2C-812A8796301E}"/>
                  </a:ext>
                </a:extLst>
              </p:cNvPr>
              <p:cNvSpPr/>
              <p:nvPr/>
            </p:nvSpPr>
            <p:spPr>
              <a:xfrm>
                <a:off x="89801" y="6697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5" name="Прямоугольник 554">
                <a:extLst>
                  <a:ext uri="{FF2B5EF4-FFF2-40B4-BE49-F238E27FC236}">
                    <a16:creationId xmlns:a16="http://schemas.microsoft.com/office/drawing/2014/main" id="{CC1A9020-EFDE-438B-AF3A-1D11A664A46E}"/>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6" name="Прямоугольник 555">
                <a:extLst>
                  <a:ext uri="{FF2B5EF4-FFF2-40B4-BE49-F238E27FC236}">
                    <a16:creationId xmlns:a16="http://schemas.microsoft.com/office/drawing/2014/main" id="{ECA0CC87-815B-4FF2-B3B0-B760B39B4B0D}"/>
                  </a:ext>
                </a:extLst>
              </p:cNvPr>
              <p:cNvSpPr/>
              <p:nvPr/>
            </p:nvSpPr>
            <p:spPr>
              <a:xfrm>
                <a:off x="273845" y="9056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57" name="Прямая соединительная линия 556">
                <a:extLst>
                  <a:ext uri="{FF2B5EF4-FFF2-40B4-BE49-F238E27FC236}">
                    <a16:creationId xmlns:a16="http://schemas.microsoft.com/office/drawing/2014/main" id="{3A0F36A2-A80C-45DE-BA25-8878A9F44A16}"/>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8" name="Прямая соединительная линия 557">
                <a:extLst>
                  <a:ext uri="{FF2B5EF4-FFF2-40B4-BE49-F238E27FC236}">
                    <a16:creationId xmlns:a16="http://schemas.microsoft.com/office/drawing/2014/main" id="{0544699A-0841-4D71-B32E-65367B0D8E6E}"/>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9" name="Прямая соединительная линия 558">
                <a:extLst>
                  <a:ext uri="{FF2B5EF4-FFF2-40B4-BE49-F238E27FC236}">
                    <a16:creationId xmlns:a16="http://schemas.microsoft.com/office/drawing/2014/main" id="{F6A89895-B3B1-4ECF-A3DB-C24DCA608BBB}"/>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0" name="Прямая соединительная линия 559">
                <a:extLst>
                  <a:ext uri="{FF2B5EF4-FFF2-40B4-BE49-F238E27FC236}">
                    <a16:creationId xmlns:a16="http://schemas.microsoft.com/office/drawing/2014/main" id="{A056277E-529C-4223-AEB3-C8778C939EEF}"/>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1" name="Прямая соединительная линия 560">
                <a:extLst>
                  <a:ext uri="{FF2B5EF4-FFF2-40B4-BE49-F238E27FC236}">
                    <a16:creationId xmlns:a16="http://schemas.microsoft.com/office/drawing/2014/main" id="{2C6F4A1D-122C-4629-A5CA-801C5C4616C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2" name="Прямая соединительная линия 561">
                <a:extLst>
                  <a:ext uri="{FF2B5EF4-FFF2-40B4-BE49-F238E27FC236}">
                    <a16:creationId xmlns:a16="http://schemas.microsoft.com/office/drawing/2014/main" id="{C854FED6-B8B7-4FBF-8770-6D217055A02B}"/>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3" name="Прямая соединительная линия 562">
                <a:extLst>
                  <a:ext uri="{FF2B5EF4-FFF2-40B4-BE49-F238E27FC236}">
                    <a16:creationId xmlns:a16="http://schemas.microsoft.com/office/drawing/2014/main" id="{5CED322E-EDB8-401D-82B0-DB2E94A56292}"/>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4" name="Прямая соединительная линия 563">
                <a:extLst>
                  <a:ext uri="{FF2B5EF4-FFF2-40B4-BE49-F238E27FC236}">
                    <a16:creationId xmlns:a16="http://schemas.microsoft.com/office/drawing/2014/main" id="{11CFE320-1A98-4449-BECA-28CDBD58DC8C}"/>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5" name="Прямая соединительная линия 564">
                <a:extLst>
                  <a:ext uri="{FF2B5EF4-FFF2-40B4-BE49-F238E27FC236}">
                    <a16:creationId xmlns:a16="http://schemas.microsoft.com/office/drawing/2014/main" id="{00C730DE-5430-4D3D-8CD0-29E15A1B4487}"/>
                  </a:ext>
                </a:extLst>
              </p:cNvPr>
              <p:cNvCxnSpPr>
                <a:cxnSpLocks/>
              </p:cNvCxnSpPr>
              <p:nvPr/>
            </p:nvCxnSpPr>
            <p:spPr>
              <a:xfrm flipH="1">
                <a:off x="27410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66" name="Дуга 565">
                <a:extLst>
                  <a:ext uri="{FF2B5EF4-FFF2-40B4-BE49-F238E27FC236}">
                    <a16:creationId xmlns:a16="http://schemas.microsoft.com/office/drawing/2014/main" id="{9052C48D-FC70-4C94-B73E-7A33EC3B61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7" name="Дуга 566">
                <a:extLst>
                  <a:ext uri="{FF2B5EF4-FFF2-40B4-BE49-F238E27FC236}">
                    <a16:creationId xmlns:a16="http://schemas.microsoft.com/office/drawing/2014/main" id="{706754EB-0EEB-4B9B-A74B-0EF1076BFD80}"/>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68" name="Прямоугольник 567">
                <a:extLst>
                  <a:ext uri="{FF2B5EF4-FFF2-40B4-BE49-F238E27FC236}">
                    <a16:creationId xmlns:a16="http://schemas.microsoft.com/office/drawing/2014/main" id="{D0575A71-0C02-4833-84F0-7344E79498F2}"/>
                  </a:ext>
                </a:extLst>
              </p:cNvPr>
              <p:cNvSpPr/>
              <p:nvPr/>
            </p:nvSpPr>
            <p:spPr>
              <a:xfrm>
                <a:off x="89801" y="8335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9" name="Прямоугольник 568">
                <a:extLst>
                  <a:ext uri="{FF2B5EF4-FFF2-40B4-BE49-F238E27FC236}">
                    <a16:creationId xmlns:a16="http://schemas.microsoft.com/office/drawing/2014/main" id="{8E54054D-F37B-4392-BF99-9FE000D18EE2}"/>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70" name="Прямая соединительная линия 569">
                <a:extLst>
                  <a:ext uri="{FF2B5EF4-FFF2-40B4-BE49-F238E27FC236}">
                    <a16:creationId xmlns:a16="http://schemas.microsoft.com/office/drawing/2014/main" id="{D9A5AFDD-2A6F-4226-8C40-7BA885CBC8EC}"/>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1" name="Прямая соединительная линия 570">
                <a:extLst>
                  <a:ext uri="{FF2B5EF4-FFF2-40B4-BE49-F238E27FC236}">
                    <a16:creationId xmlns:a16="http://schemas.microsoft.com/office/drawing/2014/main" id="{F3AFC021-D69B-438B-A8B0-7324E7673A7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2" name="Прямая соединительная линия 571">
                <a:extLst>
                  <a:ext uri="{FF2B5EF4-FFF2-40B4-BE49-F238E27FC236}">
                    <a16:creationId xmlns:a16="http://schemas.microsoft.com/office/drawing/2014/main" id="{82F169CB-4B83-4B0C-AB36-EFC7125571F3}"/>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3" name="Прямая соединительная линия 572">
                <a:extLst>
                  <a:ext uri="{FF2B5EF4-FFF2-40B4-BE49-F238E27FC236}">
                    <a16:creationId xmlns:a16="http://schemas.microsoft.com/office/drawing/2014/main" id="{CB6A13EB-0EBC-4885-B8B8-E147AC45472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4" name="Прямая соединительная линия 573">
                <a:extLst>
                  <a:ext uri="{FF2B5EF4-FFF2-40B4-BE49-F238E27FC236}">
                    <a16:creationId xmlns:a16="http://schemas.microsoft.com/office/drawing/2014/main" id="{29696C45-61C3-4319-A940-FF03F2DFCDA6}"/>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5" name="Прямая соединительная линия 574">
                <a:extLst>
                  <a:ext uri="{FF2B5EF4-FFF2-40B4-BE49-F238E27FC236}">
                    <a16:creationId xmlns:a16="http://schemas.microsoft.com/office/drawing/2014/main" id="{21E19BE5-1DE3-4046-ADAD-0C6D33F1B06F}"/>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6" name="Прямая соединительная линия 575">
                <a:extLst>
                  <a:ext uri="{FF2B5EF4-FFF2-40B4-BE49-F238E27FC236}">
                    <a16:creationId xmlns:a16="http://schemas.microsoft.com/office/drawing/2014/main" id="{C7806390-4A88-4AD6-9F4E-964F85020A1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7" name="Прямая соединительная линия 576">
                <a:extLst>
                  <a:ext uri="{FF2B5EF4-FFF2-40B4-BE49-F238E27FC236}">
                    <a16:creationId xmlns:a16="http://schemas.microsoft.com/office/drawing/2014/main" id="{309C20C3-9AA3-48ED-B917-09FB50C1FF65}"/>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8" name="Прямая соединительная линия 577">
                <a:extLst>
                  <a:ext uri="{FF2B5EF4-FFF2-40B4-BE49-F238E27FC236}">
                    <a16:creationId xmlns:a16="http://schemas.microsoft.com/office/drawing/2014/main" id="{948EFF7A-EF34-4CD3-BD02-3A88144FE197}"/>
                  </a:ext>
                </a:extLst>
              </p:cNvPr>
              <p:cNvCxnSpPr>
                <a:cxnSpLocks/>
              </p:cNvCxnSpPr>
              <p:nvPr/>
            </p:nvCxnSpPr>
            <p:spPr>
              <a:xfrm flipH="1">
                <a:off x="27410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79" name="Дуга 578">
                <a:extLst>
                  <a:ext uri="{FF2B5EF4-FFF2-40B4-BE49-F238E27FC236}">
                    <a16:creationId xmlns:a16="http://schemas.microsoft.com/office/drawing/2014/main" id="{743998B0-B884-4C4B-BBC4-78B76723192D}"/>
                  </a:ext>
                </a:extLst>
              </p:cNvPr>
              <p:cNvSpPr/>
              <p:nvPr/>
            </p:nvSpPr>
            <p:spPr>
              <a:xfrm>
                <a:off x="-19966" y="9213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0" name="Дуга 579">
                <a:extLst>
                  <a:ext uri="{FF2B5EF4-FFF2-40B4-BE49-F238E27FC236}">
                    <a16:creationId xmlns:a16="http://schemas.microsoft.com/office/drawing/2014/main" id="{3CC7981F-7E37-44A6-BCC6-AF5CE9F1A33F}"/>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81" name="Прямоугольник 580">
                <a:extLst>
                  <a:ext uri="{FF2B5EF4-FFF2-40B4-BE49-F238E27FC236}">
                    <a16:creationId xmlns:a16="http://schemas.microsoft.com/office/drawing/2014/main" id="{B8671F9F-0A91-4AB1-8F10-3C9EC9B08998}"/>
                  </a:ext>
                </a:extLst>
              </p:cNvPr>
              <p:cNvSpPr/>
              <p:nvPr/>
            </p:nvSpPr>
            <p:spPr>
              <a:xfrm>
                <a:off x="89801" y="9886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2" name="Прямоугольник 581">
                <a:extLst>
                  <a:ext uri="{FF2B5EF4-FFF2-40B4-BE49-F238E27FC236}">
                    <a16:creationId xmlns:a16="http://schemas.microsoft.com/office/drawing/2014/main" id="{422744EE-AC5D-4FB5-8D77-332EFCFFB6FE}"/>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3" name="Прямоугольник 582">
                <a:extLst>
                  <a:ext uri="{FF2B5EF4-FFF2-40B4-BE49-F238E27FC236}">
                    <a16:creationId xmlns:a16="http://schemas.microsoft.com/office/drawing/2014/main" id="{C1163131-C4A6-4358-8817-C1D2B6A65547}"/>
                  </a:ext>
                </a:extLst>
              </p:cNvPr>
              <p:cNvSpPr/>
              <p:nvPr/>
            </p:nvSpPr>
            <p:spPr>
              <a:xfrm>
                <a:off x="273845" y="12244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84" name="Прямая соединительная линия 583">
                <a:extLst>
                  <a:ext uri="{FF2B5EF4-FFF2-40B4-BE49-F238E27FC236}">
                    <a16:creationId xmlns:a16="http://schemas.microsoft.com/office/drawing/2014/main" id="{12793419-6EF3-4CBE-ACD1-87E69B4415D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5" name="Прямая соединительная линия 584">
                <a:extLst>
                  <a:ext uri="{FF2B5EF4-FFF2-40B4-BE49-F238E27FC236}">
                    <a16:creationId xmlns:a16="http://schemas.microsoft.com/office/drawing/2014/main" id="{BCAF6065-84F0-4159-B599-0D253A96185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6" name="Прямая соединительная линия 585">
                <a:extLst>
                  <a:ext uri="{FF2B5EF4-FFF2-40B4-BE49-F238E27FC236}">
                    <a16:creationId xmlns:a16="http://schemas.microsoft.com/office/drawing/2014/main" id="{A3768FCD-284A-4F8A-89B9-F7B75A15ED39}"/>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7" name="Прямая соединительная линия 586">
                <a:extLst>
                  <a:ext uri="{FF2B5EF4-FFF2-40B4-BE49-F238E27FC236}">
                    <a16:creationId xmlns:a16="http://schemas.microsoft.com/office/drawing/2014/main" id="{1C09AD57-0F54-4994-8F3A-E05474910968}"/>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8" name="Прямая соединительная линия 587">
                <a:extLst>
                  <a:ext uri="{FF2B5EF4-FFF2-40B4-BE49-F238E27FC236}">
                    <a16:creationId xmlns:a16="http://schemas.microsoft.com/office/drawing/2014/main" id="{48360489-9611-4049-B7A6-09250BE95EB2}"/>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9" name="Прямая соединительная линия 588">
                <a:extLst>
                  <a:ext uri="{FF2B5EF4-FFF2-40B4-BE49-F238E27FC236}">
                    <a16:creationId xmlns:a16="http://schemas.microsoft.com/office/drawing/2014/main" id="{0B6829E6-F43E-46AC-953E-BCC4E4A54AF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0" name="Прямая соединительная линия 589">
                <a:extLst>
                  <a:ext uri="{FF2B5EF4-FFF2-40B4-BE49-F238E27FC236}">
                    <a16:creationId xmlns:a16="http://schemas.microsoft.com/office/drawing/2014/main" id="{ED49C4FF-15AB-4B0F-81D1-4837DA660C6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1" name="Прямая соединительная линия 590">
                <a:extLst>
                  <a:ext uri="{FF2B5EF4-FFF2-40B4-BE49-F238E27FC236}">
                    <a16:creationId xmlns:a16="http://schemas.microsoft.com/office/drawing/2014/main" id="{21A03D61-054F-4CF6-B20E-5DDEFCC4B5FD}"/>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2" name="Прямая соединительная линия 591">
                <a:extLst>
                  <a:ext uri="{FF2B5EF4-FFF2-40B4-BE49-F238E27FC236}">
                    <a16:creationId xmlns:a16="http://schemas.microsoft.com/office/drawing/2014/main" id="{09BAFA52-5637-4D4A-9D93-700A7DF44753}"/>
                  </a:ext>
                </a:extLst>
              </p:cNvPr>
              <p:cNvCxnSpPr>
                <a:cxnSpLocks/>
              </p:cNvCxnSpPr>
              <p:nvPr/>
            </p:nvCxnSpPr>
            <p:spPr>
              <a:xfrm flipH="1">
                <a:off x="27410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93" name="Дуга 592">
                <a:extLst>
                  <a:ext uri="{FF2B5EF4-FFF2-40B4-BE49-F238E27FC236}">
                    <a16:creationId xmlns:a16="http://schemas.microsoft.com/office/drawing/2014/main" id="{07892F23-29FA-4AB7-BBDE-6A5B0C6735AF}"/>
                  </a:ext>
                </a:extLst>
              </p:cNvPr>
              <p:cNvSpPr/>
              <p:nvPr/>
            </p:nvSpPr>
            <p:spPr>
              <a:xfrm>
                <a:off x="-19966" y="10850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4" name="Дуга 593">
                <a:extLst>
                  <a:ext uri="{FF2B5EF4-FFF2-40B4-BE49-F238E27FC236}">
                    <a16:creationId xmlns:a16="http://schemas.microsoft.com/office/drawing/2014/main" id="{CA3301A8-2A05-4BF1-9764-5E7FA130DAED}"/>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95" name="Прямоугольник 594">
                <a:extLst>
                  <a:ext uri="{FF2B5EF4-FFF2-40B4-BE49-F238E27FC236}">
                    <a16:creationId xmlns:a16="http://schemas.microsoft.com/office/drawing/2014/main" id="{A19241E1-659F-4922-B55C-567450B5FCD8}"/>
                  </a:ext>
                </a:extLst>
              </p:cNvPr>
              <p:cNvSpPr/>
              <p:nvPr/>
            </p:nvSpPr>
            <p:spPr>
              <a:xfrm>
                <a:off x="89801" y="11524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6" name="Прямоугольник 595">
                <a:extLst>
                  <a:ext uri="{FF2B5EF4-FFF2-40B4-BE49-F238E27FC236}">
                    <a16:creationId xmlns:a16="http://schemas.microsoft.com/office/drawing/2014/main" id="{808817EC-83B4-4013-8541-22376AB22245}"/>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97" name="Прямая соединительная линия 596">
                <a:extLst>
                  <a:ext uri="{FF2B5EF4-FFF2-40B4-BE49-F238E27FC236}">
                    <a16:creationId xmlns:a16="http://schemas.microsoft.com/office/drawing/2014/main" id="{7DCB82DF-87C5-48AA-97DF-473810C7D241}"/>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8" name="Прямая соединительная линия 597">
                <a:extLst>
                  <a:ext uri="{FF2B5EF4-FFF2-40B4-BE49-F238E27FC236}">
                    <a16:creationId xmlns:a16="http://schemas.microsoft.com/office/drawing/2014/main" id="{3E0BAB55-D746-404F-924A-52025C094F61}"/>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9" name="Прямая соединительная линия 598">
                <a:extLst>
                  <a:ext uri="{FF2B5EF4-FFF2-40B4-BE49-F238E27FC236}">
                    <a16:creationId xmlns:a16="http://schemas.microsoft.com/office/drawing/2014/main" id="{FC1337FC-4BEE-4353-9D70-0834A91C6940}"/>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0" name="Прямая соединительная линия 599">
                <a:extLst>
                  <a:ext uri="{FF2B5EF4-FFF2-40B4-BE49-F238E27FC236}">
                    <a16:creationId xmlns:a16="http://schemas.microsoft.com/office/drawing/2014/main" id="{35A4FD6D-5D67-4C34-88DE-9F37950D97E6}"/>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1" name="Прямая соединительная линия 600">
                <a:extLst>
                  <a:ext uri="{FF2B5EF4-FFF2-40B4-BE49-F238E27FC236}">
                    <a16:creationId xmlns:a16="http://schemas.microsoft.com/office/drawing/2014/main" id="{5490C1BD-707F-4C87-8550-43A3125E48C0}"/>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2" name="Прямая соединительная линия 601">
                <a:extLst>
                  <a:ext uri="{FF2B5EF4-FFF2-40B4-BE49-F238E27FC236}">
                    <a16:creationId xmlns:a16="http://schemas.microsoft.com/office/drawing/2014/main" id="{149C318C-AD11-49C2-B749-FE9BC259840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3" name="Прямая соединительная линия 602">
                <a:extLst>
                  <a:ext uri="{FF2B5EF4-FFF2-40B4-BE49-F238E27FC236}">
                    <a16:creationId xmlns:a16="http://schemas.microsoft.com/office/drawing/2014/main" id="{37D1E00C-FC3A-4E7D-A8BC-B3DBB9AF52A5}"/>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4" name="Прямая соединительная линия 603">
                <a:extLst>
                  <a:ext uri="{FF2B5EF4-FFF2-40B4-BE49-F238E27FC236}">
                    <a16:creationId xmlns:a16="http://schemas.microsoft.com/office/drawing/2014/main" id="{BCB236AD-F33B-4008-B547-B4D535445D67}"/>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5" name="Прямая соединительная линия 604">
                <a:extLst>
                  <a:ext uri="{FF2B5EF4-FFF2-40B4-BE49-F238E27FC236}">
                    <a16:creationId xmlns:a16="http://schemas.microsoft.com/office/drawing/2014/main" id="{A805FA88-88B7-4BCB-8213-BB931AF519A7}"/>
                  </a:ext>
                </a:extLst>
              </p:cNvPr>
              <p:cNvCxnSpPr>
                <a:cxnSpLocks/>
              </p:cNvCxnSpPr>
              <p:nvPr/>
            </p:nvCxnSpPr>
            <p:spPr>
              <a:xfrm flipH="1">
                <a:off x="27410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06" name="Дуга 605">
                <a:extLst>
                  <a:ext uri="{FF2B5EF4-FFF2-40B4-BE49-F238E27FC236}">
                    <a16:creationId xmlns:a16="http://schemas.microsoft.com/office/drawing/2014/main" id="{DC5F8E02-98EF-4718-90BD-5C3EB457DD39}"/>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7" name="Дуга 606">
                <a:extLst>
                  <a:ext uri="{FF2B5EF4-FFF2-40B4-BE49-F238E27FC236}">
                    <a16:creationId xmlns:a16="http://schemas.microsoft.com/office/drawing/2014/main" id="{645E581A-E8DF-459C-A6E7-651F382164C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08" name="Прямоугольник 607">
                <a:extLst>
                  <a:ext uri="{FF2B5EF4-FFF2-40B4-BE49-F238E27FC236}">
                    <a16:creationId xmlns:a16="http://schemas.microsoft.com/office/drawing/2014/main" id="{D744315A-4EA6-4A2D-928A-4A140A365000}"/>
                  </a:ext>
                </a:extLst>
              </p:cNvPr>
              <p:cNvSpPr/>
              <p:nvPr/>
            </p:nvSpPr>
            <p:spPr>
              <a:xfrm>
                <a:off x="89801" y="13075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9" name="Прямоугольник 608">
                <a:extLst>
                  <a:ext uri="{FF2B5EF4-FFF2-40B4-BE49-F238E27FC236}">
                    <a16:creationId xmlns:a16="http://schemas.microsoft.com/office/drawing/2014/main" id="{8877B517-F8F2-4FB1-A329-52D9B2357A57}"/>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10" name="Прямоугольник 609">
                <a:extLst>
                  <a:ext uri="{FF2B5EF4-FFF2-40B4-BE49-F238E27FC236}">
                    <a16:creationId xmlns:a16="http://schemas.microsoft.com/office/drawing/2014/main" id="{4A8F942E-799C-4C96-B489-596979DC7446}"/>
                  </a:ext>
                </a:extLst>
              </p:cNvPr>
              <p:cNvSpPr/>
              <p:nvPr/>
            </p:nvSpPr>
            <p:spPr>
              <a:xfrm>
                <a:off x="273845" y="15433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11" name="Прямая соединительная линия 610">
                <a:extLst>
                  <a:ext uri="{FF2B5EF4-FFF2-40B4-BE49-F238E27FC236}">
                    <a16:creationId xmlns:a16="http://schemas.microsoft.com/office/drawing/2014/main" id="{23668A96-A3B4-49D4-827C-4C9649C4E19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2" name="Прямая соединительная линия 611">
                <a:extLst>
                  <a:ext uri="{FF2B5EF4-FFF2-40B4-BE49-F238E27FC236}">
                    <a16:creationId xmlns:a16="http://schemas.microsoft.com/office/drawing/2014/main" id="{F42C9570-6302-4F9F-A4BA-8D8C22835AEC}"/>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3" name="Прямая соединительная линия 612">
                <a:extLst>
                  <a:ext uri="{FF2B5EF4-FFF2-40B4-BE49-F238E27FC236}">
                    <a16:creationId xmlns:a16="http://schemas.microsoft.com/office/drawing/2014/main" id="{177BF2F8-61C8-4050-97BC-D42AE684B407}"/>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4" name="Прямая соединительная линия 613">
                <a:extLst>
                  <a:ext uri="{FF2B5EF4-FFF2-40B4-BE49-F238E27FC236}">
                    <a16:creationId xmlns:a16="http://schemas.microsoft.com/office/drawing/2014/main" id="{5E1FC05D-423A-41A2-804B-72331D225109}"/>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5" name="Прямая соединительная линия 614">
                <a:extLst>
                  <a:ext uri="{FF2B5EF4-FFF2-40B4-BE49-F238E27FC236}">
                    <a16:creationId xmlns:a16="http://schemas.microsoft.com/office/drawing/2014/main" id="{C4D42B1B-AA22-4544-A44B-317DE89C4B59}"/>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6" name="Прямая соединительная линия 615">
                <a:extLst>
                  <a:ext uri="{FF2B5EF4-FFF2-40B4-BE49-F238E27FC236}">
                    <a16:creationId xmlns:a16="http://schemas.microsoft.com/office/drawing/2014/main" id="{54F0C886-7922-4263-9899-0303DC4DF37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7" name="Прямая соединительная линия 616">
                <a:extLst>
                  <a:ext uri="{FF2B5EF4-FFF2-40B4-BE49-F238E27FC236}">
                    <a16:creationId xmlns:a16="http://schemas.microsoft.com/office/drawing/2014/main" id="{629A5476-120B-45B7-A998-F12266E7232D}"/>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8" name="Прямая соединительная линия 617">
                <a:extLst>
                  <a:ext uri="{FF2B5EF4-FFF2-40B4-BE49-F238E27FC236}">
                    <a16:creationId xmlns:a16="http://schemas.microsoft.com/office/drawing/2014/main" id="{04E4D181-595F-4691-BBC1-A81C5959805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9" name="Прямая соединительная линия 618">
                <a:extLst>
                  <a:ext uri="{FF2B5EF4-FFF2-40B4-BE49-F238E27FC236}">
                    <a16:creationId xmlns:a16="http://schemas.microsoft.com/office/drawing/2014/main" id="{2D5B6850-C91F-47D3-9DE0-3A15FEBF3246}"/>
                  </a:ext>
                </a:extLst>
              </p:cNvPr>
              <p:cNvCxnSpPr>
                <a:cxnSpLocks/>
              </p:cNvCxnSpPr>
              <p:nvPr/>
            </p:nvCxnSpPr>
            <p:spPr>
              <a:xfrm flipH="1">
                <a:off x="27410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20" name="Дуга 619">
                <a:extLst>
                  <a:ext uri="{FF2B5EF4-FFF2-40B4-BE49-F238E27FC236}">
                    <a16:creationId xmlns:a16="http://schemas.microsoft.com/office/drawing/2014/main" id="{430119EE-AEA3-4164-9191-C3F6D4A8A26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1" name="Дуга 620">
                <a:extLst>
                  <a:ext uri="{FF2B5EF4-FFF2-40B4-BE49-F238E27FC236}">
                    <a16:creationId xmlns:a16="http://schemas.microsoft.com/office/drawing/2014/main" id="{9E162CC9-47A7-461E-BEE2-751047FC380D}"/>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22" name="Прямоугольник 621">
                <a:extLst>
                  <a:ext uri="{FF2B5EF4-FFF2-40B4-BE49-F238E27FC236}">
                    <a16:creationId xmlns:a16="http://schemas.microsoft.com/office/drawing/2014/main" id="{D22C409F-D7B5-4374-BF89-78AA733F6D3A}"/>
                  </a:ext>
                </a:extLst>
              </p:cNvPr>
              <p:cNvSpPr/>
              <p:nvPr/>
            </p:nvSpPr>
            <p:spPr>
              <a:xfrm>
                <a:off x="89801" y="14712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3" name="Прямоугольник 622">
                <a:extLst>
                  <a:ext uri="{FF2B5EF4-FFF2-40B4-BE49-F238E27FC236}">
                    <a16:creationId xmlns:a16="http://schemas.microsoft.com/office/drawing/2014/main" id="{61299729-26A9-43A6-B2B4-D18B75C9E029}"/>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24" name="Прямая соединительная линия 623">
                <a:extLst>
                  <a:ext uri="{FF2B5EF4-FFF2-40B4-BE49-F238E27FC236}">
                    <a16:creationId xmlns:a16="http://schemas.microsoft.com/office/drawing/2014/main" id="{8D23CE90-0699-496E-B5AB-8083C853C30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5" name="Прямая соединительная линия 624">
                <a:extLst>
                  <a:ext uri="{FF2B5EF4-FFF2-40B4-BE49-F238E27FC236}">
                    <a16:creationId xmlns:a16="http://schemas.microsoft.com/office/drawing/2014/main" id="{F663E902-579A-47B4-9992-AAA162E32E50}"/>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6" name="Прямая соединительная линия 625">
                <a:extLst>
                  <a:ext uri="{FF2B5EF4-FFF2-40B4-BE49-F238E27FC236}">
                    <a16:creationId xmlns:a16="http://schemas.microsoft.com/office/drawing/2014/main" id="{013700A8-85F2-430C-A4EF-49E3AC09C467}"/>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7" name="Прямая соединительная линия 626">
                <a:extLst>
                  <a:ext uri="{FF2B5EF4-FFF2-40B4-BE49-F238E27FC236}">
                    <a16:creationId xmlns:a16="http://schemas.microsoft.com/office/drawing/2014/main" id="{ECB7719C-BADC-45C3-A98C-481F8010E19A}"/>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8" name="Прямая соединительная линия 627">
                <a:extLst>
                  <a:ext uri="{FF2B5EF4-FFF2-40B4-BE49-F238E27FC236}">
                    <a16:creationId xmlns:a16="http://schemas.microsoft.com/office/drawing/2014/main" id="{ADFE74CF-4163-4F70-B242-63EC7822004C}"/>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9" name="Прямая соединительная линия 628">
                <a:extLst>
                  <a:ext uri="{FF2B5EF4-FFF2-40B4-BE49-F238E27FC236}">
                    <a16:creationId xmlns:a16="http://schemas.microsoft.com/office/drawing/2014/main" id="{AA02FCD7-DC9C-4129-B765-7C1B9716B43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0" name="Прямая соединительная линия 629">
                <a:extLst>
                  <a:ext uri="{FF2B5EF4-FFF2-40B4-BE49-F238E27FC236}">
                    <a16:creationId xmlns:a16="http://schemas.microsoft.com/office/drawing/2014/main" id="{9B17AA77-99C1-43D1-8BF9-86CB53CE4FA5}"/>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1" name="Прямая соединительная линия 630">
                <a:extLst>
                  <a:ext uri="{FF2B5EF4-FFF2-40B4-BE49-F238E27FC236}">
                    <a16:creationId xmlns:a16="http://schemas.microsoft.com/office/drawing/2014/main" id="{0A3D39F8-3824-42ED-8BAC-373262D476B5}"/>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2" name="Прямая соединительная линия 631">
                <a:extLst>
                  <a:ext uri="{FF2B5EF4-FFF2-40B4-BE49-F238E27FC236}">
                    <a16:creationId xmlns:a16="http://schemas.microsoft.com/office/drawing/2014/main" id="{012566A9-D4A5-419D-A200-32CA24B910D0}"/>
                  </a:ext>
                </a:extLst>
              </p:cNvPr>
              <p:cNvCxnSpPr>
                <a:cxnSpLocks/>
              </p:cNvCxnSpPr>
              <p:nvPr/>
            </p:nvCxnSpPr>
            <p:spPr>
              <a:xfrm flipH="1">
                <a:off x="27410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33" name="Дуга 632">
                <a:extLst>
                  <a:ext uri="{FF2B5EF4-FFF2-40B4-BE49-F238E27FC236}">
                    <a16:creationId xmlns:a16="http://schemas.microsoft.com/office/drawing/2014/main" id="{18E99B9D-909B-460A-A22F-00BECB484313}"/>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4" name="Дуга 633">
                <a:extLst>
                  <a:ext uri="{FF2B5EF4-FFF2-40B4-BE49-F238E27FC236}">
                    <a16:creationId xmlns:a16="http://schemas.microsoft.com/office/drawing/2014/main" id="{E707217A-094A-4C1B-876C-9F4850FA80AC}"/>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35" name="Прямоугольник 634">
                <a:extLst>
                  <a:ext uri="{FF2B5EF4-FFF2-40B4-BE49-F238E27FC236}">
                    <a16:creationId xmlns:a16="http://schemas.microsoft.com/office/drawing/2014/main" id="{98229D54-9224-440E-9A0A-3FAC2DEA24D0}"/>
                  </a:ext>
                </a:extLst>
              </p:cNvPr>
              <p:cNvSpPr/>
              <p:nvPr/>
            </p:nvSpPr>
            <p:spPr>
              <a:xfrm>
                <a:off x="89801" y="16263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6" name="Прямоугольник 635">
                <a:extLst>
                  <a:ext uri="{FF2B5EF4-FFF2-40B4-BE49-F238E27FC236}">
                    <a16:creationId xmlns:a16="http://schemas.microsoft.com/office/drawing/2014/main" id="{93DF9F82-6108-403C-ADD5-7E627985926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7" name="Прямоугольник 636">
                <a:extLst>
                  <a:ext uri="{FF2B5EF4-FFF2-40B4-BE49-F238E27FC236}">
                    <a16:creationId xmlns:a16="http://schemas.microsoft.com/office/drawing/2014/main" id="{5263477C-AB26-4001-9E00-F18ACA6642C3}"/>
                  </a:ext>
                </a:extLst>
              </p:cNvPr>
              <p:cNvSpPr/>
              <p:nvPr/>
            </p:nvSpPr>
            <p:spPr>
              <a:xfrm>
                <a:off x="273845" y="18622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38" name="Прямая соединительная линия 637">
                <a:extLst>
                  <a:ext uri="{FF2B5EF4-FFF2-40B4-BE49-F238E27FC236}">
                    <a16:creationId xmlns:a16="http://schemas.microsoft.com/office/drawing/2014/main" id="{C89487F3-B955-4158-9F6C-C3E1B4BAC658}"/>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9" name="Прямая соединительная линия 638">
                <a:extLst>
                  <a:ext uri="{FF2B5EF4-FFF2-40B4-BE49-F238E27FC236}">
                    <a16:creationId xmlns:a16="http://schemas.microsoft.com/office/drawing/2014/main" id="{4ACA61FE-0CC8-4C5A-8645-C386411C6229}"/>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0" name="Прямая соединительная линия 639">
                <a:extLst>
                  <a:ext uri="{FF2B5EF4-FFF2-40B4-BE49-F238E27FC236}">
                    <a16:creationId xmlns:a16="http://schemas.microsoft.com/office/drawing/2014/main" id="{8FADE459-3A74-4F8A-9CD2-CB6E09717D90}"/>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1" name="Прямая соединительная линия 640">
                <a:extLst>
                  <a:ext uri="{FF2B5EF4-FFF2-40B4-BE49-F238E27FC236}">
                    <a16:creationId xmlns:a16="http://schemas.microsoft.com/office/drawing/2014/main" id="{7AE1E08B-786E-46C6-A565-74D4C66153AD}"/>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2" name="Прямая соединительная линия 641">
                <a:extLst>
                  <a:ext uri="{FF2B5EF4-FFF2-40B4-BE49-F238E27FC236}">
                    <a16:creationId xmlns:a16="http://schemas.microsoft.com/office/drawing/2014/main" id="{5F9D3760-4BD9-4C02-8643-872E27096649}"/>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3" name="Прямая соединительная линия 642">
                <a:extLst>
                  <a:ext uri="{FF2B5EF4-FFF2-40B4-BE49-F238E27FC236}">
                    <a16:creationId xmlns:a16="http://schemas.microsoft.com/office/drawing/2014/main" id="{E0BE235F-A962-4FB4-A5A8-7700B74EC85F}"/>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4" name="Прямая соединительная линия 643">
                <a:extLst>
                  <a:ext uri="{FF2B5EF4-FFF2-40B4-BE49-F238E27FC236}">
                    <a16:creationId xmlns:a16="http://schemas.microsoft.com/office/drawing/2014/main" id="{653A0D27-7F4B-4170-A5CF-3BFD25964FE0}"/>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5" name="Прямая соединительная линия 644">
                <a:extLst>
                  <a:ext uri="{FF2B5EF4-FFF2-40B4-BE49-F238E27FC236}">
                    <a16:creationId xmlns:a16="http://schemas.microsoft.com/office/drawing/2014/main" id="{4E44C026-C75E-4DF1-AE86-D10A49CC04D0}"/>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6" name="Прямая соединительная линия 645">
                <a:extLst>
                  <a:ext uri="{FF2B5EF4-FFF2-40B4-BE49-F238E27FC236}">
                    <a16:creationId xmlns:a16="http://schemas.microsoft.com/office/drawing/2014/main" id="{7D9061AD-A028-41A7-B1D1-6312A102E0ED}"/>
                  </a:ext>
                </a:extLst>
              </p:cNvPr>
              <p:cNvCxnSpPr>
                <a:cxnSpLocks/>
              </p:cNvCxnSpPr>
              <p:nvPr/>
            </p:nvCxnSpPr>
            <p:spPr>
              <a:xfrm flipH="1">
                <a:off x="27410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47" name="Дуга 646">
                <a:extLst>
                  <a:ext uri="{FF2B5EF4-FFF2-40B4-BE49-F238E27FC236}">
                    <a16:creationId xmlns:a16="http://schemas.microsoft.com/office/drawing/2014/main" id="{38A0A9DB-A91D-44BA-880F-D587975C16B4}"/>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48" name="Дуга 647">
                <a:extLst>
                  <a:ext uri="{FF2B5EF4-FFF2-40B4-BE49-F238E27FC236}">
                    <a16:creationId xmlns:a16="http://schemas.microsoft.com/office/drawing/2014/main" id="{8B1B1DA9-9D4F-4135-80F1-9A5F1CA2C939}"/>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49" name="Прямоугольник 648">
                <a:extLst>
                  <a:ext uri="{FF2B5EF4-FFF2-40B4-BE49-F238E27FC236}">
                    <a16:creationId xmlns:a16="http://schemas.microsoft.com/office/drawing/2014/main" id="{03196534-D81C-4933-BE19-C0AECC7E472D}"/>
                  </a:ext>
                </a:extLst>
              </p:cNvPr>
              <p:cNvSpPr/>
              <p:nvPr/>
            </p:nvSpPr>
            <p:spPr>
              <a:xfrm>
                <a:off x="89801" y="17901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50" name="Прямоугольник 649">
                <a:extLst>
                  <a:ext uri="{FF2B5EF4-FFF2-40B4-BE49-F238E27FC236}">
                    <a16:creationId xmlns:a16="http://schemas.microsoft.com/office/drawing/2014/main" id="{D233C4E3-A5A3-4E46-9624-B5C020442962}"/>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1" name="Прямая соединительная линия 650">
                <a:extLst>
                  <a:ext uri="{FF2B5EF4-FFF2-40B4-BE49-F238E27FC236}">
                    <a16:creationId xmlns:a16="http://schemas.microsoft.com/office/drawing/2014/main" id="{AF151932-7FCB-47AF-A96B-2E2FB37A732D}"/>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2" name="Прямая соединительная линия 651">
                <a:extLst>
                  <a:ext uri="{FF2B5EF4-FFF2-40B4-BE49-F238E27FC236}">
                    <a16:creationId xmlns:a16="http://schemas.microsoft.com/office/drawing/2014/main" id="{E743CC52-AEBD-4CE6-9CD4-02F793ABA9EA}"/>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3" name="Прямая соединительная линия 652">
                <a:extLst>
                  <a:ext uri="{FF2B5EF4-FFF2-40B4-BE49-F238E27FC236}">
                    <a16:creationId xmlns:a16="http://schemas.microsoft.com/office/drawing/2014/main" id="{F6DBA3AD-0882-49D8-A4EB-147EFDB9176B}"/>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4" name="Прямая соединительная линия 653">
                <a:extLst>
                  <a:ext uri="{FF2B5EF4-FFF2-40B4-BE49-F238E27FC236}">
                    <a16:creationId xmlns:a16="http://schemas.microsoft.com/office/drawing/2014/main" id="{1D72EBCD-2A3A-48CB-BB4E-8F6487CF7304}"/>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5" name="Прямая соединительная линия 654">
                <a:extLst>
                  <a:ext uri="{FF2B5EF4-FFF2-40B4-BE49-F238E27FC236}">
                    <a16:creationId xmlns:a16="http://schemas.microsoft.com/office/drawing/2014/main" id="{2A836DF4-48B8-45B1-BBF4-88FF37614B9E}"/>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70D495AC-1944-4F81-89B1-365793E3335C}"/>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F3A0C993-0DCF-404D-A6D6-DFC25CE78430}"/>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22D3AC95-A59C-4738-A06B-C77736596C35}"/>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B6EFA14B-5E66-4893-A10A-4671B68C32CA}"/>
                  </a:ext>
                </a:extLst>
              </p:cNvPr>
              <p:cNvCxnSpPr>
                <a:cxnSpLocks/>
              </p:cNvCxnSpPr>
              <p:nvPr/>
            </p:nvCxnSpPr>
            <p:spPr>
              <a:xfrm flipH="1">
                <a:off x="27410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0" name="Дуга 659">
                <a:extLst>
                  <a:ext uri="{FF2B5EF4-FFF2-40B4-BE49-F238E27FC236}">
                    <a16:creationId xmlns:a16="http://schemas.microsoft.com/office/drawing/2014/main" id="{EB9DE64E-C3CB-46E8-897F-14FD42549B83}"/>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1" name="Дуга 660">
                <a:extLst>
                  <a:ext uri="{FF2B5EF4-FFF2-40B4-BE49-F238E27FC236}">
                    <a16:creationId xmlns:a16="http://schemas.microsoft.com/office/drawing/2014/main" id="{E1CE6EF6-3BF3-4697-AC26-7974A830D741}"/>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2" name="Прямоугольник 661">
                <a:extLst>
                  <a:ext uri="{FF2B5EF4-FFF2-40B4-BE49-F238E27FC236}">
                    <a16:creationId xmlns:a16="http://schemas.microsoft.com/office/drawing/2014/main" id="{9466DE45-8379-4A1B-A77E-A0013DA0FAA1}"/>
                  </a:ext>
                </a:extLst>
              </p:cNvPr>
              <p:cNvSpPr/>
              <p:nvPr/>
            </p:nvSpPr>
            <p:spPr>
              <a:xfrm>
                <a:off x="89801" y="19452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3" name="Прямоугольник 662">
                <a:extLst>
                  <a:ext uri="{FF2B5EF4-FFF2-40B4-BE49-F238E27FC236}">
                    <a16:creationId xmlns:a16="http://schemas.microsoft.com/office/drawing/2014/main" id="{FF1FFC50-65C4-4883-B638-FD7827DAEE32}"/>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Прямоугольник 663">
                <a:extLst>
                  <a:ext uri="{FF2B5EF4-FFF2-40B4-BE49-F238E27FC236}">
                    <a16:creationId xmlns:a16="http://schemas.microsoft.com/office/drawing/2014/main" id="{E4531817-2BF3-42DC-95A5-1E8C4BA5CDEA}"/>
                  </a:ext>
                </a:extLst>
              </p:cNvPr>
              <p:cNvSpPr/>
              <p:nvPr/>
            </p:nvSpPr>
            <p:spPr>
              <a:xfrm>
                <a:off x="273845" y="21810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5" name="Прямая соединительная линия 664">
                <a:extLst>
                  <a:ext uri="{FF2B5EF4-FFF2-40B4-BE49-F238E27FC236}">
                    <a16:creationId xmlns:a16="http://schemas.microsoft.com/office/drawing/2014/main" id="{9D46A6E0-3014-44DC-975B-D47974C31333}"/>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6" name="Прямая соединительная линия 665">
                <a:extLst>
                  <a:ext uri="{FF2B5EF4-FFF2-40B4-BE49-F238E27FC236}">
                    <a16:creationId xmlns:a16="http://schemas.microsoft.com/office/drawing/2014/main" id="{F73BEECE-2576-486F-A734-E7BAF7563B6A}"/>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7" name="Прямая соединительная линия 666">
                <a:extLst>
                  <a:ext uri="{FF2B5EF4-FFF2-40B4-BE49-F238E27FC236}">
                    <a16:creationId xmlns:a16="http://schemas.microsoft.com/office/drawing/2014/main" id="{307D7273-9B0C-4539-8693-CC2B5AD36EF8}"/>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20C7D409-5564-42F5-B37A-9F62800EE7A6}"/>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CD944D0C-D652-4FCD-9C25-F1241CE2D652}"/>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43462744-F5EF-4153-9ACB-87BEB0B00587}"/>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41C960BD-610E-4CF4-9F30-F305473E3BC6}"/>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21FF3A11-4321-4140-8106-03A9CDAA9FCB}"/>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F85016A1-3904-4DF3-B4DD-17A6974B0811}"/>
                  </a:ext>
                </a:extLst>
              </p:cNvPr>
              <p:cNvCxnSpPr>
                <a:cxnSpLocks/>
              </p:cNvCxnSpPr>
              <p:nvPr/>
            </p:nvCxnSpPr>
            <p:spPr>
              <a:xfrm flipH="1">
                <a:off x="27410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4" name="Дуга 673">
                <a:extLst>
                  <a:ext uri="{FF2B5EF4-FFF2-40B4-BE49-F238E27FC236}">
                    <a16:creationId xmlns:a16="http://schemas.microsoft.com/office/drawing/2014/main" id="{6FB0FCE8-F1F2-406D-B67B-098D5AF4779A}"/>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5" name="Дуга 674">
                <a:extLst>
                  <a:ext uri="{FF2B5EF4-FFF2-40B4-BE49-F238E27FC236}">
                    <a16:creationId xmlns:a16="http://schemas.microsoft.com/office/drawing/2014/main" id="{E9B0BCDC-F4B3-408F-BE14-0CF076D76E57}"/>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6" name="Прямоугольник 675">
                <a:extLst>
                  <a:ext uri="{FF2B5EF4-FFF2-40B4-BE49-F238E27FC236}">
                    <a16:creationId xmlns:a16="http://schemas.microsoft.com/office/drawing/2014/main" id="{FEE049A5-E7EF-4A10-9565-F4477872AF58}"/>
                  </a:ext>
                </a:extLst>
              </p:cNvPr>
              <p:cNvSpPr/>
              <p:nvPr/>
            </p:nvSpPr>
            <p:spPr>
              <a:xfrm>
                <a:off x="89801" y="21090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7" name="Прямоугольник 676">
                <a:extLst>
                  <a:ext uri="{FF2B5EF4-FFF2-40B4-BE49-F238E27FC236}">
                    <a16:creationId xmlns:a16="http://schemas.microsoft.com/office/drawing/2014/main" id="{056923CA-ADEB-4C99-B7C9-36EE4509E383}"/>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8" name="Прямая соединительная линия 677">
                <a:extLst>
                  <a:ext uri="{FF2B5EF4-FFF2-40B4-BE49-F238E27FC236}">
                    <a16:creationId xmlns:a16="http://schemas.microsoft.com/office/drawing/2014/main" id="{690239BF-4188-4451-BB63-DA331AD170F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9" name="Прямая соединительная линия 678">
                <a:extLst>
                  <a:ext uri="{FF2B5EF4-FFF2-40B4-BE49-F238E27FC236}">
                    <a16:creationId xmlns:a16="http://schemas.microsoft.com/office/drawing/2014/main" id="{F3D971A1-3B97-4F5E-9739-48919CD155C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7E495C17-78B9-431F-93F3-33C1FE5852B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95C216BD-3C74-4EA6-AC1C-EF5083DA383B}"/>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3E1B6B9D-BC9B-44D1-AA83-9C8EC7E5DD6D}"/>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9A5C2D16-72C7-4761-89B4-7CD40B87C84F}"/>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3B9B582F-DDD4-4D62-998C-1C2E4B9E359C}"/>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8522B5C1-BF98-484F-A2E3-8E5D52392209}"/>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AE6674F8-D9D5-4C3D-9E58-B81C6FF4DF1E}"/>
                  </a:ext>
                </a:extLst>
              </p:cNvPr>
              <p:cNvCxnSpPr>
                <a:cxnSpLocks/>
              </p:cNvCxnSpPr>
              <p:nvPr/>
            </p:nvCxnSpPr>
            <p:spPr>
              <a:xfrm flipH="1">
                <a:off x="27410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6466F651-2B17-48BD-8A6E-F5B55AD1DEA6}"/>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6881C69A-D4C1-4E0B-AF85-F0310301ACF3}"/>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66CFA4FF-EA30-48B8-BBF4-2F97373B2BFD}"/>
                  </a:ext>
                </a:extLst>
              </p:cNvPr>
              <p:cNvSpPr/>
              <p:nvPr/>
            </p:nvSpPr>
            <p:spPr>
              <a:xfrm>
                <a:off x="89801" y="22641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7C18F380-32EF-4055-B825-EDB04A60862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1" name="Прямоугольник 690">
                <a:extLst>
                  <a:ext uri="{FF2B5EF4-FFF2-40B4-BE49-F238E27FC236}">
                    <a16:creationId xmlns:a16="http://schemas.microsoft.com/office/drawing/2014/main" id="{9E13B6EE-776F-445B-A0E9-89D957CF2925}"/>
                  </a:ext>
                </a:extLst>
              </p:cNvPr>
              <p:cNvSpPr/>
              <p:nvPr/>
            </p:nvSpPr>
            <p:spPr>
              <a:xfrm>
                <a:off x="273845" y="24999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2" name="Прямая соединительная линия 691">
                <a:extLst>
                  <a:ext uri="{FF2B5EF4-FFF2-40B4-BE49-F238E27FC236}">
                    <a16:creationId xmlns:a16="http://schemas.microsoft.com/office/drawing/2014/main" id="{A206F78F-7E7A-43AB-8F44-8576054B90DB}"/>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C0434CDA-CDD0-4717-87E2-DE3A9616E9A1}"/>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A1D09648-705F-44C4-8C54-2D8F72E61945}"/>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B6729726-2D80-459B-B122-D53C87D3FEDD}"/>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466E48BD-BBB0-4E5C-90CA-A036F3175B95}"/>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C7039286-18B3-43C4-A331-A119DCDF41F2}"/>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E853709A-A7BC-4FB5-A3E2-2526EE6A0BC5}"/>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9" name="Прямая соединительная линия 698">
                <a:extLst>
                  <a:ext uri="{FF2B5EF4-FFF2-40B4-BE49-F238E27FC236}">
                    <a16:creationId xmlns:a16="http://schemas.microsoft.com/office/drawing/2014/main" id="{DB4F403B-E668-455D-BD4B-1419EC254613}"/>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0" name="Прямая соединительная линия 699">
                <a:extLst>
                  <a:ext uri="{FF2B5EF4-FFF2-40B4-BE49-F238E27FC236}">
                    <a16:creationId xmlns:a16="http://schemas.microsoft.com/office/drawing/2014/main" id="{3D93DCD7-AB4C-4BC2-BC1B-77374000702A}"/>
                  </a:ext>
                </a:extLst>
              </p:cNvPr>
              <p:cNvCxnSpPr>
                <a:cxnSpLocks/>
              </p:cNvCxnSpPr>
              <p:nvPr/>
            </p:nvCxnSpPr>
            <p:spPr>
              <a:xfrm flipH="1">
                <a:off x="27410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01" name="Дуга 700">
                <a:extLst>
                  <a:ext uri="{FF2B5EF4-FFF2-40B4-BE49-F238E27FC236}">
                    <a16:creationId xmlns:a16="http://schemas.microsoft.com/office/drawing/2014/main" id="{2DEE8C87-0A61-4230-ABFE-2E65787BEAB5}"/>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Дуга 701">
                <a:extLst>
                  <a:ext uri="{FF2B5EF4-FFF2-40B4-BE49-F238E27FC236}">
                    <a16:creationId xmlns:a16="http://schemas.microsoft.com/office/drawing/2014/main" id="{BEA045D5-6E73-4594-9EC3-D2528E892AC2}"/>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3" name="Прямоугольник 702">
                <a:extLst>
                  <a:ext uri="{FF2B5EF4-FFF2-40B4-BE49-F238E27FC236}">
                    <a16:creationId xmlns:a16="http://schemas.microsoft.com/office/drawing/2014/main" id="{3A8E780A-C319-481E-BB34-73C343598AAB}"/>
                  </a:ext>
                </a:extLst>
              </p:cNvPr>
              <p:cNvSpPr/>
              <p:nvPr/>
            </p:nvSpPr>
            <p:spPr>
              <a:xfrm>
                <a:off x="89801" y="24278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4" name="Прямоугольник 703">
                <a:extLst>
                  <a:ext uri="{FF2B5EF4-FFF2-40B4-BE49-F238E27FC236}">
                    <a16:creationId xmlns:a16="http://schemas.microsoft.com/office/drawing/2014/main" id="{73D75713-6360-4D4D-95B1-9EB409B6B97D}"/>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5" name="Прямая соединительная линия 704">
                <a:extLst>
                  <a:ext uri="{FF2B5EF4-FFF2-40B4-BE49-F238E27FC236}">
                    <a16:creationId xmlns:a16="http://schemas.microsoft.com/office/drawing/2014/main" id="{77D93535-B9DA-4105-B178-D79637B73D31}"/>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757C3996-66CC-4006-BC6F-9104EE370FD4}"/>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DFC8E120-42FF-41BC-A348-45E9975FAC31}"/>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FC3971D-11B7-4910-9AE0-361EAF2182C3}"/>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57873D6E-572F-402A-B667-87542995B59A}"/>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0B26DAE8-931A-4F51-8A82-E7012494B343}"/>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1" name="Прямая соединительная линия 710">
                <a:extLst>
                  <a:ext uri="{FF2B5EF4-FFF2-40B4-BE49-F238E27FC236}">
                    <a16:creationId xmlns:a16="http://schemas.microsoft.com/office/drawing/2014/main" id="{C1F6F7D7-287E-4059-9F4D-45545DF28D01}"/>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2" name="Прямая соединительная линия 711">
                <a:extLst>
                  <a:ext uri="{FF2B5EF4-FFF2-40B4-BE49-F238E27FC236}">
                    <a16:creationId xmlns:a16="http://schemas.microsoft.com/office/drawing/2014/main" id="{BE6E5F34-B92B-4087-83A1-C2DF856B3D84}"/>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3" name="Прямая соединительная линия 712">
                <a:extLst>
                  <a:ext uri="{FF2B5EF4-FFF2-40B4-BE49-F238E27FC236}">
                    <a16:creationId xmlns:a16="http://schemas.microsoft.com/office/drawing/2014/main" id="{A1C535E0-1350-4B83-BA0B-72FD7CA0C6CC}"/>
                  </a:ext>
                </a:extLst>
              </p:cNvPr>
              <p:cNvCxnSpPr>
                <a:cxnSpLocks/>
              </p:cNvCxnSpPr>
              <p:nvPr/>
            </p:nvCxnSpPr>
            <p:spPr>
              <a:xfrm flipH="1">
                <a:off x="27410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4" name="Дуга 713">
                <a:extLst>
                  <a:ext uri="{FF2B5EF4-FFF2-40B4-BE49-F238E27FC236}">
                    <a16:creationId xmlns:a16="http://schemas.microsoft.com/office/drawing/2014/main" id="{72EEEC72-AC37-40A5-9A8F-C90E18CB3341}"/>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5" name="Дуга 714">
                <a:extLst>
                  <a:ext uri="{FF2B5EF4-FFF2-40B4-BE49-F238E27FC236}">
                    <a16:creationId xmlns:a16="http://schemas.microsoft.com/office/drawing/2014/main" id="{7D763FAA-30B5-442D-8C9D-BB21A91409D3}"/>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6" name="Прямоугольник 715">
                <a:extLst>
                  <a:ext uri="{FF2B5EF4-FFF2-40B4-BE49-F238E27FC236}">
                    <a16:creationId xmlns:a16="http://schemas.microsoft.com/office/drawing/2014/main" id="{46101046-3B2D-4F60-94A1-DA79A87060B0}"/>
                  </a:ext>
                </a:extLst>
              </p:cNvPr>
              <p:cNvSpPr/>
              <p:nvPr/>
            </p:nvSpPr>
            <p:spPr>
              <a:xfrm>
                <a:off x="89801" y="25829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7" name="Прямоугольник 716">
                <a:extLst>
                  <a:ext uri="{FF2B5EF4-FFF2-40B4-BE49-F238E27FC236}">
                    <a16:creationId xmlns:a16="http://schemas.microsoft.com/office/drawing/2014/main" id="{A3415260-5BE0-4522-8E72-371DFC86DB7F}"/>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8" name="Прямоугольник 717">
                <a:extLst>
                  <a:ext uri="{FF2B5EF4-FFF2-40B4-BE49-F238E27FC236}">
                    <a16:creationId xmlns:a16="http://schemas.microsoft.com/office/drawing/2014/main" id="{2776AA76-BBBC-4315-9BE7-82C06EE85300}"/>
                  </a:ext>
                </a:extLst>
              </p:cNvPr>
              <p:cNvSpPr/>
              <p:nvPr/>
            </p:nvSpPr>
            <p:spPr>
              <a:xfrm>
                <a:off x="273845" y="28188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9" name="Прямая соединительная линия 718">
                <a:extLst>
                  <a:ext uri="{FF2B5EF4-FFF2-40B4-BE49-F238E27FC236}">
                    <a16:creationId xmlns:a16="http://schemas.microsoft.com/office/drawing/2014/main" id="{4C437123-BA6E-45D9-A6A7-0D65E3B320CB}"/>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690592AC-2757-41B7-8F10-28224009F3B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47294C8E-90D3-4222-B08B-C4A9DD4B710F}"/>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AE94EB51-0E0F-438E-B2A4-609C571478F8}"/>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3" name="Прямая соединительная линия 722">
                <a:extLst>
                  <a:ext uri="{FF2B5EF4-FFF2-40B4-BE49-F238E27FC236}">
                    <a16:creationId xmlns:a16="http://schemas.microsoft.com/office/drawing/2014/main" id="{1C21DF89-0C7F-41F6-904D-B1BFCC0939B7}"/>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4" name="Прямая соединительная линия 723">
                <a:extLst>
                  <a:ext uri="{FF2B5EF4-FFF2-40B4-BE49-F238E27FC236}">
                    <a16:creationId xmlns:a16="http://schemas.microsoft.com/office/drawing/2014/main" id="{1E1586BB-8767-41C4-A2F3-538B95F7A3EF}"/>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5" name="Прямая соединительная линия 724">
                <a:extLst>
                  <a:ext uri="{FF2B5EF4-FFF2-40B4-BE49-F238E27FC236}">
                    <a16:creationId xmlns:a16="http://schemas.microsoft.com/office/drawing/2014/main" id="{E45A6185-16C2-4A59-9845-B19915E8C7AD}"/>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6" name="Прямая соединительная линия 725">
                <a:extLst>
                  <a:ext uri="{FF2B5EF4-FFF2-40B4-BE49-F238E27FC236}">
                    <a16:creationId xmlns:a16="http://schemas.microsoft.com/office/drawing/2014/main" id="{8E71D0F5-AD13-4F84-BC8D-742363B89FED}"/>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7" name="Прямая соединительная линия 726">
                <a:extLst>
                  <a:ext uri="{FF2B5EF4-FFF2-40B4-BE49-F238E27FC236}">
                    <a16:creationId xmlns:a16="http://schemas.microsoft.com/office/drawing/2014/main" id="{60BE3875-54EB-4633-8C3B-7C27E9E65064}"/>
                  </a:ext>
                </a:extLst>
              </p:cNvPr>
              <p:cNvCxnSpPr>
                <a:cxnSpLocks/>
              </p:cNvCxnSpPr>
              <p:nvPr/>
            </p:nvCxnSpPr>
            <p:spPr>
              <a:xfrm flipH="1">
                <a:off x="27410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8" name="Дуга 727">
                <a:extLst>
                  <a:ext uri="{FF2B5EF4-FFF2-40B4-BE49-F238E27FC236}">
                    <a16:creationId xmlns:a16="http://schemas.microsoft.com/office/drawing/2014/main" id="{57BDE047-AB0B-4C97-A42A-C727B8FCEF6B}"/>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9" name="Дуга 728">
                <a:extLst>
                  <a:ext uri="{FF2B5EF4-FFF2-40B4-BE49-F238E27FC236}">
                    <a16:creationId xmlns:a16="http://schemas.microsoft.com/office/drawing/2014/main" id="{C03555E9-50BE-4CA5-8B5E-E6837D088939}"/>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0" name="Прямоугольник 729">
                <a:extLst>
                  <a:ext uri="{FF2B5EF4-FFF2-40B4-BE49-F238E27FC236}">
                    <a16:creationId xmlns:a16="http://schemas.microsoft.com/office/drawing/2014/main" id="{9A0DD0EA-2379-409A-BBEF-D248506AB1BB}"/>
                  </a:ext>
                </a:extLst>
              </p:cNvPr>
              <p:cNvSpPr/>
              <p:nvPr/>
            </p:nvSpPr>
            <p:spPr>
              <a:xfrm>
                <a:off x="89801" y="27467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1" name="Прямоугольник 730">
                <a:extLst>
                  <a:ext uri="{FF2B5EF4-FFF2-40B4-BE49-F238E27FC236}">
                    <a16:creationId xmlns:a16="http://schemas.microsoft.com/office/drawing/2014/main" id="{19737533-7219-4EE5-9D40-4AC57B377644}"/>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2" name="Прямая соединительная линия 731">
                <a:extLst>
                  <a:ext uri="{FF2B5EF4-FFF2-40B4-BE49-F238E27FC236}">
                    <a16:creationId xmlns:a16="http://schemas.microsoft.com/office/drawing/2014/main" id="{FDA443AE-4BAD-4514-8278-97DAA85701D9}"/>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42956433-10ED-499A-AD1A-7130DDCCC85D}"/>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22FEFECE-2500-4BE7-9FDB-6BDC10CFAB93}"/>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5" name="Прямая соединительная линия 734">
                <a:extLst>
                  <a:ext uri="{FF2B5EF4-FFF2-40B4-BE49-F238E27FC236}">
                    <a16:creationId xmlns:a16="http://schemas.microsoft.com/office/drawing/2014/main" id="{3C9B6232-6705-446C-A9A4-ACC69E9953A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6" name="Прямая соединительная линия 735">
                <a:extLst>
                  <a:ext uri="{FF2B5EF4-FFF2-40B4-BE49-F238E27FC236}">
                    <a16:creationId xmlns:a16="http://schemas.microsoft.com/office/drawing/2014/main" id="{45DB5046-072F-4BE7-8A37-4484FB840CC3}"/>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7" name="Прямая соединительная линия 736">
                <a:extLst>
                  <a:ext uri="{FF2B5EF4-FFF2-40B4-BE49-F238E27FC236}">
                    <a16:creationId xmlns:a16="http://schemas.microsoft.com/office/drawing/2014/main" id="{64854EF5-A007-4688-8061-741D1B56DAFD}"/>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8" name="Прямая соединительная линия 737">
                <a:extLst>
                  <a:ext uri="{FF2B5EF4-FFF2-40B4-BE49-F238E27FC236}">
                    <a16:creationId xmlns:a16="http://schemas.microsoft.com/office/drawing/2014/main" id="{3F3FBDE1-C96C-422B-805E-B6F771963F7E}"/>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9" name="Прямая соединительная линия 738">
                <a:extLst>
                  <a:ext uri="{FF2B5EF4-FFF2-40B4-BE49-F238E27FC236}">
                    <a16:creationId xmlns:a16="http://schemas.microsoft.com/office/drawing/2014/main" id="{A7D89709-3B8E-4A5A-8F24-3E500ABE153B}"/>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9301CCA8-5FAC-41B2-AAD2-C547460124FD}"/>
                  </a:ext>
                </a:extLst>
              </p:cNvPr>
              <p:cNvCxnSpPr>
                <a:cxnSpLocks/>
              </p:cNvCxnSpPr>
              <p:nvPr/>
            </p:nvCxnSpPr>
            <p:spPr>
              <a:xfrm flipH="1">
                <a:off x="27410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1" name="Дуга 740">
                <a:extLst>
                  <a:ext uri="{FF2B5EF4-FFF2-40B4-BE49-F238E27FC236}">
                    <a16:creationId xmlns:a16="http://schemas.microsoft.com/office/drawing/2014/main" id="{D6F59382-E73B-4612-917A-CD96EFC0D9C7}"/>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2" name="Дуга 741">
                <a:extLst>
                  <a:ext uri="{FF2B5EF4-FFF2-40B4-BE49-F238E27FC236}">
                    <a16:creationId xmlns:a16="http://schemas.microsoft.com/office/drawing/2014/main" id="{D0F6603B-8DB1-44E9-96D7-1B0FEF0FA535}"/>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3" name="Прямоугольник 742">
                <a:extLst>
                  <a:ext uri="{FF2B5EF4-FFF2-40B4-BE49-F238E27FC236}">
                    <a16:creationId xmlns:a16="http://schemas.microsoft.com/office/drawing/2014/main" id="{AAE32E7E-2C7E-476C-A9FE-D63F1C5542E5}"/>
                  </a:ext>
                </a:extLst>
              </p:cNvPr>
              <p:cNvSpPr/>
              <p:nvPr/>
            </p:nvSpPr>
            <p:spPr>
              <a:xfrm>
                <a:off x="89801" y="29018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4" name="Прямоугольник 743">
                <a:extLst>
                  <a:ext uri="{FF2B5EF4-FFF2-40B4-BE49-F238E27FC236}">
                    <a16:creationId xmlns:a16="http://schemas.microsoft.com/office/drawing/2014/main" id="{78C0EA1C-29D8-4295-9427-3B86E5E654B2}"/>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5" name="Прямоугольник 744">
                <a:extLst>
                  <a:ext uri="{FF2B5EF4-FFF2-40B4-BE49-F238E27FC236}">
                    <a16:creationId xmlns:a16="http://schemas.microsoft.com/office/drawing/2014/main" id="{4117F000-A2EA-4A74-A1C2-273D19A008B5}"/>
                  </a:ext>
                </a:extLst>
              </p:cNvPr>
              <p:cNvSpPr/>
              <p:nvPr/>
            </p:nvSpPr>
            <p:spPr>
              <a:xfrm>
                <a:off x="273845" y="31376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46" name="Прямая соединительная линия 745">
                <a:extLst>
                  <a:ext uri="{FF2B5EF4-FFF2-40B4-BE49-F238E27FC236}">
                    <a16:creationId xmlns:a16="http://schemas.microsoft.com/office/drawing/2014/main" id="{0B0072A2-00A9-4252-B097-94C3BC102B03}"/>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7" name="Прямая соединительная линия 746">
                <a:extLst>
                  <a:ext uri="{FF2B5EF4-FFF2-40B4-BE49-F238E27FC236}">
                    <a16:creationId xmlns:a16="http://schemas.microsoft.com/office/drawing/2014/main" id="{15948093-C5FC-466F-8D49-069FC5648000}"/>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8" name="Прямая соединительная линия 747">
                <a:extLst>
                  <a:ext uri="{FF2B5EF4-FFF2-40B4-BE49-F238E27FC236}">
                    <a16:creationId xmlns:a16="http://schemas.microsoft.com/office/drawing/2014/main" id="{EA9993F9-0B8B-481E-BF4F-F2540D7FA88C}"/>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9" name="Прямая соединительная линия 748">
                <a:extLst>
                  <a:ext uri="{FF2B5EF4-FFF2-40B4-BE49-F238E27FC236}">
                    <a16:creationId xmlns:a16="http://schemas.microsoft.com/office/drawing/2014/main" id="{DC5ECF51-C748-403E-B5E1-3FD751C4E58C}"/>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0" name="Прямая соединительная линия 749">
                <a:extLst>
                  <a:ext uri="{FF2B5EF4-FFF2-40B4-BE49-F238E27FC236}">
                    <a16:creationId xmlns:a16="http://schemas.microsoft.com/office/drawing/2014/main" id="{07A134B4-E176-414C-A024-3A93098F1D4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1" name="Прямая соединительная линия 750">
                <a:extLst>
                  <a:ext uri="{FF2B5EF4-FFF2-40B4-BE49-F238E27FC236}">
                    <a16:creationId xmlns:a16="http://schemas.microsoft.com/office/drawing/2014/main" id="{26AD6D11-5F64-4C66-80AB-915A5A5D1576}"/>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75F5ABA1-2D21-4DC8-9907-EC0A22A6EBFC}"/>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16C08BAD-9142-467E-B82E-496FC697E515}"/>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A9A028C1-2DA9-4432-A894-BFA74CF62CCC}"/>
                  </a:ext>
                </a:extLst>
              </p:cNvPr>
              <p:cNvCxnSpPr>
                <a:cxnSpLocks/>
              </p:cNvCxnSpPr>
              <p:nvPr/>
            </p:nvCxnSpPr>
            <p:spPr>
              <a:xfrm flipH="1">
                <a:off x="27410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5" name="Дуга 754">
                <a:extLst>
                  <a:ext uri="{FF2B5EF4-FFF2-40B4-BE49-F238E27FC236}">
                    <a16:creationId xmlns:a16="http://schemas.microsoft.com/office/drawing/2014/main" id="{07BA6BCE-81B2-48F3-873D-07CF47783925}"/>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6" name="Дуга 755">
                <a:extLst>
                  <a:ext uri="{FF2B5EF4-FFF2-40B4-BE49-F238E27FC236}">
                    <a16:creationId xmlns:a16="http://schemas.microsoft.com/office/drawing/2014/main" id="{6602AE11-37F3-4E7F-85F9-55A8CFE7931C}"/>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57" name="Прямоугольник 756">
                <a:extLst>
                  <a:ext uri="{FF2B5EF4-FFF2-40B4-BE49-F238E27FC236}">
                    <a16:creationId xmlns:a16="http://schemas.microsoft.com/office/drawing/2014/main" id="{3A4027DB-56A7-4C3F-AC4F-021DE1F9D38A}"/>
                  </a:ext>
                </a:extLst>
              </p:cNvPr>
              <p:cNvSpPr/>
              <p:nvPr/>
            </p:nvSpPr>
            <p:spPr>
              <a:xfrm>
                <a:off x="89801" y="30656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8" name="Прямоугольник 757">
                <a:extLst>
                  <a:ext uri="{FF2B5EF4-FFF2-40B4-BE49-F238E27FC236}">
                    <a16:creationId xmlns:a16="http://schemas.microsoft.com/office/drawing/2014/main" id="{7AD9F7DE-0AF2-4D57-9A26-D9A410A216A8}"/>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9" name="Прямая соединительная линия 758">
                <a:extLst>
                  <a:ext uri="{FF2B5EF4-FFF2-40B4-BE49-F238E27FC236}">
                    <a16:creationId xmlns:a16="http://schemas.microsoft.com/office/drawing/2014/main" id="{E298B565-B311-4B48-A4A2-C7BFD0B9035F}"/>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0" name="Прямая соединительная линия 759">
                <a:extLst>
                  <a:ext uri="{FF2B5EF4-FFF2-40B4-BE49-F238E27FC236}">
                    <a16:creationId xmlns:a16="http://schemas.microsoft.com/office/drawing/2014/main" id="{2977142D-32F0-431A-A4F0-44309D848645}"/>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1" name="Прямая соединительная линия 760">
                <a:extLst>
                  <a:ext uri="{FF2B5EF4-FFF2-40B4-BE49-F238E27FC236}">
                    <a16:creationId xmlns:a16="http://schemas.microsoft.com/office/drawing/2014/main" id="{2E4AAAF8-2308-41D4-85AA-064ECB762850}"/>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2" name="Прямая соединительная линия 761">
                <a:extLst>
                  <a:ext uri="{FF2B5EF4-FFF2-40B4-BE49-F238E27FC236}">
                    <a16:creationId xmlns:a16="http://schemas.microsoft.com/office/drawing/2014/main" id="{E3EABCF2-87D8-453D-BD80-FC815F1411FA}"/>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3" name="Прямая соединительная линия 762">
                <a:extLst>
                  <a:ext uri="{FF2B5EF4-FFF2-40B4-BE49-F238E27FC236}">
                    <a16:creationId xmlns:a16="http://schemas.microsoft.com/office/drawing/2014/main" id="{6E0304F5-E777-4416-80A4-A2941D1BDDEE}"/>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EB1CC024-3BA4-47E4-ACA5-7AE291E0C2EB}"/>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E6E3D033-CE5D-4F7B-A213-EBF5C1FBF765}"/>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97F8C8B1-0CC0-4351-8058-A1340287E3A8}"/>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AE6ECBCB-C9B4-4394-9788-A6C33FD488F8}"/>
                  </a:ext>
                </a:extLst>
              </p:cNvPr>
              <p:cNvCxnSpPr>
                <a:cxnSpLocks/>
              </p:cNvCxnSpPr>
              <p:nvPr/>
            </p:nvCxnSpPr>
            <p:spPr>
              <a:xfrm flipH="1">
                <a:off x="27410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68" name="Дуга 767">
                <a:extLst>
                  <a:ext uri="{FF2B5EF4-FFF2-40B4-BE49-F238E27FC236}">
                    <a16:creationId xmlns:a16="http://schemas.microsoft.com/office/drawing/2014/main" id="{FC3D6948-F3B3-4535-8B5F-F3DFD36CA86E}"/>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9" name="Дуга 768">
                <a:extLst>
                  <a:ext uri="{FF2B5EF4-FFF2-40B4-BE49-F238E27FC236}">
                    <a16:creationId xmlns:a16="http://schemas.microsoft.com/office/drawing/2014/main" id="{CAF634DC-A847-491A-8808-E4D5C28481AF}"/>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0" name="Прямоугольник 769">
                <a:extLst>
                  <a:ext uri="{FF2B5EF4-FFF2-40B4-BE49-F238E27FC236}">
                    <a16:creationId xmlns:a16="http://schemas.microsoft.com/office/drawing/2014/main" id="{18246FED-57D6-4CBC-9D1C-DEC6A43F9F3B}"/>
                  </a:ext>
                </a:extLst>
              </p:cNvPr>
              <p:cNvSpPr/>
              <p:nvPr/>
            </p:nvSpPr>
            <p:spPr>
              <a:xfrm>
                <a:off x="89801" y="32207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1" name="Прямоугольник 770">
                <a:extLst>
                  <a:ext uri="{FF2B5EF4-FFF2-40B4-BE49-F238E27FC236}">
                    <a16:creationId xmlns:a16="http://schemas.microsoft.com/office/drawing/2014/main" id="{CE5100C4-6606-407E-BC66-750176646B4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Прямоугольник 771">
                <a:extLst>
                  <a:ext uri="{FF2B5EF4-FFF2-40B4-BE49-F238E27FC236}">
                    <a16:creationId xmlns:a16="http://schemas.microsoft.com/office/drawing/2014/main" id="{56368585-2202-437F-BB3D-23581950C9A3}"/>
                  </a:ext>
                </a:extLst>
              </p:cNvPr>
              <p:cNvSpPr/>
              <p:nvPr/>
            </p:nvSpPr>
            <p:spPr>
              <a:xfrm>
                <a:off x="273845" y="34565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3" name="Прямая соединительная линия 772">
                <a:extLst>
                  <a:ext uri="{FF2B5EF4-FFF2-40B4-BE49-F238E27FC236}">
                    <a16:creationId xmlns:a16="http://schemas.microsoft.com/office/drawing/2014/main" id="{A10E5B85-AAE9-4C06-AF57-B04367F1174F}"/>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4" name="Прямая соединительная линия 773">
                <a:extLst>
                  <a:ext uri="{FF2B5EF4-FFF2-40B4-BE49-F238E27FC236}">
                    <a16:creationId xmlns:a16="http://schemas.microsoft.com/office/drawing/2014/main" id="{3D2736A2-2DE8-41A5-9919-E892A869478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5" name="Прямая соединительная линия 774">
                <a:extLst>
                  <a:ext uri="{FF2B5EF4-FFF2-40B4-BE49-F238E27FC236}">
                    <a16:creationId xmlns:a16="http://schemas.microsoft.com/office/drawing/2014/main" id="{803D3906-3AF7-4B82-A4C4-ED35111A73D6}"/>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ABAE8A0E-77C2-4E85-B54F-DA211A35F575}"/>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80854BD1-0A72-48C0-8598-8DCC7D8A5046}"/>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DCA1C0BD-C0F8-452E-90A6-22C0977AE45B}"/>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94946CB4-71FC-4C26-8517-9654F97A9E38}"/>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0C757A95-D694-4458-9642-46B3F107FCBD}"/>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23B6C9F5-256D-4A69-A462-62D740C89A68}"/>
                  </a:ext>
                </a:extLst>
              </p:cNvPr>
              <p:cNvCxnSpPr>
                <a:cxnSpLocks/>
              </p:cNvCxnSpPr>
              <p:nvPr/>
            </p:nvCxnSpPr>
            <p:spPr>
              <a:xfrm flipH="1">
                <a:off x="27410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2" name="Дуга 781">
                <a:extLst>
                  <a:ext uri="{FF2B5EF4-FFF2-40B4-BE49-F238E27FC236}">
                    <a16:creationId xmlns:a16="http://schemas.microsoft.com/office/drawing/2014/main" id="{94545556-0147-400B-A028-4F42668B9218}"/>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3" name="Дуга 782">
                <a:extLst>
                  <a:ext uri="{FF2B5EF4-FFF2-40B4-BE49-F238E27FC236}">
                    <a16:creationId xmlns:a16="http://schemas.microsoft.com/office/drawing/2014/main" id="{BECD380D-9F06-499B-92F7-FC3E0303694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4" name="Прямоугольник 783">
                <a:extLst>
                  <a:ext uri="{FF2B5EF4-FFF2-40B4-BE49-F238E27FC236}">
                    <a16:creationId xmlns:a16="http://schemas.microsoft.com/office/drawing/2014/main" id="{2C45A413-C08C-448E-88EB-C3FBF991431D}"/>
                  </a:ext>
                </a:extLst>
              </p:cNvPr>
              <p:cNvSpPr/>
              <p:nvPr/>
            </p:nvSpPr>
            <p:spPr>
              <a:xfrm>
                <a:off x="89801" y="33844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5" name="Прямоугольник 784">
                <a:extLst>
                  <a:ext uri="{FF2B5EF4-FFF2-40B4-BE49-F238E27FC236}">
                    <a16:creationId xmlns:a16="http://schemas.microsoft.com/office/drawing/2014/main" id="{258D79A0-7246-4C63-879E-1B53F2A0B96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6" name="Прямая соединительная линия 785">
                <a:extLst>
                  <a:ext uri="{FF2B5EF4-FFF2-40B4-BE49-F238E27FC236}">
                    <a16:creationId xmlns:a16="http://schemas.microsoft.com/office/drawing/2014/main" id="{58D2DCD9-FE78-4DB6-B3AB-0497BE96259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7" name="Прямая соединительная линия 786">
                <a:extLst>
                  <a:ext uri="{FF2B5EF4-FFF2-40B4-BE49-F238E27FC236}">
                    <a16:creationId xmlns:a16="http://schemas.microsoft.com/office/drawing/2014/main" id="{A7C51391-04D9-4D43-ABC4-FB1CDC01EF1E}"/>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5F2900CE-FEC1-4866-A4D5-B18E37AF1AB2}"/>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1221F77B-E633-472E-8F77-CC1761FE6C0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A35C77C5-615C-47D3-88B5-43F839D49712}"/>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77BE279F-7355-45D9-99CB-B0E5789F74B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F628F0FF-7341-4D15-B0CB-9120F937F56A}"/>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B25507A-EC1B-4C75-BA85-C9F871BB2C5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4542FCC5-CFFE-46D9-96E3-BFCA7E759949}"/>
                  </a:ext>
                </a:extLst>
              </p:cNvPr>
              <p:cNvCxnSpPr>
                <a:cxnSpLocks/>
              </p:cNvCxnSpPr>
              <p:nvPr/>
            </p:nvCxnSpPr>
            <p:spPr>
              <a:xfrm flipH="1">
                <a:off x="27410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BDAF9DBC-FCB7-4595-8983-E6124D665E3E}"/>
                  </a:ext>
                </a:extLst>
              </p:cNvPr>
              <p:cNvSpPr/>
              <p:nvPr/>
            </p:nvSpPr>
            <p:spPr>
              <a:xfrm>
                <a:off x="-19966" y="34722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AD35252D-6CA2-4D97-8009-40BE14A08CAF}"/>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3E243C10-E527-4DCC-B306-02A244FFC5B8}"/>
                  </a:ext>
                </a:extLst>
              </p:cNvPr>
              <p:cNvSpPr/>
              <p:nvPr/>
            </p:nvSpPr>
            <p:spPr>
              <a:xfrm>
                <a:off x="89801" y="35395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4850197A-EC16-4D91-B601-5B2046CEF8C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9" name="Прямоугольник 798">
                <a:extLst>
                  <a:ext uri="{FF2B5EF4-FFF2-40B4-BE49-F238E27FC236}">
                    <a16:creationId xmlns:a16="http://schemas.microsoft.com/office/drawing/2014/main" id="{706B3F22-36A5-405E-8CED-7EFCB68571EB}"/>
                  </a:ext>
                </a:extLst>
              </p:cNvPr>
              <p:cNvSpPr/>
              <p:nvPr/>
            </p:nvSpPr>
            <p:spPr>
              <a:xfrm>
                <a:off x="273845" y="37754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00" name="Прямая соединительная линия 799">
                <a:extLst>
                  <a:ext uri="{FF2B5EF4-FFF2-40B4-BE49-F238E27FC236}">
                    <a16:creationId xmlns:a16="http://schemas.microsoft.com/office/drawing/2014/main" id="{A17E264D-C5D3-46A1-97EB-1C3A7089C828}"/>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62254FEA-EA77-40F6-8FEC-7B2479C6ACF4}"/>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253FF8CD-DA8E-4C04-8EA3-1D70AC73B568}"/>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B76B2352-395C-43E3-A81F-DD0FEDDCA391}"/>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71B2C4B2-A7AD-454B-A052-E3764F10966D}"/>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F8948498-D124-41B3-B480-50F2E9AC7C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006BAC65-9B79-46E6-AA04-5A435FE535B2}"/>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7" name="Прямая соединительная линия 806">
                <a:extLst>
                  <a:ext uri="{FF2B5EF4-FFF2-40B4-BE49-F238E27FC236}">
                    <a16:creationId xmlns:a16="http://schemas.microsoft.com/office/drawing/2014/main" id="{2450273B-D10B-404C-9F65-E0C76E1096F9}"/>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8" name="Прямая соединительная линия 807">
                <a:extLst>
                  <a:ext uri="{FF2B5EF4-FFF2-40B4-BE49-F238E27FC236}">
                    <a16:creationId xmlns:a16="http://schemas.microsoft.com/office/drawing/2014/main" id="{0088FB16-3F3B-4B89-9514-01745F02CB61}"/>
                  </a:ext>
                </a:extLst>
              </p:cNvPr>
              <p:cNvCxnSpPr>
                <a:cxnSpLocks/>
              </p:cNvCxnSpPr>
              <p:nvPr/>
            </p:nvCxnSpPr>
            <p:spPr>
              <a:xfrm flipH="1">
                <a:off x="27410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9" name="Дуга 808">
                <a:extLst>
                  <a:ext uri="{FF2B5EF4-FFF2-40B4-BE49-F238E27FC236}">
                    <a16:creationId xmlns:a16="http://schemas.microsoft.com/office/drawing/2014/main" id="{3942193A-589A-4B2B-8FFE-465CAC4B7A8E}"/>
                  </a:ext>
                </a:extLst>
              </p:cNvPr>
              <p:cNvSpPr/>
              <p:nvPr/>
            </p:nvSpPr>
            <p:spPr>
              <a:xfrm>
                <a:off x="-19966" y="36360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Дуга 809">
                <a:extLst>
                  <a:ext uri="{FF2B5EF4-FFF2-40B4-BE49-F238E27FC236}">
                    <a16:creationId xmlns:a16="http://schemas.microsoft.com/office/drawing/2014/main" id="{4F942E2A-D9B5-4249-A790-7A023DC32F86}"/>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11" name="Прямоугольник 810">
                <a:extLst>
                  <a:ext uri="{FF2B5EF4-FFF2-40B4-BE49-F238E27FC236}">
                    <a16:creationId xmlns:a16="http://schemas.microsoft.com/office/drawing/2014/main" id="{D0D16677-C7D8-4ED9-ADF3-3F53ADF7CCFC}"/>
                  </a:ext>
                </a:extLst>
              </p:cNvPr>
              <p:cNvSpPr/>
              <p:nvPr/>
            </p:nvSpPr>
            <p:spPr>
              <a:xfrm>
                <a:off x="89801" y="37033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2" name="Прямоугольник 811">
                <a:extLst>
                  <a:ext uri="{FF2B5EF4-FFF2-40B4-BE49-F238E27FC236}">
                    <a16:creationId xmlns:a16="http://schemas.microsoft.com/office/drawing/2014/main" id="{40DD8C45-6830-425D-B37C-3CC0D03DA51F}"/>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3" name="Прямая соединительная линия 812">
                <a:extLst>
                  <a:ext uri="{FF2B5EF4-FFF2-40B4-BE49-F238E27FC236}">
                    <a16:creationId xmlns:a16="http://schemas.microsoft.com/office/drawing/2014/main" id="{A80D34E8-9C65-45F3-BFAB-0A90099E4E31}"/>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3B8654E4-0339-4E26-BF3B-EB0CF3E66750}"/>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83322387-199B-4E19-9A5C-4895BCE46AD1}"/>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9687F756-B228-4679-A081-180864ADE759}"/>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3BAF92AB-41E8-40BA-A7B2-C81E7BC246D5}"/>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B996A482-D8C2-4447-A738-65EE0CF963CD}"/>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9" name="Прямая соединительная линия 818">
                <a:extLst>
                  <a:ext uri="{FF2B5EF4-FFF2-40B4-BE49-F238E27FC236}">
                    <a16:creationId xmlns:a16="http://schemas.microsoft.com/office/drawing/2014/main" id="{F7C385EE-D8EA-42F9-99A0-30610DD99A4E}"/>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0" name="Прямая соединительная линия 819">
                <a:extLst>
                  <a:ext uri="{FF2B5EF4-FFF2-40B4-BE49-F238E27FC236}">
                    <a16:creationId xmlns:a16="http://schemas.microsoft.com/office/drawing/2014/main" id="{024DB8FC-AD9A-4585-BA15-F784C591B2F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1" name="Прямая соединительная линия 820">
                <a:extLst>
                  <a:ext uri="{FF2B5EF4-FFF2-40B4-BE49-F238E27FC236}">
                    <a16:creationId xmlns:a16="http://schemas.microsoft.com/office/drawing/2014/main" id="{CB0B0400-D660-461D-9A9C-0E87388D40B4}"/>
                  </a:ext>
                </a:extLst>
              </p:cNvPr>
              <p:cNvCxnSpPr>
                <a:cxnSpLocks/>
              </p:cNvCxnSpPr>
              <p:nvPr/>
            </p:nvCxnSpPr>
            <p:spPr>
              <a:xfrm flipH="1">
                <a:off x="27410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22" name="Дуга 821">
                <a:extLst>
                  <a:ext uri="{FF2B5EF4-FFF2-40B4-BE49-F238E27FC236}">
                    <a16:creationId xmlns:a16="http://schemas.microsoft.com/office/drawing/2014/main" id="{3BDAD832-D98D-4F06-9AA3-2C9AA8273776}"/>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3" name="Дуга 822">
                <a:extLst>
                  <a:ext uri="{FF2B5EF4-FFF2-40B4-BE49-F238E27FC236}">
                    <a16:creationId xmlns:a16="http://schemas.microsoft.com/office/drawing/2014/main" id="{5697932D-9D8C-42E9-9298-A400F4CC113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4" name="Прямоугольник 823">
                <a:extLst>
                  <a:ext uri="{FF2B5EF4-FFF2-40B4-BE49-F238E27FC236}">
                    <a16:creationId xmlns:a16="http://schemas.microsoft.com/office/drawing/2014/main" id="{BA15BD02-CEE4-458D-A662-960CDB9ABB12}"/>
                  </a:ext>
                </a:extLst>
              </p:cNvPr>
              <p:cNvSpPr/>
              <p:nvPr/>
            </p:nvSpPr>
            <p:spPr>
              <a:xfrm>
                <a:off x="89801" y="38584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5" name="Прямоугольник 824">
                <a:extLst>
                  <a:ext uri="{FF2B5EF4-FFF2-40B4-BE49-F238E27FC236}">
                    <a16:creationId xmlns:a16="http://schemas.microsoft.com/office/drawing/2014/main" id="{D76FBC52-75DF-4C0A-83F9-634499408B7C}"/>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6" name="Прямоугольник 825">
                <a:extLst>
                  <a:ext uri="{FF2B5EF4-FFF2-40B4-BE49-F238E27FC236}">
                    <a16:creationId xmlns:a16="http://schemas.microsoft.com/office/drawing/2014/main" id="{04732DE5-7532-42F3-A2D4-58F6F0B1D0CD}"/>
                  </a:ext>
                </a:extLst>
              </p:cNvPr>
              <p:cNvSpPr/>
              <p:nvPr/>
            </p:nvSpPr>
            <p:spPr>
              <a:xfrm>
                <a:off x="273845" y="4094271"/>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7" name="Прямая соединительная линия 826">
                <a:extLst>
                  <a:ext uri="{FF2B5EF4-FFF2-40B4-BE49-F238E27FC236}">
                    <a16:creationId xmlns:a16="http://schemas.microsoft.com/office/drawing/2014/main" id="{34727A43-1F1A-4F08-AF1C-BA2F70835DD2}"/>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9B84AA8C-DB21-446F-80F5-0838EF7E71E3}"/>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943D3CF6-A450-4821-9DDF-A120689AF53E}"/>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28ABEC23-F8BD-49BA-9AD1-B82BD583B84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1" name="Прямая соединительная линия 830">
                <a:extLst>
                  <a:ext uri="{FF2B5EF4-FFF2-40B4-BE49-F238E27FC236}">
                    <a16:creationId xmlns:a16="http://schemas.microsoft.com/office/drawing/2014/main" id="{005CF542-AAC4-41C5-89C4-DABD6663DE5C}"/>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2" name="Прямая соединительная линия 831">
                <a:extLst>
                  <a:ext uri="{FF2B5EF4-FFF2-40B4-BE49-F238E27FC236}">
                    <a16:creationId xmlns:a16="http://schemas.microsoft.com/office/drawing/2014/main" id="{8834079E-50C6-4A0A-896F-67D087890E1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3" name="Прямая соединительная линия 832">
                <a:extLst>
                  <a:ext uri="{FF2B5EF4-FFF2-40B4-BE49-F238E27FC236}">
                    <a16:creationId xmlns:a16="http://schemas.microsoft.com/office/drawing/2014/main" id="{939AF340-F03A-4B4E-BB22-0BC52F3A2EB2}"/>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4" name="Прямая соединительная линия 833">
                <a:extLst>
                  <a:ext uri="{FF2B5EF4-FFF2-40B4-BE49-F238E27FC236}">
                    <a16:creationId xmlns:a16="http://schemas.microsoft.com/office/drawing/2014/main" id="{CDA9C567-1DE5-470D-BA1B-52615237A1BD}"/>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5" name="Прямая соединительная линия 834">
                <a:extLst>
                  <a:ext uri="{FF2B5EF4-FFF2-40B4-BE49-F238E27FC236}">
                    <a16:creationId xmlns:a16="http://schemas.microsoft.com/office/drawing/2014/main" id="{F7E630DE-7D19-4C67-B0B7-B9E19E11B385}"/>
                  </a:ext>
                </a:extLst>
              </p:cNvPr>
              <p:cNvCxnSpPr>
                <a:cxnSpLocks/>
              </p:cNvCxnSpPr>
              <p:nvPr/>
            </p:nvCxnSpPr>
            <p:spPr>
              <a:xfrm flipH="1">
                <a:off x="27410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6" name="Дуга 835">
                <a:extLst>
                  <a:ext uri="{FF2B5EF4-FFF2-40B4-BE49-F238E27FC236}">
                    <a16:creationId xmlns:a16="http://schemas.microsoft.com/office/drawing/2014/main" id="{137E380D-0ED4-4F3C-B0C0-3B6475ADE4E3}"/>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7" name="Дуга 836">
                <a:extLst>
                  <a:ext uri="{FF2B5EF4-FFF2-40B4-BE49-F238E27FC236}">
                    <a16:creationId xmlns:a16="http://schemas.microsoft.com/office/drawing/2014/main" id="{0E615D14-F91B-4509-B123-D10816F1EEA3}"/>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8" name="Прямоугольник 837">
                <a:extLst>
                  <a:ext uri="{FF2B5EF4-FFF2-40B4-BE49-F238E27FC236}">
                    <a16:creationId xmlns:a16="http://schemas.microsoft.com/office/drawing/2014/main" id="{A757AAE6-AFED-4580-8777-BBD9E53D0AA2}"/>
                  </a:ext>
                </a:extLst>
              </p:cNvPr>
              <p:cNvSpPr/>
              <p:nvPr/>
            </p:nvSpPr>
            <p:spPr>
              <a:xfrm>
                <a:off x="89801" y="402220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9" name="Прямоугольник 838">
                <a:extLst>
                  <a:ext uri="{FF2B5EF4-FFF2-40B4-BE49-F238E27FC236}">
                    <a16:creationId xmlns:a16="http://schemas.microsoft.com/office/drawing/2014/main" id="{33CF9188-F376-48DA-BF09-E0709331220A}"/>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0" name="Прямая соединительная линия 839">
                <a:extLst>
                  <a:ext uri="{FF2B5EF4-FFF2-40B4-BE49-F238E27FC236}">
                    <a16:creationId xmlns:a16="http://schemas.microsoft.com/office/drawing/2014/main" id="{129B2C84-3DC7-4E75-BC8C-A826010C5497}"/>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FAAB23D5-5506-47FF-9A26-ACC05AE08C7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6947B388-1AA5-4FE5-A668-FEF7D0EBC596}"/>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3" name="Прямая соединительная линия 842">
                <a:extLst>
                  <a:ext uri="{FF2B5EF4-FFF2-40B4-BE49-F238E27FC236}">
                    <a16:creationId xmlns:a16="http://schemas.microsoft.com/office/drawing/2014/main" id="{5602355B-9119-4462-8451-F015B9857E4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4" name="Прямая соединительная линия 843">
                <a:extLst>
                  <a:ext uri="{FF2B5EF4-FFF2-40B4-BE49-F238E27FC236}">
                    <a16:creationId xmlns:a16="http://schemas.microsoft.com/office/drawing/2014/main" id="{B9F7D16D-0F10-4490-9233-5D8F64BB9218}"/>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5" name="Прямая соединительная линия 844">
                <a:extLst>
                  <a:ext uri="{FF2B5EF4-FFF2-40B4-BE49-F238E27FC236}">
                    <a16:creationId xmlns:a16="http://schemas.microsoft.com/office/drawing/2014/main" id="{AA46EDB0-BF71-4072-A0FF-72742DCE30CA}"/>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6" name="Прямая соединительная линия 845">
                <a:extLst>
                  <a:ext uri="{FF2B5EF4-FFF2-40B4-BE49-F238E27FC236}">
                    <a16:creationId xmlns:a16="http://schemas.microsoft.com/office/drawing/2014/main" id="{06869564-727F-45D8-8904-C244EB6B9B5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7" name="Прямая соединительная линия 846">
                <a:extLst>
                  <a:ext uri="{FF2B5EF4-FFF2-40B4-BE49-F238E27FC236}">
                    <a16:creationId xmlns:a16="http://schemas.microsoft.com/office/drawing/2014/main" id="{7BAF24FA-F8B5-4262-A910-7A594E612A42}"/>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A36D6ACD-51EE-4AEA-94E0-2EACEF4FE787}"/>
                  </a:ext>
                </a:extLst>
              </p:cNvPr>
              <p:cNvCxnSpPr>
                <a:cxnSpLocks/>
              </p:cNvCxnSpPr>
              <p:nvPr/>
            </p:nvCxnSpPr>
            <p:spPr>
              <a:xfrm flipH="1">
                <a:off x="27410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9" name="Дуга 848">
                <a:extLst>
                  <a:ext uri="{FF2B5EF4-FFF2-40B4-BE49-F238E27FC236}">
                    <a16:creationId xmlns:a16="http://schemas.microsoft.com/office/drawing/2014/main" id="{E1DC62A6-61FF-4336-AB47-49C4097788DD}"/>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0" name="Дуга 849">
                <a:extLst>
                  <a:ext uri="{FF2B5EF4-FFF2-40B4-BE49-F238E27FC236}">
                    <a16:creationId xmlns:a16="http://schemas.microsoft.com/office/drawing/2014/main" id="{C666E73A-2A1B-4C7B-B780-0A6C54A1892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1" name="Прямоугольник 850">
                <a:extLst>
                  <a:ext uri="{FF2B5EF4-FFF2-40B4-BE49-F238E27FC236}">
                    <a16:creationId xmlns:a16="http://schemas.microsoft.com/office/drawing/2014/main" id="{14FEAFC8-71E5-4470-A2ED-E773BBBE5B19}"/>
                  </a:ext>
                </a:extLst>
              </p:cNvPr>
              <p:cNvSpPr/>
              <p:nvPr/>
            </p:nvSpPr>
            <p:spPr>
              <a:xfrm>
                <a:off x="89801" y="41773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2" name="Прямоугольник 851">
                <a:extLst>
                  <a:ext uri="{FF2B5EF4-FFF2-40B4-BE49-F238E27FC236}">
                    <a16:creationId xmlns:a16="http://schemas.microsoft.com/office/drawing/2014/main" id="{4E0CBA44-E71D-4060-B1F4-91E068670FB3}"/>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3" name="Прямоугольник 852">
                <a:extLst>
                  <a:ext uri="{FF2B5EF4-FFF2-40B4-BE49-F238E27FC236}">
                    <a16:creationId xmlns:a16="http://schemas.microsoft.com/office/drawing/2014/main" id="{2E47C4AA-9ABC-4171-A0AD-BF517C22E389}"/>
                  </a:ext>
                </a:extLst>
              </p:cNvPr>
              <p:cNvSpPr/>
              <p:nvPr/>
            </p:nvSpPr>
            <p:spPr>
              <a:xfrm>
                <a:off x="273845" y="4413138"/>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4" name="Прямая соединительная линия 853">
                <a:extLst>
                  <a:ext uri="{FF2B5EF4-FFF2-40B4-BE49-F238E27FC236}">
                    <a16:creationId xmlns:a16="http://schemas.microsoft.com/office/drawing/2014/main" id="{3335A23B-335E-4EE6-9B20-4F7CE9BED9A4}"/>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5" name="Прямая соединительная линия 854">
                <a:extLst>
                  <a:ext uri="{FF2B5EF4-FFF2-40B4-BE49-F238E27FC236}">
                    <a16:creationId xmlns:a16="http://schemas.microsoft.com/office/drawing/2014/main" id="{6BAEAF72-A881-4391-B471-644FBC3C4320}"/>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6" name="Прямая соединительная линия 855">
                <a:extLst>
                  <a:ext uri="{FF2B5EF4-FFF2-40B4-BE49-F238E27FC236}">
                    <a16:creationId xmlns:a16="http://schemas.microsoft.com/office/drawing/2014/main" id="{D758AC2B-A6F4-4D38-A606-710A2DA20B70}"/>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7" name="Прямая соединительная линия 856">
                <a:extLst>
                  <a:ext uri="{FF2B5EF4-FFF2-40B4-BE49-F238E27FC236}">
                    <a16:creationId xmlns:a16="http://schemas.microsoft.com/office/drawing/2014/main" id="{72ADCC29-EF3E-4843-9D2B-7A712302F777}"/>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8" name="Прямая соединительная линия 857">
                <a:extLst>
                  <a:ext uri="{FF2B5EF4-FFF2-40B4-BE49-F238E27FC236}">
                    <a16:creationId xmlns:a16="http://schemas.microsoft.com/office/drawing/2014/main" id="{1A0611BC-0C14-4EC9-913C-ED42A70BB864}"/>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9" name="Прямая соединительная линия 858">
                <a:extLst>
                  <a:ext uri="{FF2B5EF4-FFF2-40B4-BE49-F238E27FC236}">
                    <a16:creationId xmlns:a16="http://schemas.microsoft.com/office/drawing/2014/main" id="{CFC0A63D-C1A5-44C5-8683-2CEF3A75E78D}"/>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EF8CA0B4-7A95-48FD-8913-47677A141E6C}"/>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CCEA6C85-34A1-45E8-8A52-946E11A426B9}"/>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F1212D8B-E6CB-430D-99A1-ACEA55787206}"/>
                  </a:ext>
                </a:extLst>
              </p:cNvPr>
              <p:cNvCxnSpPr>
                <a:cxnSpLocks/>
              </p:cNvCxnSpPr>
              <p:nvPr/>
            </p:nvCxnSpPr>
            <p:spPr>
              <a:xfrm flipH="1">
                <a:off x="27410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3" name="Дуга 862">
                <a:extLst>
                  <a:ext uri="{FF2B5EF4-FFF2-40B4-BE49-F238E27FC236}">
                    <a16:creationId xmlns:a16="http://schemas.microsoft.com/office/drawing/2014/main" id="{1214E41B-A279-40A8-B04F-0D6D7F6D608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4" name="Дуга 863">
                <a:extLst>
                  <a:ext uri="{FF2B5EF4-FFF2-40B4-BE49-F238E27FC236}">
                    <a16:creationId xmlns:a16="http://schemas.microsoft.com/office/drawing/2014/main" id="{63CEF3AA-0DFA-4F3D-89F4-07D39F28E655}"/>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5" name="Прямоугольник 864">
                <a:extLst>
                  <a:ext uri="{FF2B5EF4-FFF2-40B4-BE49-F238E27FC236}">
                    <a16:creationId xmlns:a16="http://schemas.microsoft.com/office/drawing/2014/main" id="{61CA822E-1CD4-4DD7-8FE3-D94AB4BD249E}"/>
                  </a:ext>
                </a:extLst>
              </p:cNvPr>
              <p:cNvSpPr/>
              <p:nvPr/>
            </p:nvSpPr>
            <p:spPr>
              <a:xfrm>
                <a:off x="89801" y="434107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6" name="Прямоугольник 865">
                <a:extLst>
                  <a:ext uri="{FF2B5EF4-FFF2-40B4-BE49-F238E27FC236}">
                    <a16:creationId xmlns:a16="http://schemas.microsoft.com/office/drawing/2014/main" id="{66610DA4-0BFC-42D9-9780-50C694FE11D0}"/>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67" name="Прямая соединительная линия 866">
                <a:extLst>
                  <a:ext uri="{FF2B5EF4-FFF2-40B4-BE49-F238E27FC236}">
                    <a16:creationId xmlns:a16="http://schemas.microsoft.com/office/drawing/2014/main" id="{9142CC84-1F33-4D9B-B1DB-929AFA49F211}"/>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8" name="Прямая соединительная линия 867">
                <a:extLst>
                  <a:ext uri="{FF2B5EF4-FFF2-40B4-BE49-F238E27FC236}">
                    <a16:creationId xmlns:a16="http://schemas.microsoft.com/office/drawing/2014/main" id="{1BC024B2-C82F-4251-A238-9FC45BA6EFF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CBFCD1E6-1041-44A4-B4D7-96EBC161BAED}"/>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188BF1F3-1668-4312-927D-000D1097EAE3}"/>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3" name="Прямая соединительная линия 1392">
                <a:extLst>
                  <a:ext uri="{FF2B5EF4-FFF2-40B4-BE49-F238E27FC236}">
                    <a16:creationId xmlns:a16="http://schemas.microsoft.com/office/drawing/2014/main" id="{6838D965-C041-459C-95A9-E1FA136129E2}"/>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4" name="Прямая соединительная линия 1393">
                <a:extLst>
                  <a:ext uri="{FF2B5EF4-FFF2-40B4-BE49-F238E27FC236}">
                    <a16:creationId xmlns:a16="http://schemas.microsoft.com/office/drawing/2014/main" id="{A3D3BBFD-3391-484E-A819-05D3ADCE5313}"/>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5" name="Прямая соединительная линия 1394">
                <a:extLst>
                  <a:ext uri="{FF2B5EF4-FFF2-40B4-BE49-F238E27FC236}">
                    <a16:creationId xmlns:a16="http://schemas.microsoft.com/office/drawing/2014/main" id="{B5996512-33F7-44A5-91AC-F5601CDB25EC}"/>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6" name="Прямая соединительная линия 1395">
                <a:extLst>
                  <a:ext uri="{FF2B5EF4-FFF2-40B4-BE49-F238E27FC236}">
                    <a16:creationId xmlns:a16="http://schemas.microsoft.com/office/drawing/2014/main" id="{94811176-9371-49BD-8107-3F7D540D0B0B}"/>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7" name="Прямая соединительная линия 1396">
                <a:extLst>
                  <a:ext uri="{FF2B5EF4-FFF2-40B4-BE49-F238E27FC236}">
                    <a16:creationId xmlns:a16="http://schemas.microsoft.com/office/drawing/2014/main" id="{01764801-B6DE-428C-9DD4-E5F59C252A65}"/>
                  </a:ext>
                </a:extLst>
              </p:cNvPr>
              <p:cNvCxnSpPr>
                <a:cxnSpLocks/>
              </p:cNvCxnSpPr>
              <p:nvPr/>
            </p:nvCxnSpPr>
            <p:spPr>
              <a:xfrm flipH="1">
                <a:off x="27410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8" name="Дуга 1397">
                <a:extLst>
                  <a:ext uri="{FF2B5EF4-FFF2-40B4-BE49-F238E27FC236}">
                    <a16:creationId xmlns:a16="http://schemas.microsoft.com/office/drawing/2014/main" id="{788C62B4-84D3-4A2D-9F31-AFBA2813127F}"/>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9" name="Дуга 1398">
                <a:extLst>
                  <a:ext uri="{FF2B5EF4-FFF2-40B4-BE49-F238E27FC236}">
                    <a16:creationId xmlns:a16="http://schemas.microsoft.com/office/drawing/2014/main" id="{EB3FA7EE-3C57-409A-800F-8D24D7C242D4}"/>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0" name="Прямоугольник 1399">
                <a:extLst>
                  <a:ext uri="{FF2B5EF4-FFF2-40B4-BE49-F238E27FC236}">
                    <a16:creationId xmlns:a16="http://schemas.microsoft.com/office/drawing/2014/main" id="{2DA8AEAC-75E1-4BB7-8F32-D12B278E18CB}"/>
                  </a:ext>
                </a:extLst>
              </p:cNvPr>
              <p:cNvSpPr/>
              <p:nvPr/>
            </p:nvSpPr>
            <p:spPr>
              <a:xfrm>
                <a:off x="89801" y="44961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1" name="Прямоугольник 1400">
                <a:extLst>
                  <a:ext uri="{FF2B5EF4-FFF2-40B4-BE49-F238E27FC236}">
                    <a16:creationId xmlns:a16="http://schemas.microsoft.com/office/drawing/2014/main" id="{26CD8016-AED5-4790-9CC1-CFEA11EB4A6D}"/>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2" name="Прямоугольник 1401">
                <a:extLst>
                  <a:ext uri="{FF2B5EF4-FFF2-40B4-BE49-F238E27FC236}">
                    <a16:creationId xmlns:a16="http://schemas.microsoft.com/office/drawing/2014/main" id="{482C56B0-F6CF-4AC2-BCF4-FEB9335435A7}"/>
                  </a:ext>
                </a:extLst>
              </p:cNvPr>
              <p:cNvSpPr/>
              <p:nvPr/>
            </p:nvSpPr>
            <p:spPr>
              <a:xfrm>
                <a:off x="273845" y="47320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3" name="Прямая соединительная линия 1402">
                <a:extLst>
                  <a:ext uri="{FF2B5EF4-FFF2-40B4-BE49-F238E27FC236}">
                    <a16:creationId xmlns:a16="http://schemas.microsoft.com/office/drawing/2014/main" id="{6251285A-8230-45C3-BC2D-5610CC49F585}"/>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68834CAC-343E-4F19-BFE3-1E03072D1E6D}"/>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5" name="Прямая соединительная линия 1404">
                <a:extLst>
                  <a:ext uri="{FF2B5EF4-FFF2-40B4-BE49-F238E27FC236}">
                    <a16:creationId xmlns:a16="http://schemas.microsoft.com/office/drawing/2014/main" id="{43F7EB5B-9752-46EE-B88E-356B6521281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6" name="Прямая соединительная линия 1405">
                <a:extLst>
                  <a:ext uri="{FF2B5EF4-FFF2-40B4-BE49-F238E27FC236}">
                    <a16:creationId xmlns:a16="http://schemas.microsoft.com/office/drawing/2014/main" id="{18E7C57B-5225-46A3-8C78-8BE891D37BB0}"/>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7" name="Прямая соединительная линия 1406">
                <a:extLst>
                  <a:ext uri="{FF2B5EF4-FFF2-40B4-BE49-F238E27FC236}">
                    <a16:creationId xmlns:a16="http://schemas.microsoft.com/office/drawing/2014/main" id="{9190E08D-5997-46D0-9D85-28FCFAEA1348}"/>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8" name="Прямая соединительная линия 1407">
                <a:extLst>
                  <a:ext uri="{FF2B5EF4-FFF2-40B4-BE49-F238E27FC236}">
                    <a16:creationId xmlns:a16="http://schemas.microsoft.com/office/drawing/2014/main" id="{C6E77D84-794A-4E3C-B545-DD1D8B9B481E}"/>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9" name="Прямая соединительная линия 1408">
                <a:extLst>
                  <a:ext uri="{FF2B5EF4-FFF2-40B4-BE49-F238E27FC236}">
                    <a16:creationId xmlns:a16="http://schemas.microsoft.com/office/drawing/2014/main" id="{BAAB059F-E6C8-4C25-9678-15857AA595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58C2256C-1587-4C15-BCF6-9C4ACD5C39A9}"/>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DAD3A5B9-EDBB-4E43-98D1-6DE1A162C64F}"/>
                  </a:ext>
                </a:extLst>
              </p:cNvPr>
              <p:cNvCxnSpPr>
                <a:cxnSpLocks/>
              </p:cNvCxnSpPr>
              <p:nvPr/>
            </p:nvCxnSpPr>
            <p:spPr>
              <a:xfrm flipH="1">
                <a:off x="27410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2" name="Дуга 1411">
                <a:extLst>
                  <a:ext uri="{FF2B5EF4-FFF2-40B4-BE49-F238E27FC236}">
                    <a16:creationId xmlns:a16="http://schemas.microsoft.com/office/drawing/2014/main" id="{759BC7F1-BC6B-4220-9DAA-D7C849C32F8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3" name="Дуга 1412">
                <a:extLst>
                  <a:ext uri="{FF2B5EF4-FFF2-40B4-BE49-F238E27FC236}">
                    <a16:creationId xmlns:a16="http://schemas.microsoft.com/office/drawing/2014/main" id="{A12F1123-757A-4E85-BAB2-BB86B565EA6F}"/>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4" name="Прямоугольник 1413">
                <a:extLst>
                  <a:ext uri="{FF2B5EF4-FFF2-40B4-BE49-F238E27FC236}">
                    <a16:creationId xmlns:a16="http://schemas.microsoft.com/office/drawing/2014/main" id="{E9B06E36-4B33-4761-863D-053366DCA6F2}"/>
                  </a:ext>
                </a:extLst>
              </p:cNvPr>
              <p:cNvSpPr/>
              <p:nvPr/>
            </p:nvSpPr>
            <p:spPr>
              <a:xfrm>
                <a:off x="89801" y="46599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5" name="Прямоугольник 1414">
                <a:extLst>
                  <a:ext uri="{FF2B5EF4-FFF2-40B4-BE49-F238E27FC236}">
                    <a16:creationId xmlns:a16="http://schemas.microsoft.com/office/drawing/2014/main" id="{3D54B52C-FF93-40B8-9778-F59758B9794F}"/>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16" name="Прямая соединительная линия 1415">
                <a:extLst>
                  <a:ext uri="{FF2B5EF4-FFF2-40B4-BE49-F238E27FC236}">
                    <a16:creationId xmlns:a16="http://schemas.microsoft.com/office/drawing/2014/main" id="{D0DAD68C-EA9F-4703-8C90-3F702D70A36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7" name="Прямая соединительная линия 1416">
                <a:extLst>
                  <a:ext uri="{FF2B5EF4-FFF2-40B4-BE49-F238E27FC236}">
                    <a16:creationId xmlns:a16="http://schemas.microsoft.com/office/drawing/2014/main" id="{2366B2B2-1DA4-48FB-ABAB-DCD28097147E}"/>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8" name="Прямая соединительная линия 1417">
                <a:extLst>
                  <a:ext uri="{FF2B5EF4-FFF2-40B4-BE49-F238E27FC236}">
                    <a16:creationId xmlns:a16="http://schemas.microsoft.com/office/drawing/2014/main" id="{C601747D-09F0-4C24-BDA7-C0BFEE2C3BE7}"/>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9" name="Прямая соединительная линия 1418">
                <a:extLst>
                  <a:ext uri="{FF2B5EF4-FFF2-40B4-BE49-F238E27FC236}">
                    <a16:creationId xmlns:a16="http://schemas.microsoft.com/office/drawing/2014/main" id="{965BAFB4-3392-47C5-8837-7020E26921AF}"/>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0" name="Прямая соединительная линия 1419">
                <a:extLst>
                  <a:ext uri="{FF2B5EF4-FFF2-40B4-BE49-F238E27FC236}">
                    <a16:creationId xmlns:a16="http://schemas.microsoft.com/office/drawing/2014/main" id="{B452C1DD-0418-4D53-8554-3817974BAC45}"/>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1" name="Прямая соединительная линия 1420">
                <a:extLst>
                  <a:ext uri="{FF2B5EF4-FFF2-40B4-BE49-F238E27FC236}">
                    <a16:creationId xmlns:a16="http://schemas.microsoft.com/office/drawing/2014/main" id="{1B299F48-F6C8-48BC-A493-76DBC48C75F0}"/>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D38C8187-E406-430C-ACF8-56FB0A46A6B1}"/>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FF886B6F-99F1-4BFE-A211-AD7EE6A64325}"/>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42D13C0F-3E48-4800-AF89-ED85E0A1EAB4}"/>
                  </a:ext>
                </a:extLst>
              </p:cNvPr>
              <p:cNvCxnSpPr>
                <a:cxnSpLocks/>
              </p:cNvCxnSpPr>
              <p:nvPr/>
            </p:nvCxnSpPr>
            <p:spPr>
              <a:xfrm flipH="1">
                <a:off x="27410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5" name="Дуга 1424">
                <a:extLst>
                  <a:ext uri="{FF2B5EF4-FFF2-40B4-BE49-F238E27FC236}">
                    <a16:creationId xmlns:a16="http://schemas.microsoft.com/office/drawing/2014/main" id="{B9E07684-5CF2-48FB-BAF9-C42AE51A33DB}"/>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6" name="Дуга 1425">
                <a:extLst>
                  <a:ext uri="{FF2B5EF4-FFF2-40B4-BE49-F238E27FC236}">
                    <a16:creationId xmlns:a16="http://schemas.microsoft.com/office/drawing/2014/main" id="{FEFF15F7-819C-468A-A0BF-ADA1E4973FD4}"/>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27" name="Прямоугольник 1426">
                <a:extLst>
                  <a:ext uri="{FF2B5EF4-FFF2-40B4-BE49-F238E27FC236}">
                    <a16:creationId xmlns:a16="http://schemas.microsoft.com/office/drawing/2014/main" id="{7047A8FC-4C46-48A5-8153-435ED98D525D}"/>
                  </a:ext>
                </a:extLst>
              </p:cNvPr>
              <p:cNvSpPr/>
              <p:nvPr/>
            </p:nvSpPr>
            <p:spPr>
              <a:xfrm>
                <a:off x="89801" y="48150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8" name="Прямоугольник 1427">
                <a:extLst>
                  <a:ext uri="{FF2B5EF4-FFF2-40B4-BE49-F238E27FC236}">
                    <a16:creationId xmlns:a16="http://schemas.microsoft.com/office/drawing/2014/main" id="{D4735063-B5D6-4100-96C8-9ABF5A687C35}"/>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9" name="Прямоугольник 1428">
                <a:extLst>
                  <a:ext uri="{FF2B5EF4-FFF2-40B4-BE49-F238E27FC236}">
                    <a16:creationId xmlns:a16="http://schemas.microsoft.com/office/drawing/2014/main" id="{55FE2FA3-91C8-43B6-BBF5-E3D486CD8ECB}"/>
                  </a:ext>
                </a:extLst>
              </p:cNvPr>
              <p:cNvSpPr/>
              <p:nvPr/>
            </p:nvSpPr>
            <p:spPr>
              <a:xfrm>
                <a:off x="273845" y="50508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0" name="Прямая соединительная линия 1429">
                <a:extLst>
                  <a:ext uri="{FF2B5EF4-FFF2-40B4-BE49-F238E27FC236}">
                    <a16:creationId xmlns:a16="http://schemas.microsoft.com/office/drawing/2014/main" id="{9CEE44F4-552A-49B3-8E92-E4EF795F7131}"/>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1" name="Прямая соединительная линия 1430">
                <a:extLst>
                  <a:ext uri="{FF2B5EF4-FFF2-40B4-BE49-F238E27FC236}">
                    <a16:creationId xmlns:a16="http://schemas.microsoft.com/office/drawing/2014/main" id="{983BFFAF-1C8D-4B4C-9A30-153C39F49022}"/>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2" name="Прямая соединительная линия 1431">
                <a:extLst>
                  <a:ext uri="{FF2B5EF4-FFF2-40B4-BE49-F238E27FC236}">
                    <a16:creationId xmlns:a16="http://schemas.microsoft.com/office/drawing/2014/main" id="{8A7070A4-E0A5-43D1-BE02-0FBC4514450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3" name="Прямая соединительная линия 1432">
                <a:extLst>
                  <a:ext uri="{FF2B5EF4-FFF2-40B4-BE49-F238E27FC236}">
                    <a16:creationId xmlns:a16="http://schemas.microsoft.com/office/drawing/2014/main" id="{344C2A2E-FA5A-4D60-B82C-66F760D3A034}"/>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08155CC7-3EEC-4EE7-931E-337BED263240}"/>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BD51C503-4089-4EB7-AEC8-A3A751B0EA1E}"/>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99B29C56-F7F2-48F9-8549-FD3C495624A4}"/>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A43B15B9-FA47-4549-B268-DA42F0F0A1C6}"/>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1A190DBE-1543-40DF-9604-40EB68DC2276}"/>
                  </a:ext>
                </a:extLst>
              </p:cNvPr>
              <p:cNvCxnSpPr>
                <a:cxnSpLocks/>
              </p:cNvCxnSpPr>
              <p:nvPr/>
            </p:nvCxnSpPr>
            <p:spPr>
              <a:xfrm flipH="1">
                <a:off x="27410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39" name="Дуга 1438">
                <a:extLst>
                  <a:ext uri="{FF2B5EF4-FFF2-40B4-BE49-F238E27FC236}">
                    <a16:creationId xmlns:a16="http://schemas.microsoft.com/office/drawing/2014/main" id="{70A41F8D-4A68-4080-BA2E-361E03BCB8D9}"/>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0" name="Дуга 1439">
                <a:extLst>
                  <a:ext uri="{FF2B5EF4-FFF2-40B4-BE49-F238E27FC236}">
                    <a16:creationId xmlns:a16="http://schemas.microsoft.com/office/drawing/2014/main" id="{A9EEE0DF-E6D7-478C-BFA1-B604772FF7B2}"/>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1" name="Прямоугольник 1440">
                <a:extLst>
                  <a:ext uri="{FF2B5EF4-FFF2-40B4-BE49-F238E27FC236}">
                    <a16:creationId xmlns:a16="http://schemas.microsoft.com/office/drawing/2014/main" id="{3588B413-EC33-49AB-9B72-A1BCE1C7BC3A}"/>
                  </a:ext>
                </a:extLst>
              </p:cNvPr>
              <p:cNvSpPr/>
              <p:nvPr/>
            </p:nvSpPr>
            <p:spPr>
              <a:xfrm>
                <a:off x="89801" y="49788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Прямоугольник 1441">
                <a:extLst>
                  <a:ext uri="{FF2B5EF4-FFF2-40B4-BE49-F238E27FC236}">
                    <a16:creationId xmlns:a16="http://schemas.microsoft.com/office/drawing/2014/main" id="{6746F985-4D13-428A-951F-627FFF68B5C0}"/>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3" name="Прямая соединительная линия 1442">
                <a:extLst>
                  <a:ext uri="{FF2B5EF4-FFF2-40B4-BE49-F238E27FC236}">
                    <a16:creationId xmlns:a16="http://schemas.microsoft.com/office/drawing/2014/main" id="{551B29E9-8198-4378-8A79-27CD1ACD6137}"/>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4" name="Прямая соединительная линия 1443">
                <a:extLst>
                  <a:ext uri="{FF2B5EF4-FFF2-40B4-BE49-F238E27FC236}">
                    <a16:creationId xmlns:a16="http://schemas.microsoft.com/office/drawing/2014/main" id="{4293BF0E-59B4-4D25-A11F-341CAF78B3D7}"/>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5" name="Прямая соединительная линия 1444">
                <a:extLst>
                  <a:ext uri="{FF2B5EF4-FFF2-40B4-BE49-F238E27FC236}">
                    <a16:creationId xmlns:a16="http://schemas.microsoft.com/office/drawing/2014/main" id="{6866F618-413C-4D54-AE82-80B681B781DE}"/>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8647E7E0-0FB9-4EF5-AB4B-1275F6B1B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7FC514E8-A557-4EFA-9F62-E92A18DBB34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430A8035-B031-41E4-B643-C11C7DF17773}"/>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DD97B163-8C53-4C43-8D81-8C506FE71859}"/>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505A46E2-8175-44D4-A4AF-9E2316790E88}"/>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1355568B-62E0-46F7-BF31-C6B1491BB172}"/>
                  </a:ext>
                </a:extLst>
              </p:cNvPr>
              <p:cNvCxnSpPr>
                <a:cxnSpLocks/>
              </p:cNvCxnSpPr>
              <p:nvPr/>
            </p:nvCxnSpPr>
            <p:spPr>
              <a:xfrm flipH="1">
                <a:off x="27410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2" name="Дуга 1451">
                <a:extLst>
                  <a:ext uri="{FF2B5EF4-FFF2-40B4-BE49-F238E27FC236}">
                    <a16:creationId xmlns:a16="http://schemas.microsoft.com/office/drawing/2014/main" id="{7A5FC2AC-8F3C-4677-B57A-26260F17E453}"/>
                  </a:ext>
                </a:extLst>
              </p:cNvPr>
              <p:cNvSpPr/>
              <p:nvPr/>
            </p:nvSpPr>
            <p:spPr>
              <a:xfrm>
                <a:off x="-19966" y="50665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3" name="Дуга 1452">
                <a:extLst>
                  <a:ext uri="{FF2B5EF4-FFF2-40B4-BE49-F238E27FC236}">
                    <a16:creationId xmlns:a16="http://schemas.microsoft.com/office/drawing/2014/main" id="{BC4A860E-FF42-4EA6-81CB-79D3DF2ADB8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4" name="Прямоугольник 1453">
                <a:extLst>
                  <a:ext uri="{FF2B5EF4-FFF2-40B4-BE49-F238E27FC236}">
                    <a16:creationId xmlns:a16="http://schemas.microsoft.com/office/drawing/2014/main" id="{09E41F0F-8794-4CDD-8BC5-4460D29BDFE1}"/>
                  </a:ext>
                </a:extLst>
              </p:cNvPr>
              <p:cNvSpPr/>
              <p:nvPr/>
            </p:nvSpPr>
            <p:spPr>
              <a:xfrm>
                <a:off x="89801" y="51339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5" name="Прямоугольник 1454">
                <a:extLst>
                  <a:ext uri="{FF2B5EF4-FFF2-40B4-BE49-F238E27FC236}">
                    <a16:creationId xmlns:a16="http://schemas.microsoft.com/office/drawing/2014/main" id="{4CE7124D-46DB-47C9-A46B-7CCB074F1CC1}"/>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934929A1-E648-4CF4-9607-F89036286E91}"/>
                  </a:ext>
                </a:extLst>
              </p:cNvPr>
              <p:cNvSpPr/>
              <p:nvPr/>
            </p:nvSpPr>
            <p:spPr>
              <a:xfrm>
                <a:off x="273845" y="53697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663E92DE-B87E-4F13-BEF8-35E0CE4F807A}"/>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129F1AE8-8268-489E-9BF8-86197B4B54FF}"/>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BC85A337-A9BA-4E12-A07A-49BABF031561}"/>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BB048DF3-8268-4C88-9926-546D5FDD52A2}"/>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CEBFD688-61A1-435A-A428-F52CA1DF0E85}"/>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F41E7016-1332-40FE-A4AE-7B5C13585FA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71CC182F-028D-4CAE-8B97-0AB3D339430C}"/>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4B2C33EF-C6BC-44F9-BB98-FE9DCD04F59B}"/>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5" name="Прямая соединительная линия 1464">
                <a:extLst>
                  <a:ext uri="{FF2B5EF4-FFF2-40B4-BE49-F238E27FC236}">
                    <a16:creationId xmlns:a16="http://schemas.microsoft.com/office/drawing/2014/main" id="{CAECE26A-5E4A-4837-A147-690B4B1F3E40}"/>
                  </a:ext>
                </a:extLst>
              </p:cNvPr>
              <p:cNvCxnSpPr>
                <a:cxnSpLocks/>
              </p:cNvCxnSpPr>
              <p:nvPr/>
            </p:nvCxnSpPr>
            <p:spPr>
              <a:xfrm flipH="1">
                <a:off x="27410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6" name="Дуга 1465">
                <a:extLst>
                  <a:ext uri="{FF2B5EF4-FFF2-40B4-BE49-F238E27FC236}">
                    <a16:creationId xmlns:a16="http://schemas.microsoft.com/office/drawing/2014/main" id="{4E4013E5-1FA9-4482-9421-18B73C923F77}"/>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7" name="Дуга 1466">
                <a:extLst>
                  <a:ext uri="{FF2B5EF4-FFF2-40B4-BE49-F238E27FC236}">
                    <a16:creationId xmlns:a16="http://schemas.microsoft.com/office/drawing/2014/main" id="{8C4A42AB-B67F-4F70-988D-CCF2063C764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8" name="Прямоугольник 1467">
                <a:extLst>
                  <a:ext uri="{FF2B5EF4-FFF2-40B4-BE49-F238E27FC236}">
                    <a16:creationId xmlns:a16="http://schemas.microsoft.com/office/drawing/2014/main" id="{E96E198E-EC66-43E7-B2BC-55018C17AEFC}"/>
                  </a:ext>
                </a:extLst>
              </p:cNvPr>
              <p:cNvSpPr/>
              <p:nvPr/>
            </p:nvSpPr>
            <p:spPr>
              <a:xfrm>
                <a:off x="89801" y="52976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9" name="Прямоугольник 1468">
                <a:extLst>
                  <a:ext uri="{FF2B5EF4-FFF2-40B4-BE49-F238E27FC236}">
                    <a16:creationId xmlns:a16="http://schemas.microsoft.com/office/drawing/2014/main" id="{17138D04-B994-433A-82D1-B71ACB60BB17}"/>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70" name="Прямая соединительная линия 1469">
                <a:extLst>
                  <a:ext uri="{FF2B5EF4-FFF2-40B4-BE49-F238E27FC236}">
                    <a16:creationId xmlns:a16="http://schemas.microsoft.com/office/drawing/2014/main" id="{6EB78870-C440-465D-B02E-93C0CCFBEC40}"/>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F2A06A24-79F0-43EE-93E2-DB861E012D86}"/>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CE7790EA-EBFE-4FCA-8E17-049F3B56694B}"/>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7125F905-DCD5-4CDD-9AF7-962FDEF1F1F3}"/>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C2D001A6-D504-4E58-AA5B-761C2A6EF4F1}"/>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69B42DDB-58E1-4946-A766-9DDD3342F39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7" name="Прямая соединительная линия 1476">
                <a:extLst>
                  <a:ext uri="{FF2B5EF4-FFF2-40B4-BE49-F238E27FC236}">
                    <a16:creationId xmlns:a16="http://schemas.microsoft.com/office/drawing/2014/main" id="{80759962-816E-4342-887D-69E44576FA05}"/>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8" name="Прямая соединительная линия 1477">
                <a:extLst>
                  <a:ext uri="{FF2B5EF4-FFF2-40B4-BE49-F238E27FC236}">
                    <a16:creationId xmlns:a16="http://schemas.microsoft.com/office/drawing/2014/main" id="{0B5D6259-E02B-4653-8163-3DEE3279BC3E}"/>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9" name="Прямая соединительная линия 1478">
                <a:extLst>
                  <a:ext uri="{FF2B5EF4-FFF2-40B4-BE49-F238E27FC236}">
                    <a16:creationId xmlns:a16="http://schemas.microsoft.com/office/drawing/2014/main" id="{01720FD7-4596-4479-A500-B590E094556C}"/>
                  </a:ext>
                </a:extLst>
              </p:cNvPr>
              <p:cNvCxnSpPr>
                <a:cxnSpLocks/>
              </p:cNvCxnSpPr>
              <p:nvPr/>
            </p:nvCxnSpPr>
            <p:spPr>
              <a:xfrm flipH="1">
                <a:off x="27410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0" name="Дуга 1479">
                <a:extLst>
                  <a:ext uri="{FF2B5EF4-FFF2-40B4-BE49-F238E27FC236}">
                    <a16:creationId xmlns:a16="http://schemas.microsoft.com/office/drawing/2014/main" id="{4B42CFD6-91E0-4C7A-ABBB-B635E8D78CC8}"/>
                  </a:ext>
                </a:extLst>
              </p:cNvPr>
              <p:cNvSpPr/>
              <p:nvPr/>
            </p:nvSpPr>
            <p:spPr>
              <a:xfrm>
                <a:off x="-19966" y="53854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1" name="Дуга 1480">
                <a:extLst>
                  <a:ext uri="{FF2B5EF4-FFF2-40B4-BE49-F238E27FC236}">
                    <a16:creationId xmlns:a16="http://schemas.microsoft.com/office/drawing/2014/main" id="{8E0FC1A0-7233-48AA-8F41-403E952A7075}"/>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82" name="Прямоугольник 1481">
                <a:extLst>
                  <a:ext uri="{FF2B5EF4-FFF2-40B4-BE49-F238E27FC236}">
                    <a16:creationId xmlns:a16="http://schemas.microsoft.com/office/drawing/2014/main" id="{30B13762-F312-4021-9641-50C6D5BFA985}"/>
                  </a:ext>
                </a:extLst>
              </p:cNvPr>
              <p:cNvSpPr/>
              <p:nvPr/>
            </p:nvSpPr>
            <p:spPr>
              <a:xfrm>
                <a:off x="89801" y="54527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3" name="Прямоугольник 1482">
                <a:extLst>
                  <a:ext uri="{FF2B5EF4-FFF2-40B4-BE49-F238E27FC236}">
                    <a16:creationId xmlns:a16="http://schemas.microsoft.com/office/drawing/2014/main" id="{3F627BE0-0296-435B-81BA-19F5E3A311AD}"/>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4" name="Прямоугольник 1483">
                <a:extLst>
                  <a:ext uri="{FF2B5EF4-FFF2-40B4-BE49-F238E27FC236}">
                    <a16:creationId xmlns:a16="http://schemas.microsoft.com/office/drawing/2014/main" id="{A385A8BF-41D0-408B-9EBC-E2C07508B304}"/>
                  </a:ext>
                </a:extLst>
              </p:cNvPr>
              <p:cNvSpPr/>
              <p:nvPr/>
            </p:nvSpPr>
            <p:spPr>
              <a:xfrm>
                <a:off x="273845" y="56886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5" name="Прямая соединительная линия 1484">
                <a:extLst>
                  <a:ext uri="{FF2B5EF4-FFF2-40B4-BE49-F238E27FC236}">
                    <a16:creationId xmlns:a16="http://schemas.microsoft.com/office/drawing/2014/main" id="{C3727B3B-CE76-4106-916E-3CF0A0308A7B}"/>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000155F0-2961-477E-957A-B9B5B24DF0C8}"/>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B91BEE40-CB8F-4E58-8F2E-AF7580EC8AD9}"/>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C23A4F8E-8D54-4EB4-A469-81E55495CB5C}"/>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9" name="Прямая соединительная линия 1488">
                <a:extLst>
                  <a:ext uri="{FF2B5EF4-FFF2-40B4-BE49-F238E27FC236}">
                    <a16:creationId xmlns:a16="http://schemas.microsoft.com/office/drawing/2014/main" id="{1700C9CB-0185-407B-AD97-486EF62EFD0B}"/>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0" name="Прямая соединительная линия 1489">
                <a:extLst>
                  <a:ext uri="{FF2B5EF4-FFF2-40B4-BE49-F238E27FC236}">
                    <a16:creationId xmlns:a16="http://schemas.microsoft.com/office/drawing/2014/main" id="{B4EF113F-E231-4C37-B135-74CA27CD1AEB}"/>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1" name="Прямая соединительная линия 1490">
                <a:extLst>
                  <a:ext uri="{FF2B5EF4-FFF2-40B4-BE49-F238E27FC236}">
                    <a16:creationId xmlns:a16="http://schemas.microsoft.com/office/drawing/2014/main" id="{7A47EFF5-7A09-4F8D-87D3-2AEBC7BEC484}"/>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2" name="Прямая соединительная линия 1491">
                <a:extLst>
                  <a:ext uri="{FF2B5EF4-FFF2-40B4-BE49-F238E27FC236}">
                    <a16:creationId xmlns:a16="http://schemas.microsoft.com/office/drawing/2014/main" id="{186B1128-22D3-4217-B26F-B5976266822F}"/>
                  </a:ext>
                </a:extLst>
              </p:cNvPr>
              <p:cNvCxnSpPr>
                <a:cxnSpLocks/>
              </p:cNvCxnSpPr>
              <p:nvPr/>
            </p:nvCxnSpPr>
            <p:spPr>
              <a:xfrm flipH="1">
                <a:off x="280458"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3" name="Прямая соединительная линия 1492">
                <a:extLst>
                  <a:ext uri="{FF2B5EF4-FFF2-40B4-BE49-F238E27FC236}">
                    <a16:creationId xmlns:a16="http://schemas.microsoft.com/office/drawing/2014/main" id="{FD229CD8-E293-4311-80FD-D788BBEA1FBB}"/>
                  </a:ext>
                </a:extLst>
              </p:cNvPr>
              <p:cNvCxnSpPr>
                <a:cxnSpLocks/>
              </p:cNvCxnSpPr>
              <p:nvPr/>
            </p:nvCxnSpPr>
            <p:spPr>
              <a:xfrm flipH="1">
                <a:off x="27410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94" name="Дуга 1493">
                <a:extLst>
                  <a:ext uri="{FF2B5EF4-FFF2-40B4-BE49-F238E27FC236}">
                    <a16:creationId xmlns:a16="http://schemas.microsoft.com/office/drawing/2014/main" id="{EC6A1312-C6C3-4909-929B-323DEE1E39C6}"/>
                  </a:ext>
                </a:extLst>
              </p:cNvPr>
              <p:cNvSpPr/>
              <p:nvPr/>
            </p:nvSpPr>
            <p:spPr>
              <a:xfrm>
                <a:off x="-19966" y="55492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5" name="Дуга 1494">
                <a:extLst>
                  <a:ext uri="{FF2B5EF4-FFF2-40B4-BE49-F238E27FC236}">
                    <a16:creationId xmlns:a16="http://schemas.microsoft.com/office/drawing/2014/main" id="{BB9B74D2-CD79-4E1D-80D0-74D12A6A9FD0}"/>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6" name="Прямоугольник 1495">
                <a:extLst>
                  <a:ext uri="{FF2B5EF4-FFF2-40B4-BE49-F238E27FC236}">
                    <a16:creationId xmlns:a16="http://schemas.microsoft.com/office/drawing/2014/main" id="{A2117E2A-D876-4C6D-9DC8-CAD270DD213C}"/>
                  </a:ext>
                </a:extLst>
              </p:cNvPr>
              <p:cNvSpPr/>
              <p:nvPr/>
            </p:nvSpPr>
            <p:spPr>
              <a:xfrm>
                <a:off x="89801" y="56165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7" name="Прямоугольник 1496">
                <a:extLst>
                  <a:ext uri="{FF2B5EF4-FFF2-40B4-BE49-F238E27FC236}">
                    <a16:creationId xmlns:a16="http://schemas.microsoft.com/office/drawing/2014/main" id="{918D5BAA-09A9-438F-B822-C8040D5781A2}"/>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8" name="Прямая соединительная линия 1497">
                <a:extLst>
                  <a:ext uri="{FF2B5EF4-FFF2-40B4-BE49-F238E27FC236}">
                    <a16:creationId xmlns:a16="http://schemas.microsoft.com/office/drawing/2014/main" id="{399163FF-BD8F-42FE-B030-7D272D751F82}"/>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9B193798-6720-4BA4-9C2B-AF2C71D4999E}"/>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436B4C47-3799-4539-A59C-A7052D074BD6}"/>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65E9B1B0-1A78-4402-B3D3-8E5A117AB77E}"/>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2" name="Прямая соединительная линия 1501">
                <a:extLst>
                  <a:ext uri="{FF2B5EF4-FFF2-40B4-BE49-F238E27FC236}">
                    <a16:creationId xmlns:a16="http://schemas.microsoft.com/office/drawing/2014/main" id="{DF94CDB2-8925-4A65-BCE5-80C4872525D0}"/>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3" name="Прямая соединительная линия 1502">
                <a:extLst>
                  <a:ext uri="{FF2B5EF4-FFF2-40B4-BE49-F238E27FC236}">
                    <a16:creationId xmlns:a16="http://schemas.microsoft.com/office/drawing/2014/main" id="{81FFE917-F64B-4125-BA4F-E15122558233}"/>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4" name="Прямая соединительная линия 1503">
                <a:extLst>
                  <a:ext uri="{FF2B5EF4-FFF2-40B4-BE49-F238E27FC236}">
                    <a16:creationId xmlns:a16="http://schemas.microsoft.com/office/drawing/2014/main" id="{C2E3B873-14A5-4A3F-9568-91E2C1625E9D}"/>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5" name="Прямая соединительная линия 1504">
                <a:extLst>
                  <a:ext uri="{FF2B5EF4-FFF2-40B4-BE49-F238E27FC236}">
                    <a16:creationId xmlns:a16="http://schemas.microsoft.com/office/drawing/2014/main" id="{9B470D47-0F35-4479-BA4E-925233A186AB}"/>
                  </a:ext>
                </a:extLst>
              </p:cNvPr>
              <p:cNvCxnSpPr>
                <a:cxnSpLocks/>
              </p:cNvCxnSpPr>
              <p:nvPr/>
            </p:nvCxnSpPr>
            <p:spPr>
              <a:xfrm flipH="1">
                <a:off x="280458"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6" name="Прямая соединительная линия 1505">
                <a:extLst>
                  <a:ext uri="{FF2B5EF4-FFF2-40B4-BE49-F238E27FC236}">
                    <a16:creationId xmlns:a16="http://schemas.microsoft.com/office/drawing/2014/main" id="{84FE7068-187E-466E-A51D-57F8C6D1B087}"/>
                  </a:ext>
                </a:extLst>
              </p:cNvPr>
              <p:cNvCxnSpPr>
                <a:cxnSpLocks/>
              </p:cNvCxnSpPr>
              <p:nvPr/>
            </p:nvCxnSpPr>
            <p:spPr>
              <a:xfrm flipH="1">
                <a:off x="27410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7" name="Дуга 1506">
                <a:extLst>
                  <a:ext uri="{FF2B5EF4-FFF2-40B4-BE49-F238E27FC236}">
                    <a16:creationId xmlns:a16="http://schemas.microsoft.com/office/drawing/2014/main" id="{FD2AAF14-F5DE-478A-8965-3E9165B84C6C}"/>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8" name="Дуга 1507">
                <a:extLst>
                  <a:ext uri="{FF2B5EF4-FFF2-40B4-BE49-F238E27FC236}">
                    <a16:creationId xmlns:a16="http://schemas.microsoft.com/office/drawing/2014/main" id="{F7DF3A24-4A0E-40CD-9AF9-7744E612DCF9}"/>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9" name="Прямоугольник 1508">
                <a:extLst>
                  <a:ext uri="{FF2B5EF4-FFF2-40B4-BE49-F238E27FC236}">
                    <a16:creationId xmlns:a16="http://schemas.microsoft.com/office/drawing/2014/main" id="{F7DD141D-F92D-42DB-83EE-F6972F936188}"/>
                  </a:ext>
                </a:extLst>
              </p:cNvPr>
              <p:cNvSpPr/>
              <p:nvPr/>
            </p:nvSpPr>
            <p:spPr>
              <a:xfrm>
                <a:off x="89801" y="57716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0" name="Прямоугольник 1509">
                <a:extLst>
                  <a:ext uri="{FF2B5EF4-FFF2-40B4-BE49-F238E27FC236}">
                    <a16:creationId xmlns:a16="http://schemas.microsoft.com/office/drawing/2014/main" id="{79BA6996-1BFD-4465-9E46-6E119F827AAB}"/>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1" name="Прямоугольник 1510">
                <a:extLst>
                  <a:ext uri="{FF2B5EF4-FFF2-40B4-BE49-F238E27FC236}">
                    <a16:creationId xmlns:a16="http://schemas.microsoft.com/office/drawing/2014/main" id="{BB678307-B5E9-4942-A2BB-BA78BAC0363D}"/>
                  </a:ext>
                </a:extLst>
              </p:cNvPr>
              <p:cNvSpPr/>
              <p:nvPr/>
            </p:nvSpPr>
            <p:spPr>
              <a:xfrm>
                <a:off x="273845" y="60074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2" name="Прямая соединительная линия 1511">
                <a:extLst>
                  <a:ext uri="{FF2B5EF4-FFF2-40B4-BE49-F238E27FC236}">
                    <a16:creationId xmlns:a16="http://schemas.microsoft.com/office/drawing/2014/main" id="{BD7EF168-F223-4652-B31D-4C6F64EC6389}"/>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7020122D-D8A0-41AC-8793-90BFC900362D}"/>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4" name="Прямая соединительная линия 1513">
                <a:extLst>
                  <a:ext uri="{FF2B5EF4-FFF2-40B4-BE49-F238E27FC236}">
                    <a16:creationId xmlns:a16="http://schemas.microsoft.com/office/drawing/2014/main" id="{00A8D10A-BDDF-45F5-9A92-80B970E170F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5" name="Прямая соединительная линия 1514">
                <a:extLst>
                  <a:ext uri="{FF2B5EF4-FFF2-40B4-BE49-F238E27FC236}">
                    <a16:creationId xmlns:a16="http://schemas.microsoft.com/office/drawing/2014/main" id="{2ACC3CF8-DA73-4A06-8000-615ABF95DC8D}"/>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6" name="Прямая соединительная линия 1515">
                <a:extLst>
                  <a:ext uri="{FF2B5EF4-FFF2-40B4-BE49-F238E27FC236}">
                    <a16:creationId xmlns:a16="http://schemas.microsoft.com/office/drawing/2014/main" id="{94DC4BB9-AC63-4A86-A5A9-5E9B948A39CA}"/>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7" name="Прямая соединительная линия 1516">
                <a:extLst>
                  <a:ext uri="{FF2B5EF4-FFF2-40B4-BE49-F238E27FC236}">
                    <a16:creationId xmlns:a16="http://schemas.microsoft.com/office/drawing/2014/main" id="{26147B99-9568-48D3-9237-6129E6E11788}"/>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8" name="Прямая соединительная линия 1517">
                <a:extLst>
                  <a:ext uri="{FF2B5EF4-FFF2-40B4-BE49-F238E27FC236}">
                    <a16:creationId xmlns:a16="http://schemas.microsoft.com/office/drawing/2014/main" id="{646BC39E-CB8B-4492-AEAE-9F968AF3DE73}"/>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9" name="Прямая соединительная линия 1518">
                <a:extLst>
                  <a:ext uri="{FF2B5EF4-FFF2-40B4-BE49-F238E27FC236}">
                    <a16:creationId xmlns:a16="http://schemas.microsoft.com/office/drawing/2014/main" id="{82EA0A94-971B-4C76-9599-0965102D261E}"/>
                  </a:ext>
                </a:extLst>
              </p:cNvPr>
              <p:cNvCxnSpPr>
                <a:cxnSpLocks/>
              </p:cNvCxnSpPr>
              <p:nvPr/>
            </p:nvCxnSpPr>
            <p:spPr>
              <a:xfrm flipH="1">
                <a:off x="280458"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A2111E61-CC02-4592-BE50-9EA339BC1ADC}"/>
                  </a:ext>
                </a:extLst>
              </p:cNvPr>
              <p:cNvCxnSpPr>
                <a:cxnSpLocks/>
              </p:cNvCxnSpPr>
              <p:nvPr/>
            </p:nvCxnSpPr>
            <p:spPr>
              <a:xfrm flipH="1">
                <a:off x="27410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1" name="Дуга 1520">
                <a:extLst>
                  <a:ext uri="{FF2B5EF4-FFF2-40B4-BE49-F238E27FC236}">
                    <a16:creationId xmlns:a16="http://schemas.microsoft.com/office/drawing/2014/main" id="{AB1E67F0-061E-4D99-8D45-456442273AAD}"/>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2" name="Дуга 1521">
                <a:extLst>
                  <a:ext uri="{FF2B5EF4-FFF2-40B4-BE49-F238E27FC236}">
                    <a16:creationId xmlns:a16="http://schemas.microsoft.com/office/drawing/2014/main" id="{94ECF550-7D89-4455-BC79-702E67CCCD92}"/>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3" name="Прямоугольник 1522">
                <a:extLst>
                  <a:ext uri="{FF2B5EF4-FFF2-40B4-BE49-F238E27FC236}">
                    <a16:creationId xmlns:a16="http://schemas.microsoft.com/office/drawing/2014/main" id="{121C2128-AC5B-4F82-B2E7-A4B8FE712E00}"/>
                  </a:ext>
                </a:extLst>
              </p:cNvPr>
              <p:cNvSpPr/>
              <p:nvPr/>
            </p:nvSpPr>
            <p:spPr>
              <a:xfrm>
                <a:off x="89801" y="59354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4" name="Прямоугольник 1523">
                <a:extLst>
                  <a:ext uri="{FF2B5EF4-FFF2-40B4-BE49-F238E27FC236}">
                    <a16:creationId xmlns:a16="http://schemas.microsoft.com/office/drawing/2014/main" id="{646D0879-F6A3-40D6-855E-E4849261DBB2}"/>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25" name="Прямая соединительная линия 1524">
                <a:extLst>
                  <a:ext uri="{FF2B5EF4-FFF2-40B4-BE49-F238E27FC236}">
                    <a16:creationId xmlns:a16="http://schemas.microsoft.com/office/drawing/2014/main" id="{C080AF84-92A2-41BB-9C17-049922F0934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6" name="Прямая соединительная линия 1525">
                <a:extLst>
                  <a:ext uri="{FF2B5EF4-FFF2-40B4-BE49-F238E27FC236}">
                    <a16:creationId xmlns:a16="http://schemas.microsoft.com/office/drawing/2014/main" id="{B1253E06-1FA5-4879-B050-90C39EB39056}"/>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7" name="Прямая соединительная линия 1526">
                <a:extLst>
                  <a:ext uri="{FF2B5EF4-FFF2-40B4-BE49-F238E27FC236}">
                    <a16:creationId xmlns:a16="http://schemas.microsoft.com/office/drawing/2014/main" id="{B6EE3C33-D43D-4A90-92C4-553FB7AB04A0}"/>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8" name="Прямая соединительная линия 1527">
                <a:extLst>
                  <a:ext uri="{FF2B5EF4-FFF2-40B4-BE49-F238E27FC236}">
                    <a16:creationId xmlns:a16="http://schemas.microsoft.com/office/drawing/2014/main" id="{357465E8-0F80-4A2B-BE86-2CEC12B5DFE5}"/>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9" name="Прямая соединительная линия 1528">
                <a:extLst>
                  <a:ext uri="{FF2B5EF4-FFF2-40B4-BE49-F238E27FC236}">
                    <a16:creationId xmlns:a16="http://schemas.microsoft.com/office/drawing/2014/main" id="{99678B4D-919A-40D4-B870-059556ADDA2C}"/>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0" name="Прямая соединительная линия 1529">
                <a:extLst>
                  <a:ext uri="{FF2B5EF4-FFF2-40B4-BE49-F238E27FC236}">
                    <a16:creationId xmlns:a16="http://schemas.microsoft.com/office/drawing/2014/main" id="{DEC20F7D-22B3-4A06-A077-E39A4F973FD3}"/>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63179B72-7DB0-4130-9339-D1BA92A61B9B}"/>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791A8E7F-C219-4284-A60D-A72BF3B7F955}"/>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497C93-E2C8-4CA9-A09A-FD22C618CF17}"/>
                  </a:ext>
                </a:extLst>
              </p:cNvPr>
              <p:cNvCxnSpPr>
                <a:cxnSpLocks/>
              </p:cNvCxnSpPr>
              <p:nvPr/>
            </p:nvCxnSpPr>
            <p:spPr>
              <a:xfrm flipH="1">
                <a:off x="27410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4" name="Дуга 1533">
                <a:extLst>
                  <a:ext uri="{FF2B5EF4-FFF2-40B4-BE49-F238E27FC236}">
                    <a16:creationId xmlns:a16="http://schemas.microsoft.com/office/drawing/2014/main" id="{79CB2562-5504-4263-925B-C09325076766}"/>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5" name="Дуга 1534">
                <a:extLst>
                  <a:ext uri="{FF2B5EF4-FFF2-40B4-BE49-F238E27FC236}">
                    <a16:creationId xmlns:a16="http://schemas.microsoft.com/office/drawing/2014/main" id="{150AAA9F-940A-4491-8AAE-9CD4AA6ADC9B}"/>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6" name="Прямоугольник 1535">
                <a:extLst>
                  <a:ext uri="{FF2B5EF4-FFF2-40B4-BE49-F238E27FC236}">
                    <a16:creationId xmlns:a16="http://schemas.microsoft.com/office/drawing/2014/main" id="{861923E0-6924-422A-93D5-5250AE96FFA2}"/>
                  </a:ext>
                </a:extLst>
              </p:cNvPr>
              <p:cNvSpPr/>
              <p:nvPr/>
            </p:nvSpPr>
            <p:spPr>
              <a:xfrm>
                <a:off x="89801" y="60905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7" name="Прямоугольник 1536">
                <a:extLst>
                  <a:ext uri="{FF2B5EF4-FFF2-40B4-BE49-F238E27FC236}">
                    <a16:creationId xmlns:a16="http://schemas.microsoft.com/office/drawing/2014/main" id="{0CFC1E80-A1A6-4E04-985D-C75BAB6F3C79}"/>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Прямоугольник 1537">
                <a:extLst>
                  <a:ext uri="{FF2B5EF4-FFF2-40B4-BE49-F238E27FC236}">
                    <a16:creationId xmlns:a16="http://schemas.microsoft.com/office/drawing/2014/main" id="{422420C9-1AA5-4899-B74E-22C8F99B9F4B}"/>
                  </a:ext>
                </a:extLst>
              </p:cNvPr>
              <p:cNvSpPr/>
              <p:nvPr/>
            </p:nvSpPr>
            <p:spPr>
              <a:xfrm>
                <a:off x="273845" y="632633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9" name="Прямая соединительная линия 1538">
                <a:extLst>
                  <a:ext uri="{FF2B5EF4-FFF2-40B4-BE49-F238E27FC236}">
                    <a16:creationId xmlns:a16="http://schemas.microsoft.com/office/drawing/2014/main" id="{097AE656-28CF-4031-BAA5-346DB65010B8}"/>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0" name="Прямая соединительная линия 1539">
                <a:extLst>
                  <a:ext uri="{FF2B5EF4-FFF2-40B4-BE49-F238E27FC236}">
                    <a16:creationId xmlns:a16="http://schemas.microsoft.com/office/drawing/2014/main" id="{DB0F5F28-9739-4BEA-B633-CB2B420B4930}"/>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1" name="Прямая соединительная линия 1540">
                <a:extLst>
                  <a:ext uri="{FF2B5EF4-FFF2-40B4-BE49-F238E27FC236}">
                    <a16:creationId xmlns:a16="http://schemas.microsoft.com/office/drawing/2014/main" id="{D6A1664E-07FD-4339-8BBE-9D02D33CA6B8}"/>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BDE433F5-59AD-4619-A138-40C547ADA04E}"/>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4BA314F-701B-43EA-B501-9E98D4DC0E51}"/>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78E3D491-CC92-4168-9F4A-B15DAB30BD70}"/>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99DAE2D0-0307-41D2-A039-74B7C7911FB3}"/>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DA70C5DC-B8AB-48E4-9657-D71A18F11CCE}"/>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35C06578-E3D2-40E7-8204-34479A2C3D38}"/>
                  </a:ext>
                </a:extLst>
              </p:cNvPr>
              <p:cNvCxnSpPr>
                <a:cxnSpLocks/>
              </p:cNvCxnSpPr>
              <p:nvPr/>
            </p:nvCxnSpPr>
            <p:spPr>
              <a:xfrm flipH="1">
                <a:off x="27410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E74DFFE3-B423-43F7-8506-54A6435E43B7}"/>
                  </a:ext>
                </a:extLst>
              </p:cNvPr>
              <p:cNvSpPr/>
              <p:nvPr/>
            </p:nvSpPr>
            <p:spPr>
              <a:xfrm>
                <a:off x="-19966" y="618695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A3351AAB-B107-4203-9ED4-39457103E209}"/>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3440D511-F0D6-42DC-975B-338E20F6F894}"/>
                  </a:ext>
                </a:extLst>
              </p:cNvPr>
              <p:cNvSpPr/>
              <p:nvPr/>
            </p:nvSpPr>
            <p:spPr>
              <a:xfrm>
                <a:off x="89801" y="625427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3B8474F7-3F16-4E04-9C1F-A8E14472540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0023A439-6107-45C2-AF0F-80DBF5C1AE75}"/>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A0CC1ABC-F161-44E4-BBA0-A83844378C58}"/>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AFFD4A2F-EC73-40E2-90F2-C8B069AC5B8B}"/>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992AB38D-1406-456F-B3D1-D543D21C061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5D38073B-BDA8-4B20-8C9D-185C69D8A1A1}"/>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80C7E05F-1E52-40EF-ADB6-5C883969C30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2FD4D4D3-38B8-4291-8B10-1EEC0F1AB322}"/>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A306079E-1D4E-45EE-8A91-D5D155AE4240}"/>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0" name="Прямая соединительная линия 1559">
                <a:extLst>
                  <a:ext uri="{FF2B5EF4-FFF2-40B4-BE49-F238E27FC236}">
                    <a16:creationId xmlns:a16="http://schemas.microsoft.com/office/drawing/2014/main" id="{482B00D4-F831-4AE3-8949-A2BDB2A8D3D8}"/>
                  </a:ext>
                </a:extLst>
              </p:cNvPr>
              <p:cNvCxnSpPr>
                <a:cxnSpLocks/>
              </p:cNvCxnSpPr>
              <p:nvPr/>
            </p:nvCxnSpPr>
            <p:spPr>
              <a:xfrm flipH="1">
                <a:off x="27410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1" name="Дуга 1560">
                <a:extLst>
                  <a:ext uri="{FF2B5EF4-FFF2-40B4-BE49-F238E27FC236}">
                    <a16:creationId xmlns:a16="http://schemas.microsoft.com/office/drawing/2014/main" id="{173DFD7E-273D-42D1-9D34-DCE6BDD38030}"/>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2" name="Дуга 1561">
                <a:extLst>
                  <a:ext uri="{FF2B5EF4-FFF2-40B4-BE49-F238E27FC236}">
                    <a16:creationId xmlns:a16="http://schemas.microsoft.com/office/drawing/2014/main" id="{E00FBF89-6226-4B37-AA7A-0FC39EED7222}"/>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3" name="Прямоугольник 1562">
                <a:extLst>
                  <a:ext uri="{FF2B5EF4-FFF2-40B4-BE49-F238E27FC236}">
                    <a16:creationId xmlns:a16="http://schemas.microsoft.com/office/drawing/2014/main" id="{9215C056-8FA8-416F-89C1-66E2D09F87BC}"/>
                  </a:ext>
                </a:extLst>
              </p:cNvPr>
              <p:cNvSpPr/>
              <p:nvPr/>
            </p:nvSpPr>
            <p:spPr>
              <a:xfrm>
                <a:off x="89801" y="64093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grpSp>
    </p:spTree>
    <p:extLst>
      <p:ext uri="{BB962C8B-B14F-4D97-AF65-F5344CB8AC3E}">
        <p14:creationId xmlns:p14="http://schemas.microsoft.com/office/powerpoint/2010/main" val="39677124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2.5E-6 0 L 0.94844 0.00787 " pathEditMode="relative" rAng="0" ptsTypes="AA">
                                      <p:cBhvr>
                                        <p:cTn id="6" dur="2000" fill="hold"/>
                                        <p:tgtEl>
                                          <p:spTgt spid="525"/>
                                        </p:tgtEl>
                                        <p:attrNameLst>
                                          <p:attrName>ppt_x</p:attrName>
                                          <p:attrName>ppt_y</p:attrName>
                                        </p:attrNameLst>
                                      </p:cBhvr>
                                      <p:rCtr x="47422" y="3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642850" y="369122"/>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593871" y="345724"/>
            <a:ext cx="8218343" cy="683264"/>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itchFamily="18" charset="0"/>
                <a:cs typeface="Times New Roman" pitchFamily="18" charset="0"/>
              </a:rPr>
              <a:t>Основні завдання та функції, які виконувалися підрозділом поліції у звітному році</a:t>
            </a:r>
            <a:endParaRPr lang="uk-UA" sz="2100" dirty="0">
              <a:solidFill>
                <a:srgbClr val="0C183B"/>
              </a:solidFill>
              <a:latin typeface="Times New Roman" pitchFamily="18" charset="0"/>
              <a:cs typeface="Times New Roman"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0" name="Текст 2"/>
          <p:cNvSpPr txBox="1">
            <a:spLocks/>
          </p:cNvSpPr>
          <p:nvPr/>
        </p:nvSpPr>
        <p:spPr>
          <a:xfrm>
            <a:off x="1527713" y="970469"/>
            <a:ext cx="9867701" cy="53131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endParaRPr lang="uk-UA" sz="1200" dirty="0">
              <a:latin typeface="Times New Roman" pitchFamily="18" charset="0"/>
              <a:cs typeface="Times New Roman" pitchFamily="18" charset="0"/>
            </a:endParaRPr>
          </a:p>
          <a:p>
            <a:pPr marL="0" indent="0" algn="just">
              <a:buNone/>
            </a:pPr>
            <a:r>
              <a:rPr lang="uk-UA" sz="1200" dirty="0">
                <a:latin typeface="Times New Roman" pitchFamily="18" charset="0"/>
                <a:cs typeface="Times New Roman" pitchFamily="18" charset="0"/>
              </a:rPr>
              <a:t>Протягом 2025 року пріоритетними завданнями Первомайського РВП ГУНП в Миколаївській області визначено:</a:t>
            </a:r>
          </a:p>
          <a:p>
            <a:pPr marL="171450" indent="-171450" algn="just"/>
            <a:r>
              <a:rPr lang="uk-UA" sz="1200" dirty="0">
                <a:latin typeface="Times New Roman" pitchFamily="18" charset="0"/>
                <a:cs typeface="Times New Roman" pitchFamily="18" charset="0"/>
              </a:rPr>
              <a:t>дотримання законності при прийнятті та реєстрації заяв і повідомлень про вчинені кримінальні правопорушення та інші події;</a:t>
            </a:r>
          </a:p>
          <a:p>
            <a:pPr marL="171450" indent="-171450" algn="just"/>
            <a:r>
              <a:rPr lang="uk-UA" sz="1200" dirty="0">
                <a:latin typeface="Times New Roman" pitchFamily="18" charset="0"/>
                <a:cs typeface="Times New Roman" pitchFamily="18" charset="0"/>
              </a:rPr>
              <a:t>підвищення ефективності розкриття та розслідування тяжких та особливо тяжких злочинів майнової спрямованості, а також скоєних проти життя та здоров’я громадян;</a:t>
            </a:r>
          </a:p>
          <a:p>
            <a:pPr marL="171450" indent="-171450" algn="just"/>
            <a:r>
              <a:rPr lang="uk-UA" sz="1200" dirty="0">
                <a:latin typeface="Times New Roman" pitchFamily="18" charset="0"/>
                <a:cs typeface="Times New Roman" pitchFamily="18" charset="0"/>
              </a:rPr>
              <a:t>протидія незаконному обігу вогнепальної зброї, боєприпасів та вибухових речовин на території обслуговування, а також виявлення та документування організованих злочинних груп, які спеціалізуються на торгівлі ними;</a:t>
            </a:r>
          </a:p>
          <a:p>
            <a:pPr marL="171450" indent="-171450" algn="just"/>
            <a:r>
              <a:rPr lang="uk-UA" sz="1200" dirty="0">
                <a:latin typeface="Times New Roman" pitchFamily="18" charset="0"/>
                <a:cs typeface="Times New Roman" pitchFamily="18" charset="0"/>
              </a:rPr>
              <a:t>виявлення та документування кримінальних правопорушень у сфері незаконного обігу наркотиків, перекриття каналів контрабандного переміщення наркотичних засобів, а також запобігання фактам використання та легалізації доходів здобутих від наркобізнесу;</a:t>
            </a:r>
          </a:p>
          <a:p>
            <a:pPr marL="171450" indent="-171450" algn="just"/>
            <a:r>
              <a:rPr lang="uk-UA" sz="1200" dirty="0">
                <a:latin typeface="Times New Roman" pitchFamily="18" charset="0"/>
                <a:cs typeface="Times New Roman" pitchFamily="18" charset="0"/>
              </a:rPr>
              <a:t>ужиття заходів з припинення поширення та вживання наркотичних засобів, психотропних речовин, їх аналогів або прекурсорів (торгівля наркотиками через мережу інтернет);</a:t>
            </a:r>
          </a:p>
          <a:p>
            <a:pPr marL="171450" indent="-171450" algn="just"/>
            <a:r>
              <a:rPr lang="uk-UA" sz="1200" dirty="0">
                <a:latin typeface="Times New Roman" pitchFamily="18" charset="0"/>
                <a:cs typeface="Times New Roman" pitchFamily="18" charset="0"/>
              </a:rPr>
              <a:t>протидія злочинам проти власності </a:t>
            </a:r>
            <a:r>
              <a:rPr lang="uk-UA" sz="1200" i="1" dirty="0">
                <a:latin typeface="Times New Roman" pitchFamily="18" charset="0"/>
                <a:cs typeface="Times New Roman" pitchFamily="18" charset="0"/>
              </a:rPr>
              <a:t>(крадіжки з проникненням у житло, кишенькові крадіжки та шахрайства);</a:t>
            </a:r>
            <a:endParaRPr lang="uk-UA" sz="1200" dirty="0">
              <a:latin typeface="Times New Roman" pitchFamily="18" charset="0"/>
              <a:cs typeface="Times New Roman" pitchFamily="18" charset="0"/>
            </a:endParaRPr>
          </a:p>
          <a:p>
            <a:pPr marL="171450" indent="-171450" algn="just"/>
            <a:r>
              <a:rPr lang="uk-UA" sz="1200" dirty="0">
                <a:latin typeface="Times New Roman" pitchFamily="18" charset="0"/>
                <a:cs typeface="Times New Roman" pitchFamily="18" charset="0"/>
              </a:rPr>
              <a:t>підвищення ефективності розкриття та розслідування кримінальних правопорушень у бюджетній сфері;</a:t>
            </a:r>
          </a:p>
          <a:p>
            <a:pPr marL="171450" indent="-171450" algn="just"/>
            <a:r>
              <a:rPr lang="uk-UA" sz="1200" dirty="0">
                <a:latin typeface="Times New Roman" pitchFamily="18" charset="0"/>
                <a:cs typeface="Times New Roman" pitchFamily="18" charset="0"/>
              </a:rPr>
              <a:t>удосконалення та поширення на території обслуговування комплексної інтелектуальної системи відеоспостереження з потужною аналітичною складовою;</a:t>
            </a:r>
          </a:p>
          <a:p>
            <a:pPr marL="171450" indent="-171450" algn="just"/>
            <a:r>
              <a:rPr lang="uk-UA" sz="1200" dirty="0">
                <a:latin typeface="Times New Roman" pitchFamily="18" charset="0"/>
                <a:cs typeface="Times New Roman" pitchFamily="18" charset="0"/>
              </a:rPr>
              <a:t>удосконалення оперативного реагування нарядів поліції на заяви та повідомлення про кримінальні, адміністративні правопорушення та інші події;</a:t>
            </a:r>
          </a:p>
          <a:p>
            <a:pPr marL="171450" indent="-171450" algn="just"/>
            <a:r>
              <a:rPr lang="uk-UA" sz="1200" dirty="0">
                <a:latin typeface="Times New Roman" pitchFamily="18" charset="0"/>
                <a:cs typeface="Times New Roman" pitchFamily="18" charset="0"/>
              </a:rPr>
              <a:t>створення безпекового середовища в територіальних громадах (реалізація проекту </a:t>
            </a:r>
            <a:r>
              <a:rPr lang="uk-UA" sz="1200" b="1" dirty="0">
                <a:latin typeface="Times New Roman" pitchFamily="18" charset="0"/>
                <a:cs typeface="Times New Roman" pitchFamily="18" charset="0"/>
              </a:rPr>
              <a:t>«Поліцейський офіцер громади»</a:t>
            </a:r>
            <a:r>
              <a:rPr lang="uk-UA" sz="1200" dirty="0">
                <a:latin typeface="Times New Roman" pitchFamily="18" charset="0"/>
                <a:cs typeface="Times New Roman" pitchFamily="18" charset="0"/>
              </a:rPr>
              <a:t>);</a:t>
            </a:r>
          </a:p>
          <a:p>
            <a:pPr marL="171450" indent="-171450" algn="just"/>
            <a:r>
              <a:rPr lang="uk-UA" sz="1200" dirty="0">
                <a:latin typeface="Times New Roman" pitchFamily="18" charset="0"/>
                <a:cs typeface="Times New Roman" pitchFamily="18" charset="0"/>
              </a:rPr>
              <a:t>профілактика вуличної злочинності, запобігання скоєнню кримінальних правопорушень у громадських місцях;</a:t>
            </a:r>
          </a:p>
          <a:p>
            <a:pPr marL="171450" indent="-171450" algn="just"/>
            <a:r>
              <a:rPr lang="uk-UA" sz="1200" dirty="0">
                <a:latin typeface="Times New Roman" pitchFamily="18" charset="0"/>
                <a:cs typeface="Times New Roman" pitchFamily="18" charset="0"/>
              </a:rPr>
              <a:t>розшук осіб військовослужбовців, які самовільно залишили місце служби.</a:t>
            </a:r>
          </a:p>
        </p:txBody>
      </p:sp>
    </p:spTree>
    <p:extLst>
      <p:ext uri="{BB962C8B-B14F-4D97-AF65-F5344CB8AC3E}">
        <p14:creationId xmlns:p14="http://schemas.microsoft.com/office/powerpoint/2010/main" val="474849416"/>
      </p:ext>
    </p:extLst>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a:t>
            </a:r>
            <a:r>
              <a:rPr lang="" sz="1660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2</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881630" y="2104063"/>
            <a:ext cx="5437676" cy="1865126"/>
          </a:xfrm>
          <a:prstGeom prst="rect">
            <a:avLst/>
          </a:prstGeom>
          <a:noFill/>
        </p:spPr>
        <p:txBody>
          <a:bodyPr wrap="square" rtlCol="0">
            <a:spAutoFit/>
          </a:bodyPr>
          <a:lstStyle/>
          <a:p>
            <a:pPr algn="ctr">
              <a:lnSpc>
                <a:spcPct val="80000"/>
              </a:lnSpc>
            </a:pPr>
            <a:endParaRPr lang="uk-UA" sz="3600" dirty="0">
              <a:solidFill>
                <a:schemeClr val="bg1"/>
              </a:solidFill>
              <a:latin typeface="Times New Roman" pitchFamily="18" charset="0"/>
              <a:cs typeface="Times New Roman" pitchFamily="18" charset="0"/>
            </a:endParaRPr>
          </a:p>
          <a:p>
            <a:pPr algn="ctr">
              <a:lnSpc>
                <a:spcPct val="80000"/>
              </a:lnSpc>
            </a:pPr>
            <a:r>
              <a:rPr lang="uk-UA" sz="3600" dirty="0">
                <a:solidFill>
                  <a:schemeClr val="bg1"/>
                </a:solidFill>
                <a:latin typeface="Times New Roman" pitchFamily="18" charset="0"/>
                <a:cs typeface="Times New Roman" pitchFamily="18" charset="0"/>
              </a:rPr>
              <a:t>ЗАБЕЗПЕЧЕННЯ ПРАВОВОГО РЕЖИМУ ВОЄННОГО СТАНУ</a:t>
            </a:r>
          </a:p>
        </p:txBody>
      </p:sp>
    </p:spTree>
    <p:extLst>
      <p:ext uri="{BB962C8B-B14F-4D97-AF65-F5344CB8AC3E}">
        <p14:creationId xmlns:p14="http://schemas.microsoft.com/office/powerpoint/2010/main" val="4270774425"/>
      </p:ext>
    </p:extLst>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904258" y="684990"/>
            <a:ext cx="6852880" cy="387798"/>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itchFamily="18" charset="0"/>
                <a:cs typeface="Times New Roman" pitchFamily="18" charset="0"/>
              </a:rPr>
              <a:t>Наслідки обстрілів району внаслідок агресії рф</a:t>
            </a:r>
            <a:endParaRPr lang="uk-UA" sz="2400" dirty="0">
              <a:solidFill>
                <a:srgbClr val="0C183B"/>
              </a:solidFill>
              <a:latin typeface="Times New Roman" pitchFamily="18" charset="0"/>
              <a:cs typeface="Times New Roman"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1487298" y="1610028"/>
            <a:ext cx="9541538" cy="3657599"/>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b="1" dirty="0">
                <a:latin typeface="Times New Roman" pitchFamily="18" charset="0"/>
                <a:cs typeface="Times New Roman" pitchFamily="18" charset="0"/>
              </a:rPr>
              <a:t>Внаслідок агресії рф на території Первомайського району зафіксовано пошкодження 3 електропідстанцій та 13 приватних будинків.</a:t>
            </a:r>
          </a:p>
          <a:p>
            <a:pPr marL="0" indent="0" algn="just">
              <a:buNone/>
            </a:pPr>
            <a:r>
              <a:rPr lang="uk-UA" sz="1400" dirty="0">
                <a:latin typeface="Times New Roman" pitchFamily="18" charset="0"/>
                <a:cs typeface="Times New Roman" pitchFamily="18" charset="0"/>
              </a:rPr>
              <a:t>На місцях ворожих ударів особовий склад Первомайського РВП працював у складі екстрених служб та надавав негайну допомогу населенню, забезпечував безпеку та фіксацію доказів воєнних злочинів. Слідчо-оперативні групи збирали уламки ракет/дронів та фіксували наслідки для відкриття кримінальних проваджень та подальшого передання матеріалів до міжнародних інстанцій.</a:t>
            </a:r>
          </a:p>
          <a:p>
            <a:pPr marL="0" indent="0" algn="just">
              <a:buNone/>
            </a:pPr>
            <a:r>
              <a:rPr lang="uk-UA" sz="1400" dirty="0">
                <a:latin typeface="Times New Roman" pitchFamily="18" charset="0"/>
                <a:cs typeface="Times New Roman" pitchFamily="18" charset="0"/>
              </a:rPr>
              <a:t>Окрім здійснення фіксації злочинів рф, поліцейські здійснювали охорону та обмеження доступу до місць прильотів (оточували місце події, обмежували рух транспорту та доступ сторонніх осіб до пошкоджених об’єктів для забезпечення безпеки та роботи рятувальників).</a:t>
            </a:r>
          </a:p>
        </p:txBody>
      </p:sp>
      <p:pic>
        <p:nvPicPr>
          <p:cNvPr id="33793" name="Picture 1" descr="IMG_20260213_100524"/>
          <p:cNvPicPr>
            <a:picLocks noChangeAspect="1" noChangeArrowheads="1"/>
          </p:cNvPicPr>
          <p:nvPr/>
        </p:nvPicPr>
        <p:blipFill>
          <a:blip r:embed="rId2" cstate="print"/>
          <a:srcRect/>
          <a:stretch>
            <a:fillRect/>
          </a:stretch>
        </p:blipFill>
        <p:spPr bwMode="auto">
          <a:xfrm>
            <a:off x="2046914" y="3691396"/>
            <a:ext cx="3363985" cy="2346873"/>
          </a:xfrm>
          <a:prstGeom prst="rect">
            <a:avLst/>
          </a:prstGeom>
          <a:noFill/>
          <a:ln w="9525">
            <a:noFill/>
            <a:miter lim="800000"/>
            <a:headEnd/>
            <a:tailEnd/>
          </a:ln>
        </p:spPr>
      </p:pic>
      <p:pic>
        <p:nvPicPr>
          <p:cNvPr id="33794" name="Picture 2" descr="IMG-20260107-WA0002"/>
          <p:cNvPicPr>
            <a:picLocks noChangeAspect="1" noChangeArrowheads="1"/>
          </p:cNvPicPr>
          <p:nvPr/>
        </p:nvPicPr>
        <p:blipFill>
          <a:blip r:embed="rId3"/>
          <a:srcRect/>
          <a:stretch>
            <a:fillRect/>
          </a:stretch>
        </p:blipFill>
        <p:spPr bwMode="auto">
          <a:xfrm>
            <a:off x="6920918" y="3668320"/>
            <a:ext cx="3909162" cy="2357879"/>
          </a:xfrm>
          <a:prstGeom prst="rect">
            <a:avLst/>
          </a:prstGeom>
          <a:noFill/>
          <a:ln w="9525">
            <a:noFill/>
            <a:miter lim="800000"/>
            <a:headEnd/>
            <a:tailEnd/>
          </a:ln>
        </p:spPr>
      </p:pic>
    </p:spTree>
    <p:extLst>
      <p:ext uri="{BB962C8B-B14F-4D97-AF65-F5344CB8AC3E}">
        <p14:creationId xmlns:p14="http://schemas.microsoft.com/office/powerpoint/2010/main" val="3974716682"/>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38178" y="206828"/>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51946" y="206828"/>
            <a:ext cx="3605151" cy="305019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92091" y="510476"/>
            <a:ext cx="5164757" cy="683264"/>
          </a:xfrm>
          <a:prstGeom prst="rect">
            <a:avLst/>
          </a:prstGeom>
          <a:noFill/>
        </p:spPr>
        <p:txBody>
          <a:bodyPr wrap="square" rtlCol="0">
            <a:spAutoFit/>
          </a:bodyPr>
          <a:lstStyle/>
          <a:p>
            <a:pPr algn="ctr">
              <a:lnSpc>
                <a:spcPct val="80000"/>
              </a:lnSpc>
            </a:pPr>
            <a:r>
              <a:rPr lang="uk-UA" sz="2400" b="1" dirty="0">
                <a:solidFill>
                  <a:srgbClr val="0C183B"/>
                </a:solidFill>
                <a:latin typeface="Times New Roman" panose="02020603050405020304" pitchFamily="18" charset="0"/>
                <a:cs typeface="Times New Roman" pitchFamily="18" charset="0"/>
              </a:rPr>
              <a:t>Організація прийому заяв та повідомлень громадян, звернень</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65541" y="3236383"/>
            <a:ext cx="3585131" cy="3358543"/>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grpSp>
        <p:nvGrpSpPr>
          <p:cNvPr id="95" name="Группа 94">
            <a:extLst>
              <a:ext uri="{FF2B5EF4-FFF2-40B4-BE49-F238E27FC236}">
                <a16:creationId xmlns:a16="http://schemas.microsoft.com/office/drawing/2014/main" id="{33F78396-971E-4A45-AF48-7793AC5EFCFE}"/>
              </a:ext>
            </a:extLst>
          </p:cNvPr>
          <p:cNvGrpSpPr>
            <a:grpSpLocks noChangeAspect="1"/>
          </p:cNvGrpSpPr>
          <p:nvPr/>
        </p:nvGrpSpPr>
        <p:grpSpPr>
          <a:xfrm>
            <a:off x="1572246" y="2043126"/>
            <a:ext cx="706654" cy="795600"/>
            <a:chOff x="1635469" y="2285681"/>
            <a:chExt cx="2254796" cy="2538607"/>
          </a:xfrm>
        </p:grpSpPr>
        <p:sp>
          <p:nvSpPr>
            <p:cNvPr id="7" name="Полилиния: фигура 6">
              <a:extLst>
                <a:ext uri="{FF2B5EF4-FFF2-40B4-BE49-F238E27FC236}">
                  <a16:creationId xmlns:a16="http://schemas.microsoft.com/office/drawing/2014/main" id="{E025BD9C-846E-477D-9AA3-0C8EA6D0A87F}"/>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8" name="Полилиния: фигура 7">
              <a:extLst>
                <a:ext uri="{FF2B5EF4-FFF2-40B4-BE49-F238E27FC236}">
                  <a16:creationId xmlns:a16="http://schemas.microsoft.com/office/drawing/2014/main" id="{601C6C6F-484B-4E2C-87F0-ADCF57FA742A}"/>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 name="Полилиния: фигура 10">
              <a:extLst>
                <a:ext uri="{FF2B5EF4-FFF2-40B4-BE49-F238E27FC236}">
                  <a16:creationId xmlns:a16="http://schemas.microsoft.com/office/drawing/2014/main" id="{6CDC084F-63BA-4DE3-9B8C-544EFE9921C2}"/>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6" name="Полилиния: фигура 15">
              <a:extLst>
                <a:ext uri="{FF2B5EF4-FFF2-40B4-BE49-F238E27FC236}">
                  <a16:creationId xmlns:a16="http://schemas.microsoft.com/office/drawing/2014/main" id="{8717AF52-0A89-48BF-B84C-2EC097D7E7F6}"/>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96" name="Полилиния: фигура 595">
              <a:extLst>
                <a:ext uri="{FF2B5EF4-FFF2-40B4-BE49-F238E27FC236}">
                  <a16:creationId xmlns:a16="http://schemas.microsoft.com/office/drawing/2014/main" id="{0B1AEFEE-889F-4BDF-B266-E3F20FFAFE76}"/>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2" name="Полилиния: фигура 601">
              <a:extLst>
                <a:ext uri="{FF2B5EF4-FFF2-40B4-BE49-F238E27FC236}">
                  <a16:creationId xmlns:a16="http://schemas.microsoft.com/office/drawing/2014/main" id="{432431EA-8172-4FC3-AAF3-C2807F0B6DFC}"/>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606" name="TextBox 605">
            <a:extLst>
              <a:ext uri="{FF2B5EF4-FFF2-40B4-BE49-F238E27FC236}">
                <a16:creationId xmlns:a16="http://schemas.microsoft.com/office/drawing/2014/main" id="{33DEAC63-10E2-4B76-8972-E030F8FCB1ED}"/>
              </a:ext>
            </a:extLst>
          </p:cNvPr>
          <p:cNvSpPr txBox="1"/>
          <p:nvPr/>
        </p:nvSpPr>
        <p:spPr>
          <a:xfrm>
            <a:off x="1015441" y="2758340"/>
            <a:ext cx="1932329"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35 851</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14" name="Рисунок 613">
            <a:extLst>
              <a:ext uri="{FF2B5EF4-FFF2-40B4-BE49-F238E27FC236}">
                <a16:creationId xmlns:a16="http://schemas.microsoft.com/office/drawing/2014/main" id="{B8FB95CC-8B23-441F-99D3-1B7A3B520CAE}"/>
              </a:ext>
            </a:extLst>
          </p:cNvPr>
          <p:cNvPicPr>
            <a:picLocks noChangeAspect="1"/>
          </p:cNvPicPr>
          <p:nvPr/>
        </p:nvPicPr>
        <p:blipFill rotWithShape="1">
          <a:blip r:embed="rId2"/>
          <a:srcRect l="10542" r="12188"/>
          <a:stretch/>
        </p:blipFill>
        <p:spPr>
          <a:xfrm>
            <a:off x="2947770" y="1994303"/>
            <a:ext cx="4716016" cy="851592"/>
          </a:xfrm>
          <a:prstGeom prst="leftArrow">
            <a:avLst>
              <a:gd name="adj1" fmla="val 100000"/>
              <a:gd name="adj2" fmla="val 56309"/>
            </a:avLst>
          </a:prstGeom>
        </p:spPr>
      </p:pic>
      <p:sp>
        <p:nvSpPr>
          <p:cNvPr id="607" name="TextBox 606">
            <a:extLst>
              <a:ext uri="{FF2B5EF4-FFF2-40B4-BE49-F238E27FC236}">
                <a16:creationId xmlns:a16="http://schemas.microsoft.com/office/drawing/2014/main" id="{B92A7F2C-EB66-492C-BBB4-09698DB8200A}"/>
              </a:ext>
            </a:extLst>
          </p:cNvPr>
          <p:cNvSpPr txBox="1"/>
          <p:nvPr/>
        </p:nvSpPr>
        <p:spPr>
          <a:xfrm>
            <a:off x="973265" y="3300716"/>
            <a:ext cx="2026509"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КІЛЬКІСТЬ ПОВІДОМЛЕНЬ</a:t>
            </a:r>
            <a:endParaRPr lang="x-none" sz="1400" b="1" dirty="0">
              <a:solidFill>
                <a:srgbClr val="0C183B"/>
              </a:solidFill>
              <a:latin typeface="Times New Roman" pitchFamily="18" charset="0"/>
              <a:cs typeface="Times New Roman" pitchFamily="18" charset="0"/>
            </a:endParaRPr>
          </a:p>
        </p:txBody>
      </p:sp>
      <p:pic>
        <p:nvPicPr>
          <p:cNvPr id="96" name="Рисунок 95">
            <a:extLst>
              <a:ext uri="{FF2B5EF4-FFF2-40B4-BE49-F238E27FC236}">
                <a16:creationId xmlns:a16="http://schemas.microsoft.com/office/drawing/2014/main" id="{98285902-EDB7-48AB-8545-6987E8184B0D}"/>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3881146" y="2086639"/>
            <a:ext cx="532255" cy="671607"/>
          </a:xfrm>
          <a:prstGeom prst="rect">
            <a:avLst/>
          </a:prstGeom>
        </p:spPr>
      </p:pic>
      <p:sp>
        <p:nvSpPr>
          <p:cNvPr id="615" name="Облачко с текстом: прямоугольное со скругленными углами 614">
            <a:extLst>
              <a:ext uri="{FF2B5EF4-FFF2-40B4-BE49-F238E27FC236}">
                <a16:creationId xmlns:a16="http://schemas.microsoft.com/office/drawing/2014/main" id="{86CA289E-B83A-4E22-8F07-5AF6C401B345}"/>
              </a:ext>
            </a:extLst>
          </p:cNvPr>
          <p:cNvSpPr/>
          <p:nvPr/>
        </p:nvSpPr>
        <p:spPr>
          <a:xfrm>
            <a:off x="3361081" y="2116154"/>
            <a:ext cx="509356" cy="282840"/>
          </a:xfrm>
          <a:prstGeom prst="wedgeRoundRectCallout">
            <a:avLst>
              <a:gd name="adj1" fmla="val 46484"/>
              <a:gd name="adj2" fmla="val 74615"/>
              <a:gd name="adj3" fmla="val 16667"/>
            </a:avLst>
          </a:prstGeom>
          <a:noFill/>
          <a:ln w="285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16" name="TextBox 615">
            <a:extLst>
              <a:ext uri="{FF2B5EF4-FFF2-40B4-BE49-F238E27FC236}">
                <a16:creationId xmlns:a16="http://schemas.microsoft.com/office/drawing/2014/main" id="{2DC300E2-1159-4C03-A3B3-D0EA9800D22B}"/>
              </a:ext>
            </a:extLst>
          </p:cNvPr>
          <p:cNvSpPr txBox="1"/>
          <p:nvPr/>
        </p:nvSpPr>
        <p:spPr>
          <a:xfrm>
            <a:off x="5488414" y="2032291"/>
            <a:ext cx="2296691" cy="781752"/>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ПОВІДОМЛЕНЬ </a:t>
            </a:r>
          </a:p>
          <a:p>
            <a:pPr>
              <a:lnSpc>
                <a:spcPct val="80000"/>
              </a:lnSpc>
            </a:pPr>
            <a:r>
              <a:rPr lang="uk-UA" sz="1400" b="1" dirty="0">
                <a:solidFill>
                  <a:srgbClr val="0C183B"/>
                </a:solidFill>
                <a:latin typeface="Times New Roman" pitchFamily="18" charset="0"/>
                <a:cs typeface="Times New Roman" pitchFamily="18" charset="0"/>
              </a:rPr>
              <a:t>ПРИЙНЯТО ТА ОБРОБЛЕНО ПРОТЯГОМ 10 СЕКУНД</a:t>
            </a:r>
            <a:endParaRPr lang="x-none" sz="1400" b="1" dirty="0">
              <a:solidFill>
                <a:srgbClr val="0C183B"/>
              </a:solidFill>
              <a:latin typeface="Times New Roman" pitchFamily="18" charset="0"/>
              <a:cs typeface="Times New Roman" pitchFamily="18" charset="0"/>
            </a:endParaRPr>
          </a:p>
        </p:txBody>
      </p:sp>
      <p:sp>
        <p:nvSpPr>
          <p:cNvPr id="617" name="TextBox 616">
            <a:extLst>
              <a:ext uri="{FF2B5EF4-FFF2-40B4-BE49-F238E27FC236}">
                <a16:creationId xmlns:a16="http://schemas.microsoft.com/office/drawing/2014/main" id="{2A50D38A-8ECA-4835-A587-B332523B921A}"/>
              </a:ext>
            </a:extLst>
          </p:cNvPr>
          <p:cNvSpPr txBox="1"/>
          <p:nvPr/>
        </p:nvSpPr>
        <p:spPr>
          <a:xfrm>
            <a:off x="4550963" y="2152772"/>
            <a:ext cx="1163703"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1278</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109" name="Прямоугольник 108">
            <a:extLst>
              <a:ext uri="{FF2B5EF4-FFF2-40B4-BE49-F238E27FC236}">
                <a16:creationId xmlns:a16="http://schemas.microsoft.com/office/drawing/2014/main" id="{03E50EAD-E34C-4020-934F-DA80BFD35786}"/>
              </a:ext>
            </a:extLst>
          </p:cNvPr>
          <p:cNvSpPr/>
          <p:nvPr/>
        </p:nvSpPr>
        <p:spPr>
          <a:xfrm>
            <a:off x="3966934" y="2348863"/>
            <a:ext cx="405881" cy="344710"/>
          </a:xfrm>
          <a:prstGeom prst="rect">
            <a:avLst/>
          </a:prstGeom>
        </p:spPr>
        <p:txBody>
          <a:bodyPr wrap="none">
            <a:spAutoFit/>
          </a:bodyPr>
          <a:lstStyle/>
          <a:p>
            <a:pPr algn="ctr">
              <a:lnSpc>
                <a:spcPct val="80000"/>
              </a:lnSpc>
            </a:pPr>
            <a:r>
              <a:rPr lang="uk-UA" sz="1050" b="1" dirty="0">
                <a:solidFill>
                  <a:srgbClr val="0C183B"/>
                </a:solidFill>
                <a:latin typeface="Times New Roman" panose="02020603050405020304" pitchFamily="18" charset="0"/>
                <a:cs typeface="Times New Roman" panose="02020603050405020304" pitchFamily="18" charset="0"/>
              </a:rPr>
              <a:t>10 </a:t>
            </a:r>
          </a:p>
          <a:p>
            <a:pPr algn="ctr">
              <a:lnSpc>
                <a:spcPct val="80000"/>
              </a:lnSpc>
            </a:pPr>
            <a:r>
              <a:rPr lang="uk-UA" sz="1000" b="1" dirty="0">
                <a:solidFill>
                  <a:srgbClr val="0C183B"/>
                </a:solidFill>
                <a:latin typeface="Times New Roman" panose="02020603050405020304" pitchFamily="18" charset="0"/>
                <a:cs typeface="Times New Roman" panose="02020603050405020304" pitchFamily="18" charset="0"/>
              </a:rPr>
              <a:t>сек.</a:t>
            </a:r>
            <a:endParaRPr lang="x-none" sz="1000" dirty="0">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5A2DDD93-69EE-4123-B013-9003534EA4BB}"/>
              </a:ext>
            </a:extLst>
          </p:cNvPr>
          <p:cNvSpPr txBox="1"/>
          <p:nvPr/>
        </p:nvSpPr>
        <p:spPr>
          <a:xfrm>
            <a:off x="5706332" y="2967731"/>
            <a:ext cx="1603070"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ВИЇЗДІВ НА МІСЦЕ ПОДІЇ</a:t>
            </a:r>
            <a:endParaRPr lang="x-none" sz="1400" b="1" dirty="0">
              <a:solidFill>
                <a:srgbClr val="0C183B"/>
              </a:solidFill>
              <a:latin typeface="Times New Roman" pitchFamily="18" charset="0"/>
              <a:cs typeface="Times New Roman" pitchFamily="18" charset="0"/>
            </a:endParaRPr>
          </a:p>
        </p:txBody>
      </p:sp>
      <p:sp>
        <p:nvSpPr>
          <p:cNvPr id="620" name="TextBox 619">
            <a:extLst>
              <a:ext uri="{FF2B5EF4-FFF2-40B4-BE49-F238E27FC236}">
                <a16:creationId xmlns:a16="http://schemas.microsoft.com/office/drawing/2014/main" id="{F0AD2F25-15F9-4C34-AC52-F486C99D74E9}"/>
              </a:ext>
            </a:extLst>
          </p:cNvPr>
          <p:cNvSpPr txBox="1"/>
          <p:nvPr/>
        </p:nvSpPr>
        <p:spPr>
          <a:xfrm>
            <a:off x="4240055" y="2904099"/>
            <a:ext cx="155220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15 783</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21" name="Рисунок 620">
            <a:extLst>
              <a:ext uri="{FF2B5EF4-FFF2-40B4-BE49-F238E27FC236}">
                <a16:creationId xmlns:a16="http://schemas.microsoft.com/office/drawing/2014/main" id="{A45CC026-C3AD-4EF9-8F9C-80B04176011E}"/>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3268876" y="2845894"/>
            <a:ext cx="1089847" cy="528070"/>
          </a:xfrm>
          <a:prstGeom prst="rect">
            <a:avLst/>
          </a:prstGeom>
        </p:spPr>
      </p:pic>
      <p:grpSp>
        <p:nvGrpSpPr>
          <p:cNvPr id="133" name="Группа 132">
            <a:extLst>
              <a:ext uri="{FF2B5EF4-FFF2-40B4-BE49-F238E27FC236}">
                <a16:creationId xmlns:a16="http://schemas.microsoft.com/office/drawing/2014/main" id="{292B383F-4E0E-4EBA-99B1-63B531C28789}"/>
              </a:ext>
            </a:extLst>
          </p:cNvPr>
          <p:cNvGrpSpPr>
            <a:grpSpLocks noChangeAspect="1"/>
          </p:cNvGrpSpPr>
          <p:nvPr/>
        </p:nvGrpSpPr>
        <p:grpSpPr>
          <a:xfrm>
            <a:off x="697726" y="4459575"/>
            <a:ext cx="1189126" cy="649135"/>
            <a:chOff x="911478" y="4617541"/>
            <a:chExt cx="2315488" cy="1264008"/>
          </a:xfrm>
        </p:grpSpPr>
        <p:grpSp>
          <p:nvGrpSpPr>
            <p:cNvPr id="124" name="Группа 123">
              <a:extLst>
                <a:ext uri="{FF2B5EF4-FFF2-40B4-BE49-F238E27FC236}">
                  <a16:creationId xmlns:a16="http://schemas.microsoft.com/office/drawing/2014/main" id="{881B8030-26A5-4250-81D5-5D48395F08E2}"/>
                </a:ext>
              </a:extLst>
            </p:cNvPr>
            <p:cNvGrpSpPr/>
            <p:nvPr/>
          </p:nvGrpSpPr>
          <p:grpSpPr>
            <a:xfrm>
              <a:off x="911478" y="4617541"/>
              <a:ext cx="1333664" cy="1264008"/>
              <a:chOff x="911478" y="4617541"/>
              <a:chExt cx="1333664" cy="1264008"/>
            </a:xfrm>
          </p:grpSpPr>
          <p:sp>
            <p:nvSpPr>
              <p:cNvPr id="650" name="Прямоугольник 30">
                <a:extLst>
                  <a:ext uri="{FF2B5EF4-FFF2-40B4-BE49-F238E27FC236}">
                    <a16:creationId xmlns:a16="http://schemas.microsoft.com/office/drawing/2014/main" id="{F007092B-FEB4-4600-934B-44BB80CEE4A6}"/>
                  </a:ext>
                </a:extLst>
              </p:cNvPr>
              <p:cNvSpPr/>
              <p:nvPr/>
            </p:nvSpPr>
            <p:spPr>
              <a:xfrm>
                <a:off x="918594" y="5049206"/>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015" name="Прямоугольник 30">
                <a:extLst>
                  <a:ext uri="{FF2B5EF4-FFF2-40B4-BE49-F238E27FC236}">
                    <a16:creationId xmlns:a16="http://schemas.microsoft.com/office/drawing/2014/main" id="{E23D7535-BEF5-4195-9662-FE9D87A5A212}"/>
                  </a:ext>
                </a:extLst>
              </p:cNvPr>
              <p:cNvSpPr/>
              <p:nvPr/>
            </p:nvSpPr>
            <p:spPr>
              <a:xfrm>
                <a:off x="918594" y="5017834"/>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09" name="Прямоугольник 30">
                <a:extLst>
                  <a:ext uri="{FF2B5EF4-FFF2-40B4-BE49-F238E27FC236}">
                    <a16:creationId xmlns:a16="http://schemas.microsoft.com/office/drawing/2014/main" id="{A20C460F-F569-43D6-9D94-C0EFA06CD7CA}"/>
                  </a:ext>
                </a:extLst>
              </p:cNvPr>
              <p:cNvSpPr/>
              <p:nvPr/>
            </p:nvSpPr>
            <p:spPr>
              <a:xfrm>
                <a:off x="911478" y="4986462"/>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0" name="Прямоугольник 30">
                <a:extLst>
                  <a:ext uri="{FF2B5EF4-FFF2-40B4-BE49-F238E27FC236}">
                    <a16:creationId xmlns:a16="http://schemas.microsoft.com/office/drawing/2014/main" id="{5091D0FD-5AF9-4F14-9EBA-EFC508DC39C2}"/>
                  </a:ext>
                </a:extLst>
              </p:cNvPr>
              <p:cNvSpPr/>
              <p:nvPr/>
            </p:nvSpPr>
            <p:spPr>
              <a:xfrm>
                <a:off x="911478" y="495508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1" name="Прямоугольник 30">
                <a:extLst>
                  <a:ext uri="{FF2B5EF4-FFF2-40B4-BE49-F238E27FC236}">
                    <a16:creationId xmlns:a16="http://schemas.microsoft.com/office/drawing/2014/main" id="{B351B355-A8F6-4107-AA43-ADCA8E19C7A2}"/>
                  </a:ext>
                </a:extLst>
              </p:cNvPr>
              <p:cNvSpPr/>
              <p:nvPr/>
            </p:nvSpPr>
            <p:spPr>
              <a:xfrm>
                <a:off x="915474" y="4923717"/>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2" name="Прямоугольник 30">
                <a:extLst>
                  <a:ext uri="{FF2B5EF4-FFF2-40B4-BE49-F238E27FC236}">
                    <a16:creationId xmlns:a16="http://schemas.microsoft.com/office/drawing/2014/main" id="{54F99A1D-5EA0-47A1-A077-8EEDC7F77316}"/>
                  </a:ext>
                </a:extLst>
              </p:cNvPr>
              <p:cNvSpPr/>
              <p:nvPr/>
            </p:nvSpPr>
            <p:spPr>
              <a:xfrm>
                <a:off x="911478" y="489607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3" name="Прямоугольник 30">
                <a:extLst>
                  <a:ext uri="{FF2B5EF4-FFF2-40B4-BE49-F238E27FC236}">
                    <a16:creationId xmlns:a16="http://schemas.microsoft.com/office/drawing/2014/main" id="{73DC0844-8FF9-4CB9-8123-24CA1DCAE4FF}"/>
                  </a:ext>
                </a:extLst>
              </p:cNvPr>
              <p:cNvSpPr/>
              <p:nvPr/>
            </p:nvSpPr>
            <p:spPr>
              <a:xfrm>
                <a:off x="911478" y="4860973"/>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pic>
            <p:nvPicPr>
              <p:cNvPr id="1114" name="Рисунок 1113" descr="Контракт">
                <a:extLst>
                  <a:ext uri="{FF2B5EF4-FFF2-40B4-BE49-F238E27FC236}">
                    <a16:creationId xmlns:a16="http://schemas.microsoft.com/office/drawing/2014/main" id="{5AF6A241-E5DE-4727-AD7E-6F2FF00F5B4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6631" y="4617541"/>
                <a:ext cx="1264005" cy="1264008"/>
              </a:xfrm>
              <a:prstGeom prst="rect">
                <a:avLst/>
              </a:prstGeom>
              <a:scene3d>
                <a:camera prst="isometricTopUp"/>
                <a:lightRig rig="threePt" dir="t"/>
              </a:scene3d>
            </p:spPr>
          </p:pic>
        </p:grpSp>
        <p:grpSp>
          <p:nvGrpSpPr>
            <p:cNvPr id="123" name="Группа 122">
              <a:extLst>
                <a:ext uri="{FF2B5EF4-FFF2-40B4-BE49-F238E27FC236}">
                  <a16:creationId xmlns:a16="http://schemas.microsoft.com/office/drawing/2014/main" id="{2C9D2AD6-54B2-4B43-B622-4DF9576F1057}"/>
                </a:ext>
              </a:extLst>
            </p:cNvPr>
            <p:cNvGrpSpPr/>
            <p:nvPr/>
          </p:nvGrpSpPr>
          <p:grpSpPr>
            <a:xfrm>
              <a:off x="1900418" y="4638456"/>
              <a:ext cx="1326548" cy="1097016"/>
              <a:chOff x="1900418" y="4638456"/>
              <a:chExt cx="1326548" cy="1097016"/>
            </a:xfrm>
          </p:grpSpPr>
          <p:sp>
            <p:nvSpPr>
              <p:cNvPr id="629" name="Прямоугольник 30">
                <a:extLst>
                  <a:ext uri="{FF2B5EF4-FFF2-40B4-BE49-F238E27FC236}">
                    <a16:creationId xmlns:a16="http://schemas.microsoft.com/office/drawing/2014/main" id="{AFCD0AD7-1CFC-4745-AA21-AB6BE356B29C}"/>
                  </a:ext>
                </a:extLst>
              </p:cNvPr>
              <p:cNvSpPr/>
              <p:nvPr/>
            </p:nvSpPr>
            <p:spPr>
              <a:xfrm>
                <a:off x="1900418" y="4971800"/>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30" name="Прямоугольник 30">
                <a:extLst>
                  <a:ext uri="{FF2B5EF4-FFF2-40B4-BE49-F238E27FC236}">
                    <a16:creationId xmlns:a16="http://schemas.microsoft.com/office/drawing/2014/main" id="{E431CE12-AC0A-4783-B422-163BBD9FD9A3}"/>
                  </a:ext>
                </a:extLst>
              </p:cNvPr>
              <p:cNvSpPr/>
              <p:nvPr/>
            </p:nvSpPr>
            <p:spPr>
              <a:xfrm>
                <a:off x="1900418" y="494042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32" name="Прямоугольник 30">
                <a:extLst>
                  <a:ext uri="{FF2B5EF4-FFF2-40B4-BE49-F238E27FC236}">
                    <a16:creationId xmlns:a16="http://schemas.microsoft.com/office/drawing/2014/main" id="{42203751-525D-4667-89F9-6C299CCB98B3}"/>
                  </a:ext>
                </a:extLst>
              </p:cNvPr>
              <p:cNvSpPr/>
              <p:nvPr/>
            </p:nvSpPr>
            <p:spPr>
              <a:xfrm>
                <a:off x="1900418" y="4909056"/>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4" name="Прямоугольник 30">
                <a:extLst>
                  <a:ext uri="{FF2B5EF4-FFF2-40B4-BE49-F238E27FC236}">
                    <a16:creationId xmlns:a16="http://schemas.microsoft.com/office/drawing/2014/main" id="{5BA84F3B-AF6C-44AD-AD8A-0DAD454DF163}"/>
                  </a:ext>
                </a:extLst>
              </p:cNvPr>
              <p:cNvSpPr/>
              <p:nvPr/>
            </p:nvSpPr>
            <p:spPr>
              <a:xfrm>
                <a:off x="1900418" y="487768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5" name="Прямоугольник 30">
                <a:extLst>
                  <a:ext uri="{FF2B5EF4-FFF2-40B4-BE49-F238E27FC236}">
                    <a16:creationId xmlns:a16="http://schemas.microsoft.com/office/drawing/2014/main" id="{6017721A-FC54-493D-B776-4879643C4300}"/>
                  </a:ext>
                </a:extLst>
              </p:cNvPr>
              <p:cNvSpPr/>
              <p:nvPr/>
            </p:nvSpPr>
            <p:spPr>
              <a:xfrm>
                <a:off x="1900418" y="4846312"/>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6" name="Прямоугольник 30">
                <a:extLst>
                  <a:ext uri="{FF2B5EF4-FFF2-40B4-BE49-F238E27FC236}">
                    <a16:creationId xmlns:a16="http://schemas.microsoft.com/office/drawing/2014/main" id="{DDDA693C-1147-43AC-BF08-82967EAFC897}"/>
                  </a:ext>
                </a:extLst>
              </p:cNvPr>
              <p:cNvSpPr/>
              <p:nvPr/>
            </p:nvSpPr>
            <p:spPr>
              <a:xfrm>
                <a:off x="1900418" y="481867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7" name="Прямоугольник 30">
                <a:extLst>
                  <a:ext uri="{FF2B5EF4-FFF2-40B4-BE49-F238E27FC236}">
                    <a16:creationId xmlns:a16="http://schemas.microsoft.com/office/drawing/2014/main" id="{0AA4A782-DD63-4310-B4AA-CC45AD3F05A8}"/>
                  </a:ext>
                </a:extLst>
              </p:cNvPr>
              <p:cNvSpPr/>
              <p:nvPr/>
            </p:nvSpPr>
            <p:spPr>
              <a:xfrm>
                <a:off x="1900418" y="478356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grpSp>
            <p:nvGrpSpPr>
              <p:cNvPr id="122" name="Группа 121">
                <a:extLst>
                  <a:ext uri="{FF2B5EF4-FFF2-40B4-BE49-F238E27FC236}">
                    <a16:creationId xmlns:a16="http://schemas.microsoft.com/office/drawing/2014/main" id="{9CBEFC6B-8FE4-431C-B5AB-46CDF72E1F19}"/>
                  </a:ext>
                </a:extLst>
              </p:cNvPr>
              <p:cNvGrpSpPr/>
              <p:nvPr/>
            </p:nvGrpSpPr>
            <p:grpSpPr>
              <a:xfrm>
                <a:off x="2155524" y="4638456"/>
                <a:ext cx="816336" cy="1053340"/>
                <a:chOff x="4741224" y="4786677"/>
                <a:chExt cx="816336" cy="1053340"/>
              </a:xfrm>
              <a:scene3d>
                <a:camera prst="orthographicFront">
                  <a:rot lat="19476000" lon="18882000" rev="3612000"/>
                </a:camera>
                <a:lightRig rig="threePt" dir="t"/>
              </a:scene3d>
            </p:grpSpPr>
            <p:sp>
              <p:nvSpPr>
                <p:cNvPr id="112" name="Полилиния: фигура 111">
                  <a:extLst>
                    <a:ext uri="{FF2B5EF4-FFF2-40B4-BE49-F238E27FC236}">
                      <a16:creationId xmlns:a16="http://schemas.microsoft.com/office/drawing/2014/main" id="{F06CB10B-C23D-4F1C-A475-0A342B16B552}"/>
                    </a:ext>
                  </a:extLst>
                </p:cNvPr>
                <p:cNvSpPr/>
                <p:nvPr/>
              </p:nvSpPr>
              <p:spPr>
                <a:xfrm>
                  <a:off x="4741224" y="4786677"/>
                  <a:ext cx="816336" cy="1053340"/>
                </a:xfrm>
                <a:custGeom>
                  <a:avLst/>
                  <a:gdLst>
                    <a:gd name="connsiteX0" fmla="*/ 83717 w 816335"/>
                    <a:gd name="connsiteY0" fmla="*/ 83717 h 1053340"/>
                    <a:gd name="connsiteX1" fmla="*/ 742052 w 816335"/>
                    <a:gd name="connsiteY1" fmla="*/ 83717 h 1053340"/>
                    <a:gd name="connsiteX2" fmla="*/ 742052 w 816335"/>
                    <a:gd name="connsiteY2" fmla="*/ 979056 h 1053340"/>
                    <a:gd name="connsiteX3" fmla="*/ 83717 w 816335"/>
                    <a:gd name="connsiteY3" fmla="*/ 979056 h 1053340"/>
                    <a:gd name="connsiteX4" fmla="*/ 83717 w 816335"/>
                    <a:gd name="connsiteY4" fmla="*/ 83717 h 1053340"/>
                    <a:gd name="connsiteX5" fmla="*/ 4716 w 816335"/>
                    <a:gd name="connsiteY5" fmla="*/ 1058057 h 1053340"/>
                    <a:gd name="connsiteX6" fmla="*/ 821052 w 816335"/>
                    <a:gd name="connsiteY6" fmla="*/ 1058057 h 1053340"/>
                    <a:gd name="connsiteX7" fmla="*/ 821052 w 816335"/>
                    <a:gd name="connsiteY7" fmla="*/ 4716 h 1053340"/>
                    <a:gd name="connsiteX8" fmla="*/ 4716 w 816335"/>
                    <a:gd name="connsiteY8" fmla="*/ 4716 h 1053340"/>
                    <a:gd name="connsiteX9" fmla="*/ 4716 w 816335"/>
                    <a:gd name="connsiteY9" fmla="*/ 1058057 h 10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335" h="1053340">
                      <a:moveTo>
                        <a:pt x="83717" y="83717"/>
                      </a:moveTo>
                      <a:lnTo>
                        <a:pt x="742052" y="83717"/>
                      </a:lnTo>
                      <a:lnTo>
                        <a:pt x="742052" y="979056"/>
                      </a:lnTo>
                      <a:lnTo>
                        <a:pt x="83717" y="979056"/>
                      </a:lnTo>
                      <a:lnTo>
                        <a:pt x="83717" y="83717"/>
                      </a:lnTo>
                      <a:close/>
                      <a:moveTo>
                        <a:pt x="4716" y="1058057"/>
                      </a:moveTo>
                      <a:lnTo>
                        <a:pt x="821052" y="1058057"/>
                      </a:lnTo>
                      <a:lnTo>
                        <a:pt x="821052" y="4716"/>
                      </a:lnTo>
                      <a:lnTo>
                        <a:pt x="4716" y="4716"/>
                      </a:lnTo>
                      <a:lnTo>
                        <a:pt x="4716" y="1058057"/>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3" name="Полилиния: фигура 112">
                  <a:extLst>
                    <a:ext uri="{FF2B5EF4-FFF2-40B4-BE49-F238E27FC236}">
                      <a16:creationId xmlns:a16="http://schemas.microsoft.com/office/drawing/2014/main" id="{0B556AF4-56A3-466D-9D20-0863033D3C9F}"/>
                    </a:ext>
                  </a:extLst>
                </p:cNvPr>
                <p:cNvSpPr/>
                <p:nvPr/>
              </p:nvSpPr>
              <p:spPr>
                <a:xfrm>
                  <a:off x="5162558" y="5550348"/>
                  <a:ext cx="237001" cy="52667"/>
                </a:xfrm>
                <a:custGeom>
                  <a:avLst/>
                  <a:gdLst>
                    <a:gd name="connsiteX0" fmla="*/ 4716 w 237000"/>
                    <a:gd name="connsiteY0" fmla="*/ 4716 h 52667"/>
                    <a:gd name="connsiteX1" fmla="*/ 241717 w 237000"/>
                    <a:gd name="connsiteY1" fmla="*/ 4716 h 52667"/>
                    <a:gd name="connsiteX2" fmla="*/ 241717 w 237000"/>
                    <a:gd name="connsiteY2" fmla="*/ 57383 h 52667"/>
                    <a:gd name="connsiteX3" fmla="*/ 4716 w 237000"/>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37000" h="52667">
                      <a:moveTo>
                        <a:pt x="4716" y="4716"/>
                      </a:moveTo>
                      <a:lnTo>
                        <a:pt x="241717" y="4716"/>
                      </a:lnTo>
                      <a:lnTo>
                        <a:pt x="241717"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4" name="Полилиния: фигура 113">
                  <a:extLst>
                    <a:ext uri="{FF2B5EF4-FFF2-40B4-BE49-F238E27FC236}">
                      <a16:creationId xmlns:a16="http://schemas.microsoft.com/office/drawing/2014/main" id="{24492099-D9E2-487F-B16E-9E668AFF1D01}"/>
                    </a:ext>
                  </a:extLst>
                </p:cNvPr>
                <p:cNvSpPr/>
                <p:nvPr/>
              </p:nvSpPr>
              <p:spPr>
                <a:xfrm>
                  <a:off x="4899224" y="5171036"/>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5" name="Полилиния: фигура 114">
                  <a:extLst>
                    <a:ext uri="{FF2B5EF4-FFF2-40B4-BE49-F238E27FC236}">
                      <a16:creationId xmlns:a16="http://schemas.microsoft.com/office/drawing/2014/main" id="{BFD67476-FFCA-4715-886E-BC88ACAA6E69}"/>
                    </a:ext>
                  </a:extLst>
                </p:cNvPr>
                <p:cNvSpPr/>
                <p:nvPr/>
              </p:nvSpPr>
              <p:spPr>
                <a:xfrm>
                  <a:off x="4899224" y="5257320"/>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6" name="Полилиния: фигура 115">
                  <a:extLst>
                    <a:ext uri="{FF2B5EF4-FFF2-40B4-BE49-F238E27FC236}">
                      <a16:creationId xmlns:a16="http://schemas.microsoft.com/office/drawing/2014/main" id="{D1BF9EB0-C86B-4107-A69A-9C3BE7769E2A}"/>
                    </a:ext>
                  </a:extLst>
                </p:cNvPr>
                <p:cNvSpPr/>
                <p:nvPr/>
              </p:nvSpPr>
              <p:spPr>
                <a:xfrm>
                  <a:off x="4899224" y="5343604"/>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7" name="Полилиния: фигура 116">
                  <a:extLst>
                    <a:ext uri="{FF2B5EF4-FFF2-40B4-BE49-F238E27FC236}">
                      <a16:creationId xmlns:a16="http://schemas.microsoft.com/office/drawing/2014/main" id="{F240B74A-977A-43F4-BC36-5CCF1722A87F}"/>
                    </a:ext>
                  </a:extLst>
                </p:cNvPr>
                <p:cNvSpPr/>
                <p:nvPr/>
              </p:nvSpPr>
              <p:spPr>
                <a:xfrm>
                  <a:off x="4899224" y="5448938"/>
                  <a:ext cx="250167" cy="52667"/>
                </a:xfrm>
                <a:custGeom>
                  <a:avLst/>
                  <a:gdLst>
                    <a:gd name="connsiteX0" fmla="*/ 4716 w 250167"/>
                    <a:gd name="connsiteY0" fmla="*/ 4716 h 52667"/>
                    <a:gd name="connsiteX1" fmla="*/ 254884 w 250167"/>
                    <a:gd name="connsiteY1" fmla="*/ 4716 h 52667"/>
                    <a:gd name="connsiteX2" fmla="*/ 254884 w 250167"/>
                    <a:gd name="connsiteY2" fmla="*/ 57383 h 52667"/>
                    <a:gd name="connsiteX3" fmla="*/ 4716 w 250167"/>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50167" h="52667">
                      <a:moveTo>
                        <a:pt x="4716" y="4716"/>
                      </a:moveTo>
                      <a:lnTo>
                        <a:pt x="254884" y="4716"/>
                      </a:lnTo>
                      <a:lnTo>
                        <a:pt x="254884"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pic>
              <p:nvPicPr>
                <p:cNvPr id="121" name="Рисунок 120" descr="Пользователь">
                  <a:extLst>
                    <a:ext uri="{FF2B5EF4-FFF2-40B4-BE49-F238E27FC236}">
                      <a16:creationId xmlns:a16="http://schemas.microsoft.com/office/drawing/2014/main" id="{8D4B8984-B177-4B1D-902C-9B3695A8215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857757" y="4877490"/>
                  <a:ext cx="293435" cy="293435"/>
                </a:xfrm>
                <a:prstGeom prst="rect">
                  <a:avLst/>
                </a:prstGeom>
              </p:spPr>
            </p:pic>
            <p:sp>
              <p:nvSpPr>
                <p:cNvPr id="1115" name="Полилиния: фигура 1114">
                  <a:extLst>
                    <a:ext uri="{FF2B5EF4-FFF2-40B4-BE49-F238E27FC236}">
                      <a16:creationId xmlns:a16="http://schemas.microsoft.com/office/drawing/2014/main" id="{84ACAB76-67CD-431D-96D9-2C795E0AC958}"/>
                    </a:ext>
                  </a:extLst>
                </p:cNvPr>
                <p:cNvSpPr/>
                <p:nvPr/>
              </p:nvSpPr>
              <p:spPr>
                <a:xfrm>
                  <a:off x="5184974" y="5075227"/>
                  <a:ext cx="216000"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grpSp>
      </p:grpSp>
      <p:sp>
        <p:nvSpPr>
          <p:cNvPr id="1116" name="TextBox 1115">
            <a:extLst>
              <a:ext uri="{FF2B5EF4-FFF2-40B4-BE49-F238E27FC236}">
                <a16:creationId xmlns:a16="http://schemas.microsoft.com/office/drawing/2014/main" id="{5ACE28EA-F4E7-4150-BB01-F8BE0470F9EB}"/>
              </a:ext>
            </a:extLst>
          </p:cNvPr>
          <p:cNvSpPr txBox="1"/>
          <p:nvPr/>
        </p:nvSpPr>
        <p:spPr>
          <a:xfrm>
            <a:off x="526352" y="5643498"/>
            <a:ext cx="1545021"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ЗЛОЧИНІВ ЗАРЕЄСТРОВАНО</a:t>
            </a:r>
            <a:endParaRPr lang="x-none" sz="1200" b="1" dirty="0">
              <a:solidFill>
                <a:srgbClr val="0C183B"/>
              </a:solidFill>
              <a:latin typeface="Times New Roman" pitchFamily="18" charset="0"/>
              <a:cs typeface="Times New Roman" pitchFamily="18" charset="0"/>
            </a:endParaRPr>
          </a:p>
        </p:txBody>
      </p:sp>
      <p:sp>
        <p:nvSpPr>
          <p:cNvPr id="1117" name="TextBox 1116">
            <a:extLst>
              <a:ext uri="{FF2B5EF4-FFF2-40B4-BE49-F238E27FC236}">
                <a16:creationId xmlns:a16="http://schemas.microsoft.com/office/drawing/2014/main" id="{A685918A-15FE-4EE5-A12F-F17B54A64AF1}"/>
              </a:ext>
            </a:extLst>
          </p:cNvPr>
          <p:cNvSpPr txBox="1"/>
          <p:nvPr/>
        </p:nvSpPr>
        <p:spPr>
          <a:xfrm>
            <a:off x="499392" y="5186575"/>
            <a:ext cx="155220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1424</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1118" name="TextBox 1117">
            <a:extLst>
              <a:ext uri="{FF2B5EF4-FFF2-40B4-BE49-F238E27FC236}">
                <a16:creationId xmlns:a16="http://schemas.microsoft.com/office/drawing/2014/main" id="{52E2A1BD-BC23-4098-A7B2-DA7F6D96F9FE}"/>
              </a:ext>
            </a:extLst>
          </p:cNvPr>
          <p:cNvSpPr txBox="1"/>
          <p:nvPr/>
        </p:nvSpPr>
        <p:spPr>
          <a:xfrm>
            <a:off x="1939708" y="5669104"/>
            <a:ext cx="2300347"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АДМІНПРАВОПОРУШЕНЬ ЗАРЕЄСТРОВАНО</a:t>
            </a:r>
            <a:endParaRPr lang="x-none" sz="1200" b="1" dirty="0">
              <a:solidFill>
                <a:srgbClr val="0C183B"/>
              </a:solidFill>
              <a:latin typeface="Times New Roman" pitchFamily="18" charset="0"/>
              <a:cs typeface="Times New Roman" pitchFamily="18" charset="0"/>
            </a:endParaRPr>
          </a:p>
        </p:txBody>
      </p:sp>
      <p:sp>
        <p:nvSpPr>
          <p:cNvPr id="1119" name="TextBox 1118">
            <a:extLst>
              <a:ext uri="{FF2B5EF4-FFF2-40B4-BE49-F238E27FC236}">
                <a16:creationId xmlns:a16="http://schemas.microsoft.com/office/drawing/2014/main" id="{FB811E27-B4C7-4B2B-B6DD-2A4D386056B5}"/>
              </a:ext>
            </a:extLst>
          </p:cNvPr>
          <p:cNvSpPr txBox="1"/>
          <p:nvPr/>
        </p:nvSpPr>
        <p:spPr>
          <a:xfrm>
            <a:off x="2131321" y="5153009"/>
            <a:ext cx="1552205" cy="523220"/>
          </a:xfrm>
          <a:prstGeom prst="rect">
            <a:avLst/>
          </a:prstGeom>
          <a:noFill/>
        </p:spPr>
        <p:txBody>
          <a:bodyPr wrap="square" rtlCol="0">
            <a:spAutoFit/>
          </a:bodyPr>
          <a:lstStyle/>
          <a:p>
            <a:pPr algn="ctr"/>
            <a:r>
              <a:rPr lang="uk-UA" sz="2800" b="1" dirty="0">
                <a:solidFill>
                  <a:srgbClr val="0C0E3B"/>
                </a:solidFill>
                <a:latin typeface="Times New Roman" panose="02020603050405020304" pitchFamily="18" charset="0"/>
                <a:cs typeface="Times New Roman" panose="02020603050405020304" pitchFamily="18" charset="0"/>
              </a:rPr>
              <a:t>8 197</a:t>
            </a:r>
            <a:endParaRPr lang="x-none" sz="2800" b="1" dirty="0">
              <a:solidFill>
                <a:srgbClr val="0C0E3B"/>
              </a:solidFill>
              <a:latin typeface="Times New Roman" panose="02020603050405020304" pitchFamily="18" charset="0"/>
              <a:cs typeface="Times New Roman" panose="02020603050405020304" pitchFamily="18" charset="0"/>
            </a:endParaRPr>
          </a:p>
        </p:txBody>
      </p:sp>
      <p:pic>
        <p:nvPicPr>
          <p:cNvPr id="140" name="Рисунок 139">
            <a:extLst>
              <a:ext uri="{FF2B5EF4-FFF2-40B4-BE49-F238E27FC236}">
                <a16:creationId xmlns:a16="http://schemas.microsoft.com/office/drawing/2014/main" id="{59AD1D01-CEE8-4E9E-82EA-5876484B53B6}"/>
              </a:ext>
            </a:extLst>
          </p:cNvPr>
          <p:cNvPicPr>
            <a:picLocks noChangeAspect="1"/>
          </p:cNvPicPr>
          <p:nvPr/>
        </p:nvPicPr>
        <p:blipFill>
          <a:blip r:embed="rId11" cstate="print">
            <a:extLst>
              <a:ext uri="{96DAC541-7B7A-43D3-8B79-37D633B846F1}">
                <asvg:svgBlip xmlns:asvg="http://schemas.microsoft.com/office/drawing/2016/SVG/main" r:embed="rId12"/>
              </a:ext>
            </a:extLst>
          </a:blip>
          <a:stretch>
            <a:fillRect/>
          </a:stretch>
        </p:blipFill>
        <p:spPr>
          <a:xfrm>
            <a:off x="4623473" y="4303406"/>
            <a:ext cx="686400" cy="901455"/>
          </a:xfrm>
          <a:prstGeom prst="rect">
            <a:avLst/>
          </a:prstGeom>
        </p:spPr>
      </p:pic>
      <p:sp>
        <p:nvSpPr>
          <p:cNvPr id="1123" name="TextBox 1122">
            <a:extLst>
              <a:ext uri="{FF2B5EF4-FFF2-40B4-BE49-F238E27FC236}">
                <a16:creationId xmlns:a16="http://schemas.microsoft.com/office/drawing/2014/main" id="{D46E46A9-1A7A-4061-8CF5-912E7036C385}"/>
              </a:ext>
            </a:extLst>
          </p:cNvPr>
          <p:cNvSpPr txBox="1"/>
          <p:nvPr/>
        </p:nvSpPr>
        <p:spPr>
          <a:xfrm>
            <a:off x="4911095" y="4790127"/>
            <a:ext cx="1033192" cy="523220"/>
          </a:xfrm>
          <a:prstGeom prst="rect">
            <a:avLst/>
          </a:prstGeom>
          <a:noFill/>
        </p:spPr>
        <p:txBody>
          <a:bodyPr wrap="square" rtlCol="0">
            <a:spAutoFit/>
          </a:bodyPr>
          <a:lstStyle/>
          <a:p>
            <a:pPr algn="ctr"/>
            <a:r>
              <a:rPr lang="uk-UA" sz="2800" b="1" dirty="0">
                <a:solidFill>
                  <a:schemeClr val="accent1">
                    <a:lumMod val="50000"/>
                  </a:schemeClr>
                </a:solidFill>
                <a:latin typeface="Times New Roman" panose="02020603050405020304" pitchFamily="18" charset="0"/>
                <a:cs typeface="Times New Roman" panose="02020603050405020304" pitchFamily="18" charset="0"/>
              </a:rPr>
              <a:t>230</a:t>
            </a:r>
            <a:endParaRPr lang="x-none" sz="2800" b="1" dirty="0">
              <a:solidFill>
                <a:schemeClr val="accent1">
                  <a:lumMod val="50000"/>
                </a:schemeClr>
              </a:solidFill>
              <a:latin typeface="Times New Roman" panose="02020603050405020304" pitchFamily="18" charset="0"/>
              <a:cs typeface="Times New Roman" panose="02020603050405020304" pitchFamily="18" charset="0"/>
            </a:endParaRPr>
          </a:p>
        </p:txBody>
      </p:sp>
      <p:sp>
        <p:nvSpPr>
          <p:cNvPr id="1124" name="TextBox 1123">
            <a:extLst>
              <a:ext uri="{FF2B5EF4-FFF2-40B4-BE49-F238E27FC236}">
                <a16:creationId xmlns:a16="http://schemas.microsoft.com/office/drawing/2014/main" id="{D177A7CE-0BBC-42AF-8992-2C89B69265FF}"/>
              </a:ext>
            </a:extLst>
          </p:cNvPr>
          <p:cNvSpPr txBox="1"/>
          <p:nvPr/>
        </p:nvSpPr>
        <p:spPr>
          <a:xfrm>
            <a:off x="5757009" y="4689256"/>
            <a:ext cx="2092547" cy="60939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РОЗКРИТО ТЯЖКИХ ТА ОСОБЛИВО ТЯЖКИХ ЗЛОЧИНІВ</a:t>
            </a:r>
            <a:endParaRPr lang="x-none" sz="1400" b="1" dirty="0">
              <a:solidFill>
                <a:srgbClr val="0C183B"/>
              </a:solidFill>
              <a:latin typeface="Times New Roman" pitchFamily="18" charset="0"/>
              <a:cs typeface="Times New Roman" pitchFamily="18" charset="0"/>
            </a:endParaRPr>
          </a:p>
        </p:txBody>
      </p:sp>
      <p:pic>
        <p:nvPicPr>
          <p:cNvPr id="1128" name="Рисунок 1127">
            <a:extLst>
              <a:ext uri="{FF2B5EF4-FFF2-40B4-BE49-F238E27FC236}">
                <a16:creationId xmlns:a16="http://schemas.microsoft.com/office/drawing/2014/main" id="{3232F636-3236-478F-891C-CE781473B91C}"/>
              </a:ext>
            </a:extLst>
          </p:cNvPr>
          <p:cNvPicPr>
            <a:picLocks noChangeAspect="1"/>
          </p:cNvPicPr>
          <p:nvPr/>
        </p:nvPicPr>
        <p:blipFill>
          <a:blip r:embed="rId13" cstate="print">
            <a:extLst>
              <a:ext uri="{96DAC541-7B7A-43D3-8B79-37D633B846F1}">
                <asvg:svgBlip xmlns:asvg="http://schemas.microsoft.com/office/drawing/2016/SVG/main" r:embed="rId14"/>
              </a:ext>
            </a:extLst>
          </a:blip>
          <a:stretch>
            <a:fillRect/>
          </a:stretch>
        </p:blipFill>
        <p:spPr>
          <a:xfrm>
            <a:off x="2610202" y="4281299"/>
            <a:ext cx="626207" cy="876690"/>
          </a:xfrm>
          <a:prstGeom prst="rect">
            <a:avLst/>
          </a:prstGeom>
        </p:spPr>
      </p:pic>
      <p:sp>
        <p:nvSpPr>
          <p:cNvPr id="1134" name="TextBox 1133">
            <a:extLst>
              <a:ext uri="{FF2B5EF4-FFF2-40B4-BE49-F238E27FC236}">
                <a16:creationId xmlns:a16="http://schemas.microsoft.com/office/drawing/2014/main" id="{F62D489E-657B-422C-B672-DEABABF43CA0}"/>
              </a:ext>
            </a:extLst>
          </p:cNvPr>
          <p:cNvSpPr txBox="1"/>
          <p:nvPr/>
        </p:nvSpPr>
        <p:spPr>
          <a:xfrm>
            <a:off x="8091524" y="914731"/>
            <a:ext cx="3373645" cy="1938992"/>
          </a:xfrm>
          <a:prstGeom prst="rect">
            <a:avLst/>
          </a:prstGeom>
          <a:noFill/>
        </p:spPr>
        <p:txBody>
          <a:bodyPr wrap="square" rtlCol="0">
            <a:spAutoFit/>
          </a:bodyPr>
          <a:lstStyle/>
          <a:p>
            <a:pPr algn="just"/>
            <a:r>
              <a:rPr lang="uk-UA" sz="1200" dirty="0">
                <a:solidFill>
                  <a:schemeClr val="bg1"/>
                </a:solidFill>
                <a:latin typeface="Times New Roman" panose="02020603050405020304" pitchFamily="18" charset="0"/>
                <a:cs typeface="Times New Roman" pitchFamily="18" charset="0"/>
              </a:rPr>
              <a:t>Поліцейськими вжито усіх необхідних заходів для оперативного реагування та своєчасного прибуття на місце події з метою надання невідкладної допомоги громадянам, затримання правопорушників по </a:t>
            </a:r>
            <a:r>
              <a:rPr lang="uk-UA" sz="1200" b="1" u="sng" dirty="0">
                <a:solidFill>
                  <a:schemeClr val="bg1"/>
                </a:solidFill>
                <a:latin typeface="Times New Roman" pitchFamily="18" charset="0"/>
                <a:cs typeface="Times New Roman" pitchFamily="18" charset="0"/>
              </a:rPr>
              <a:t>«гарячих слідах».</a:t>
            </a:r>
            <a:r>
              <a:rPr lang="uk-UA" sz="1200" dirty="0">
                <a:solidFill>
                  <a:schemeClr val="bg1"/>
                </a:solidFill>
                <a:latin typeface="Times New Roman" pitchFamily="18" charset="0"/>
                <a:cs typeface="Times New Roman" pitchFamily="18" charset="0"/>
              </a:rPr>
              <a:t> </a:t>
            </a:r>
          </a:p>
          <a:p>
            <a:pPr algn="just"/>
            <a:r>
              <a:rPr lang="uk-UA" sz="1200" dirty="0">
                <a:solidFill>
                  <a:schemeClr val="bg1"/>
                </a:solidFill>
                <a:latin typeface="Times New Roman" pitchFamily="18" charset="0"/>
                <a:cs typeface="Times New Roman" pitchFamily="18" charset="0"/>
              </a:rPr>
              <a:t>Всього відпрацьовано 15783 виклики, з них 6501</a:t>
            </a:r>
            <a:r>
              <a:rPr lang="uk-UA" sz="1200" b="1" dirty="0">
                <a:solidFill>
                  <a:schemeClr val="bg1"/>
                </a:solidFill>
                <a:latin typeface="Times New Roman" pitchFamily="18" charset="0"/>
                <a:cs typeface="Times New Roman" pitchFamily="18" charset="0"/>
              </a:rPr>
              <a:t> з</a:t>
            </a:r>
            <a:r>
              <a:rPr lang="uk-UA" sz="1200" dirty="0">
                <a:solidFill>
                  <a:schemeClr val="bg1"/>
                </a:solidFill>
                <a:latin typeface="Times New Roman" pitchFamily="18" charset="0"/>
                <a:cs typeface="Times New Roman" pitchFamily="18" charset="0"/>
              </a:rPr>
              <a:t> високим ступенем загрози, що потребували негайного реагування, оскільки були пов’язані з реальною загрозою життю чи здоров’ю громадян.</a:t>
            </a:r>
          </a:p>
        </p:txBody>
      </p:sp>
      <p:sp>
        <p:nvSpPr>
          <p:cNvPr id="1135" name="TextBox 1134">
            <a:extLst>
              <a:ext uri="{FF2B5EF4-FFF2-40B4-BE49-F238E27FC236}">
                <a16:creationId xmlns:a16="http://schemas.microsoft.com/office/drawing/2014/main" id="{A1C306DE-110C-4999-B679-AF21DE3BDC5C}"/>
              </a:ext>
            </a:extLst>
          </p:cNvPr>
          <p:cNvSpPr txBox="1"/>
          <p:nvPr/>
        </p:nvSpPr>
        <p:spPr>
          <a:xfrm>
            <a:off x="8036875" y="316782"/>
            <a:ext cx="3320042" cy="584775"/>
          </a:xfrm>
          <a:prstGeom prst="rect">
            <a:avLst/>
          </a:prstGeom>
          <a:noFill/>
        </p:spPr>
        <p:txBody>
          <a:bodyPr wrap="square" rtlCol="0">
            <a:spAutoFit/>
          </a:bodyPr>
          <a:lstStyle/>
          <a:p>
            <a:pPr algn="just"/>
            <a:r>
              <a:rPr lang="uk-UA" sz="1600" b="1" dirty="0">
                <a:solidFill>
                  <a:schemeClr val="bg1"/>
                </a:solidFill>
                <a:latin typeface="Times New Roman" panose="02020603050405020304" pitchFamily="18" charset="0"/>
                <a:cs typeface="Times New Roman" pitchFamily="18" charset="0"/>
              </a:rPr>
              <a:t>Швидкість прибуття поліції на місце події</a:t>
            </a:r>
          </a:p>
        </p:txBody>
      </p:sp>
      <p:sp>
        <p:nvSpPr>
          <p:cNvPr id="1137" name="TextBox 1136">
            <a:extLst>
              <a:ext uri="{FF2B5EF4-FFF2-40B4-BE49-F238E27FC236}">
                <a16:creationId xmlns:a16="http://schemas.microsoft.com/office/drawing/2014/main" id="{C5CBEAD6-9A75-4C87-B9A0-9F0360B794DE}"/>
              </a:ext>
            </a:extLst>
          </p:cNvPr>
          <p:cNvSpPr txBox="1"/>
          <p:nvPr/>
        </p:nvSpPr>
        <p:spPr>
          <a:xfrm>
            <a:off x="8091524" y="3579007"/>
            <a:ext cx="3611117" cy="2600712"/>
          </a:xfrm>
          <a:prstGeom prst="rect">
            <a:avLst/>
          </a:prstGeom>
          <a:noFill/>
        </p:spPr>
        <p:txBody>
          <a:bodyPr wrap="square" rtlCol="0">
            <a:spAutoFit/>
          </a:bodyPr>
          <a:lstStyle/>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пограбування – 1,4%</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розбої – 0,6%</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крадіжки – 24%</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викрадення автомобіля – 0,6%</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шахрайство – 49%</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побиття  –  22,5%</a:t>
            </a:r>
          </a:p>
          <a:p>
            <a:pPr algn="just">
              <a:spcBef>
                <a:spcPts val="1275"/>
              </a:spcBef>
            </a:pPr>
            <a:r>
              <a:rPr lang="en-US" altLang="uk-UA" sz="1400" dirty="0">
                <a:solidFill>
                  <a:srgbClr val="0C183B"/>
                </a:solidFill>
                <a:latin typeface="Times New Roman" pitchFamily="18" charset="0"/>
                <a:cs typeface="Times New Roman" pitchFamily="18" charset="0"/>
              </a:rPr>
              <a:t>- </a:t>
            </a:r>
            <a:r>
              <a:rPr lang="uk-UA" altLang="uk-UA" sz="1400" dirty="0">
                <a:solidFill>
                  <a:srgbClr val="0C183B"/>
                </a:solidFill>
                <a:latin typeface="Times New Roman" pitchFamily="18" charset="0"/>
                <a:cs typeface="Times New Roman" pitchFamily="18" charset="0"/>
              </a:rPr>
              <a:t>сімейне насильство – 1,4%</a:t>
            </a:r>
            <a:endParaRPr lang="uk-UA" sz="1400" dirty="0">
              <a:solidFill>
                <a:srgbClr val="0C183B"/>
              </a:solidFill>
              <a:latin typeface="Times New Roman" pitchFamily="18" charset="0"/>
              <a:cs typeface="Times New Roman" pitchFamily="18" charset="0"/>
            </a:endParaRPr>
          </a:p>
        </p:txBody>
      </p:sp>
      <p:sp>
        <p:nvSpPr>
          <p:cNvPr id="1138" name="TextBox 1137">
            <a:extLst>
              <a:ext uri="{FF2B5EF4-FFF2-40B4-BE49-F238E27FC236}">
                <a16:creationId xmlns:a16="http://schemas.microsoft.com/office/drawing/2014/main" id="{1B7E0316-ED54-4FFD-BF77-45FBF5F1B3AB}"/>
              </a:ext>
            </a:extLst>
          </p:cNvPr>
          <p:cNvSpPr txBox="1"/>
          <p:nvPr/>
        </p:nvSpPr>
        <p:spPr>
          <a:xfrm>
            <a:off x="7905256" y="3233208"/>
            <a:ext cx="3903583" cy="338554"/>
          </a:xfrm>
          <a:prstGeom prst="rect">
            <a:avLst/>
          </a:prstGeom>
          <a:noFill/>
        </p:spPr>
        <p:txBody>
          <a:bodyPr wrap="square" rtlCol="0">
            <a:spAutoFit/>
          </a:bodyPr>
          <a:lstStyle/>
          <a:p>
            <a:r>
              <a:rPr lang="uk-UA" sz="1600" b="1" dirty="0">
                <a:solidFill>
                  <a:srgbClr val="0C183B"/>
                </a:solidFill>
                <a:latin typeface="Times New Roman" panose="02020603050405020304" pitchFamily="18" charset="0"/>
                <a:cs typeface="Times New Roman" pitchFamily="18" charset="0"/>
              </a:rPr>
              <a:t>Структура повідомлень за видами</a:t>
            </a:r>
            <a:r>
              <a:rPr lang="en-US" sz="1600" b="1" dirty="0">
                <a:solidFill>
                  <a:srgbClr val="0C183B"/>
                </a:solidFill>
                <a:latin typeface="Times New Roman" panose="02020603050405020304" pitchFamily="18" charset="0"/>
                <a:cs typeface="Times New Roman" pitchFamily="18" charset="0"/>
              </a:rPr>
              <a:t>:</a:t>
            </a:r>
            <a:endParaRPr lang="uk-UA" sz="1600" b="1" dirty="0">
              <a:solidFill>
                <a:srgbClr val="0C183B"/>
              </a:solidFill>
              <a:latin typeface="Times New Roman" panose="02020603050405020304" pitchFamily="18" charset="0"/>
              <a:cs typeface="Times New Roman" pitchFamily="18" charset="0"/>
            </a:endParaRPr>
          </a:p>
        </p:txBody>
      </p:sp>
    </p:spTree>
    <p:extLst>
      <p:ext uri="{BB962C8B-B14F-4D97-AF65-F5344CB8AC3E}">
        <p14:creationId xmlns:p14="http://schemas.microsoft.com/office/powerpoint/2010/main" val="967351377"/>
      </p:ext>
    </p:extLst>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194883"/>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552566" y="615919"/>
            <a:ext cx="9642972" cy="830997"/>
          </a:xfrm>
          <a:prstGeom prst="rect">
            <a:avLst/>
          </a:prstGeom>
          <a:noFill/>
        </p:spPr>
        <p:txBody>
          <a:bodyPr wrap="square" rtlCol="0">
            <a:spAutoFit/>
          </a:bodyPr>
          <a:lstStyle/>
          <a:p>
            <a:pPr algn="ctr">
              <a:lnSpc>
                <a:spcPct val="80000"/>
              </a:lnSpc>
            </a:pPr>
            <a:r>
              <a:rPr lang="uk-UA" sz="2000" dirty="0">
                <a:solidFill>
                  <a:srgbClr val="0C183B"/>
                </a:solidFill>
                <a:latin typeface="Times New Roman" panose="02020603050405020304" pitchFamily="18" charset="0"/>
                <a:cs typeface="Times New Roman" panose="02020603050405020304" pitchFamily="18" charset="0"/>
              </a:rPr>
              <a:t>Надання в межах визначених законом послуг допомоги особам, які з особистих, економічних, соціальних причин або внаслідок надзвичайних ситуацій потребують такої допомоги.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6099840" y="1530908"/>
            <a:ext cx="5403206" cy="5038434"/>
          </a:xfrm>
          <a:prstGeom prst="rect">
            <a:avLst/>
          </a:prstGeom>
          <a:solidFill>
            <a:schemeClr val="accent1"/>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None/>
            </a:pPr>
            <a:r>
              <a:rPr lang="uk-UA" sz="1300" dirty="0">
                <a:latin typeface="Times New Roman" pitchFamily="18" charset="0"/>
                <a:cs typeface="Times New Roman" pitchFamily="18" charset="0"/>
              </a:rPr>
              <a:t>    Щодня поліцейські не лише реагують на злочини, а й допомагають людям, які через різні життєві обставини або надзвичайні події потребують підтримки та захисту (загубилися, потрапили в ДТП, стали заручниками негоди тощо). </a:t>
            </a:r>
          </a:p>
          <a:p>
            <a:pPr marL="0" indent="0" algn="just">
              <a:spcBef>
                <a:spcPts val="0"/>
              </a:spcBef>
              <a:buNone/>
            </a:pPr>
            <a:r>
              <a:rPr lang="uk-UA" sz="1300" dirty="0">
                <a:latin typeface="Times New Roman" pitchFamily="18" charset="0"/>
                <a:cs typeface="Times New Roman" pitchFamily="18" charset="0"/>
              </a:rPr>
              <a:t>    Небайдужість поліцейських і вчасне освідомлення ситуації допомогло</a:t>
            </a:r>
            <a:br>
              <a:rPr lang="uk-UA" sz="1300" dirty="0">
                <a:latin typeface="Times New Roman" pitchFamily="18" charset="0"/>
                <a:cs typeface="Times New Roman" pitchFamily="18" charset="0"/>
              </a:rPr>
            </a:br>
            <a:r>
              <a:rPr lang="uk-UA" sz="1300" dirty="0">
                <a:latin typeface="Times New Roman" pitchFamily="18" charset="0"/>
                <a:cs typeface="Times New Roman" pitchFamily="18" charset="0"/>
              </a:rPr>
              <a:t>жінці – водію вантажівки, яка через втрату зв’язку заблукала у полях Первомайщини, подолати значну відстань та виїхати з безлюдної місцевості  на автодорогу.</a:t>
            </a:r>
          </a:p>
          <a:p>
            <a:pPr marL="0" indent="0" algn="just">
              <a:spcBef>
                <a:spcPts val="0"/>
              </a:spcBef>
              <a:buNone/>
            </a:pPr>
            <a:r>
              <a:rPr lang="uk-UA" sz="1300" dirty="0">
                <a:latin typeface="Times New Roman" pitchFamily="18" charset="0"/>
                <a:cs typeface="Times New Roman" pitchFamily="18" charset="0"/>
              </a:rPr>
              <a:t>    Жителька Києва на вантажівці через втрачений зв'язок gps-навігатора з’їхала з траси на польову дорогу та застрягла автомобілем у розмоклій землі. Врятуватися з пастки їй допомогли офіцери Синюхинобрідської громади, які випадково побачили автівку посеред поля.</a:t>
            </a:r>
          </a:p>
          <a:p>
            <a:pPr marL="0" indent="0" algn="just">
              <a:spcBef>
                <a:spcPts val="0"/>
              </a:spcBef>
              <a:buNone/>
            </a:pPr>
            <a:r>
              <a:rPr lang="uk-UA" sz="1300" dirty="0">
                <a:latin typeface="Times New Roman" pitchFamily="18" charset="0"/>
                <a:cs typeface="Times New Roman" pitchFamily="18" charset="0"/>
              </a:rPr>
              <a:t>    Подія сталася неподалік одного з населених пунктів Первомайщини. 43-річна жінка здійснювала доставку товарів у регіони країни та вже поверталась додому. Водійка рухалась автодорогою «Благовіщенське-Миколаїв» і, втративши зв’язок із gps-навігатором з’їхала на ґрунтову дорогу. </a:t>
            </a:r>
          </a:p>
          <a:p>
            <a:pPr marL="0" indent="0" algn="just">
              <a:spcBef>
                <a:spcPts val="0"/>
              </a:spcBef>
              <a:buNone/>
            </a:pPr>
            <a:r>
              <a:rPr lang="uk-UA" sz="1300" dirty="0">
                <a:latin typeface="Times New Roman" pitchFamily="18" charset="0"/>
                <a:cs typeface="Times New Roman" pitchFamily="18" charset="0"/>
              </a:rPr>
              <a:t>    Через кілька кілометрів рух польовою дорогою вже був неможливий. Жінка кілька годин самостійно намагалась виїхати, однак усі її спроби були марні.</a:t>
            </a:r>
          </a:p>
          <a:p>
            <a:pPr marL="0" indent="0" algn="just">
              <a:spcBef>
                <a:spcPts val="0"/>
              </a:spcBef>
              <a:buNone/>
            </a:pPr>
            <a:r>
              <a:rPr lang="uk-UA" sz="1300" dirty="0">
                <a:latin typeface="Times New Roman" pitchFamily="18" charset="0"/>
                <a:cs typeface="Times New Roman" pitchFamily="18" charset="0"/>
              </a:rPr>
              <a:t>    Згодом її побачили поліцейські офіцери громади, які в цей час патрулювали територію обслуговування. Один з правоохоронців сів за кермо застряглого автомобіля, а інший, керуючи службовим позашляховиком, витягнув вантажівку на автодорогу за допомогою буксирувального троса.</a:t>
            </a:r>
          </a:p>
        </p:txBody>
      </p:sp>
      <p:pic>
        <p:nvPicPr>
          <p:cNvPr id="31745" name="Picture 1" descr="FB_IMG_1770972759659[1]"/>
          <p:cNvPicPr>
            <a:picLocks noChangeAspect="1" noChangeArrowheads="1"/>
          </p:cNvPicPr>
          <p:nvPr/>
        </p:nvPicPr>
        <p:blipFill>
          <a:blip r:embed="rId2"/>
          <a:srcRect/>
          <a:stretch>
            <a:fillRect/>
          </a:stretch>
        </p:blipFill>
        <p:spPr bwMode="auto">
          <a:xfrm>
            <a:off x="492369" y="3563814"/>
            <a:ext cx="2860431" cy="2860431"/>
          </a:xfrm>
          <a:prstGeom prst="rect">
            <a:avLst/>
          </a:prstGeom>
          <a:noFill/>
          <a:ln w="9525">
            <a:noFill/>
            <a:miter lim="800000"/>
            <a:headEnd/>
            <a:tailEnd/>
          </a:ln>
        </p:spPr>
      </p:pic>
      <p:pic>
        <p:nvPicPr>
          <p:cNvPr id="31746" name="Picture 2" descr="FB_IMG_1770972766627"/>
          <p:cNvPicPr>
            <a:picLocks noChangeAspect="1" noChangeArrowheads="1"/>
          </p:cNvPicPr>
          <p:nvPr/>
        </p:nvPicPr>
        <p:blipFill>
          <a:blip r:embed="rId3"/>
          <a:srcRect/>
          <a:stretch>
            <a:fillRect/>
          </a:stretch>
        </p:blipFill>
        <p:spPr bwMode="auto">
          <a:xfrm>
            <a:off x="3373159" y="1539097"/>
            <a:ext cx="2706321" cy="2706321"/>
          </a:xfrm>
          <a:prstGeom prst="rect">
            <a:avLst/>
          </a:prstGeom>
          <a:noFill/>
          <a:ln w="9525">
            <a:noFill/>
            <a:miter lim="800000"/>
            <a:headEnd/>
            <a:tailEnd/>
          </a:ln>
        </p:spPr>
      </p:pic>
    </p:spTree>
    <p:extLst>
      <p:ext uri="{BB962C8B-B14F-4D97-AF65-F5344CB8AC3E}">
        <p14:creationId xmlns:p14="http://schemas.microsoft.com/office/powerpoint/2010/main" val="3795484799"/>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66688" y="615919"/>
            <a:ext cx="9528849" cy="1077218"/>
          </a:xfrm>
          <a:prstGeom prst="rect">
            <a:avLst/>
          </a:prstGeom>
          <a:noFill/>
        </p:spPr>
        <p:txBody>
          <a:bodyPr wrap="square" rtlCol="0">
            <a:spAutoFit/>
          </a:bodyPr>
          <a:lstStyle/>
          <a:p>
            <a:pPr algn="ctr">
              <a:lnSpc>
                <a:spcPct val="80000"/>
              </a:lnSpc>
            </a:pPr>
            <a:r>
              <a:rPr lang="uk-UA" sz="2000" b="1" dirty="0">
                <a:solidFill>
                  <a:srgbClr val="0C183B"/>
                </a:solidFill>
                <a:latin typeface="Times New Roman" panose="02020603050405020304" pitchFamily="18" charset="0"/>
                <a:cs typeface="Times New Roman" panose="02020603050405020304" pitchFamily="18" charset="0"/>
              </a:rPr>
              <a:t>Документування злочинів, учинених в умовах воєнного стану/кримінальні правопорушення проти основ національної безпеки України, миру, безпеки людства та міжнародного правопорядку (державна зрада, колабораційна діяльність, диверсії, терористична діяльність тощо).</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651572" y="1740269"/>
            <a:ext cx="10582825" cy="73841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anose="02020603050405020304" pitchFamily="18" charset="0"/>
                <a:cs typeface="Times New Roman" panose="02020603050405020304" pitchFamily="18" charset="0"/>
              </a:rPr>
              <a:t>Поліцейськими Первомайського РВП впродовж 2025 року задокументовано </a:t>
            </a:r>
            <a:r>
              <a:rPr lang="uk-UA" sz="1400" b="1" dirty="0">
                <a:latin typeface="Times New Roman" panose="02020603050405020304" pitchFamily="18" charset="0"/>
                <a:cs typeface="Times New Roman" panose="02020603050405020304" pitchFamily="18" charset="0"/>
              </a:rPr>
              <a:t>285 злочинів</a:t>
            </a:r>
            <a:r>
              <a:rPr lang="uk-UA" sz="1400" dirty="0">
                <a:latin typeface="Times New Roman" panose="02020603050405020304" pitchFamily="18" charset="0"/>
                <a:cs typeface="Times New Roman" panose="02020603050405020304" pitchFamily="18" charset="0"/>
              </a:rPr>
              <a:t>, учинених в умовах воєнного стану/кримінальних правопорушень проти основ національної безпеки України, миру безпеки людства та міжнародного правопорядку.</a:t>
            </a:r>
          </a:p>
        </p:txBody>
      </p:sp>
      <p:sp>
        <p:nvSpPr>
          <p:cNvPr id="543" name="TextBox 542">
            <a:extLst>
              <a:ext uri="{FF2B5EF4-FFF2-40B4-BE49-F238E27FC236}">
                <a16:creationId xmlns:a16="http://schemas.microsoft.com/office/drawing/2014/main" id="{5C056914-102D-45BA-93F4-7C488B962F9F}"/>
              </a:ext>
            </a:extLst>
          </p:cNvPr>
          <p:cNvSpPr txBox="1"/>
          <p:nvPr/>
        </p:nvSpPr>
        <p:spPr>
          <a:xfrm>
            <a:off x="1779158" y="2113716"/>
            <a:ext cx="9063264" cy="806375"/>
          </a:xfrm>
          <a:prstGeom prst="rect">
            <a:avLst/>
          </a:prstGeom>
          <a:noFill/>
        </p:spPr>
        <p:txBody>
          <a:bodyPr wrap="square" rtlCol="0">
            <a:spAutoFit/>
          </a:bodyPr>
          <a:lstStyle/>
          <a:p>
            <a:pPr algn="ctr">
              <a:lnSpc>
                <a:spcPct val="80000"/>
              </a:lnSpc>
            </a:pPr>
            <a:endParaRPr lang="uk-UA" b="1" dirty="0">
              <a:solidFill>
                <a:srgbClr val="0C183B"/>
              </a:solidFill>
              <a:latin typeface="Times New Roman" panose="02020603050405020304" pitchFamily="18" charset="0"/>
              <a:cs typeface="Times New Roman" panose="02020603050405020304" pitchFamily="18" charset="0"/>
            </a:endParaRPr>
          </a:p>
          <a:p>
            <a:pPr algn="ctr">
              <a:lnSpc>
                <a:spcPct val="80000"/>
              </a:lnSpc>
            </a:pPr>
            <a:r>
              <a:rPr lang="uk-UA" sz="2000" b="1" dirty="0">
                <a:solidFill>
                  <a:srgbClr val="0C183B"/>
                </a:solidFill>
                <a:latin typeface="Times New Roman" panose="02020603050405020304" pitchFamily="18" charset="0"/>
                <a:cs typeface="Times New Roman" panose="02020603050405020304" pitchFamily="18" charset="0"/>
              </a:rPr>
              <a:t>Загальна інформація про участь особового складу у відсічі й стримуванні збройної агресії рф</a:t>
            </a:r>
          </a:p>
        </p:txBody>
      </p:sp>
      <p:sp>
        <p:nvSpPr>
          <p:cNvPr id="545" name="Текст 2"/>
          <p:cNvSpPr txBox="1">
            <a:spLocks/>
          </p:cNvSpPr>
          <p:nvPr/>
        </p:nvSpPr>
        <p:spPr>
          <a:xfrm>
            <a:off x="500165" y="2694789"/>
            <a:ext cx="10745923" cy="339170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endParaRPr lang="uk-UA" sz="1500" dirty="0">
              <a:latin typeface="Times New Roman" panose="02020603050405020304" pitchFamily="18" charset="0"/>
              <a:cs typeface="Times New Roman" panose="02020603050405020304" pitchFamily="18" charset="0"/>
            </a:endParaRPr>
          </a:p>
          <a:p>
            <a:pPr marL="0" indent="0" algn="just">
              <a:buNone/>
            </a:pPr>
            <a:r>
              <a:rPr lang="uk-UA" sz="1500" dirty="0">
                <a:latin typeface="Times New Roman" panose="02020603050405020304" pitchFamily="18" charset="0"/>
                <a:cs typeface="Times New Roman" panose="02020603050405020304" pitchFamily="18" charset="0"/>
              </a:rPr>
              <a:t>     </a:t>
            </a:r>
            <a:r>
              <a:rPr lang="uk-UA" sz="1400" dirty="0">
                <a:latin typeface="Times New Roman" panose="02020603050405020304" pitchFamily="18" charset="0"/>
                <a:cs typeface="Times New Roman" panose="02020603050405020304" pitchFamily="18" charset="0"/>
              </a:rPr>
              <a:t>Від початку повномасштабної війни всі правоохоронці цілодобово працюють у посиленому режимі. </a:t>
            </a:r>
            <a:br>
              <a:rPr lang="uk-UA" sz="1400" dirty="0">
                <a:latin typeface="Times New Roman" panose="02020603050405020304" pitchFamily="18" charset="0"/>
                <a:cs typeface="Times New Roman" panose="02020603050405020304" pitchFamily="18" charset="0"/>
              </a:rPr>
            </a:br>
            <a:r>
              <a:rPr lang="uk-UA" sz="1400" dirty="0">
                <a:latin typeface="Times New Roman" panose="02020603050405020304" pitchFamily="18" charset="0"/>
                <a:cs typeface="Times New Roman" panose="02020603050405020304" pitchFamily="18" charset="0"/>
              </a:rPr>
              <a:t>     До щоденних обов’язків додалися:</a:t>
            </a:r>
          </a:p>
          <a:p>
            <a:pPr algn="just"/>
            <a:r>
              <a:rPr lang="uk-UA" sz="1400" dirty="0">
                <a:latin typeface="Times New Roman" panose="02020603050405020304" pitchFamily="18" charset="0"/>
                <a:cs typeface="Times New Roman" panose="02020603050405020304" pitchFamily="18" charset="0"/>
              </a:rPr>
              <a:t>додаткові чергування, посилення нарядів з метою підтримання правопорядку, дотримання вимог правового режиму воєнного стану. Забезпечено цілодобове патрулювання території обслуговування, в нічний час наряди поліції наближені до об’єктів критичної інфраструктури міста, забезпечують їх охорону від протиправних дій та загроз;</a:t>
            </a:r>
          </a:p>
          <a:p>
            <a:pPr algn="just"/>
            <a:r>
              <a:rPr lang="uk-UA" sz="1400" dirty="0">
                <a:latin typeface="Times New Roman" panose="02020603050405020304" pitchFamily="18" charset="0"/>
                <a:cs typeface="Times New Roman" panose="02020603050405020304" pitchFamily="18" charset="0"/>
              </a:rPr>
              <a:t>проведення оперативних заходів поліцейськими щодо розшуку та затримання військовослужбовців, які самовільно залишили місце несення служби;</a:t>
            </a:r>
          </a:p>
          <a:p>
            <a:pPr algn="just"/>
            <a:r>
              <a:rPr lang="uk-UA" sz="1400" dirty="0">
                <a:latin typeface="Times New Roman" panose="02020603050405020304" pitchFamily="18" charset="0"/>
                <a:cs typeface="Times New Roman" panose="02020603050405020304" pitchFamily="18" charset="0"/>
              </a:rPr>
              <a:t>реагування на повідомлення про правопорушення життєзабезпечення громадян, пов’язаних з відсутністю </a:t>
            </a:r>
            <a:r>
              <a:rPr lang="uk-UA" sz="1400" noProof="1">
                <a:latin typeface="Times New Roman" panose="02020603050405020304" pitchFamily="18" charset="0"/>
                <a:cs typeface="Times New Roman" panose="02020603050405020304" pitchFamily="18" charset="0"/>
              </a:rPr>
              <a:t>тепло-</a:t>
            </a:r>
            <a:r>
              <a:rPr lang="uk-UA" sz="1400" dirty="0">
                <a:latin typeface="Times New Roman" panose="02020603050405020304" pitchFamily="18" charset="0"/>
                <a:cs typeface="Times New Roman" panose="02020603050405020304" pitchFamily="18" charset="0"/>
              </a:rPr>
              <a:t>, водо-, газо- та електропостачання, які надходять на спецлінію 101, 102, 112. Останнім часом на лінію 102 масово надходять скарги від громадян на відсутність світла протягом тривалого часу (доба і більше), скарги на диспетчерів, операторів даних підприємств, яким взагалі не можливо додзвонитися. </a:t>
            </a:r>
            <a:r>
              <a:rPr lang="uk-UA" sz="1400" dirty="0">
                <a:latin typeface="Times New Roman" panose="02020603050405020304" pitchFamily="18" charset="0"/>
                <a:ea typeface="Tahoma" panose="020B0604030504040204" pitchFamily="34" charset="0"/>
                <a:cs typeface="Times New Roman" panose="02020603050405020304" pitchFamily="18" charset="0"/>
              </a:rPr>
              <a:t>Розгляд зазначених скарг та врегулювання порушених питань покладено на працівників поліції, зокрема з’ясування обставин і причин виникнення аварійних ситуацій, інформування відповідних аварійних служб та повідомлення громадян про результати проведених ремонтних робіт.</a:t>
            </a:r>
          </a:p>
        </p:txBody>
      </p:sp>
    </p:spTree>
    <p:extLst>
      <p:ext uri="{BB962C8B-B14F-4D97-AF65-F5344CB8AC3E}">
        <p14:creationId xmlns:p14="http://schemas.microsoft.com/office/powerpoint/2010/main" val="802646807"/>
      </p:ext>
    </p:extLst>
  </p:cSld>
  <p:clrMapOvr>
    <a:masterClrMapping/>
  </p:clrMapOvr>
  <p:transition spd="slow">
    <p:fade/>
  </p:transition>
</p:sld>
</file>

<file path=ppt/theme/theme1.xml><?xml version="1.0" encoding="utf-8"?>
<a:theme xmlns:a="http://schemas.openxmlformats.org/drawingml/2006/main" name="Тема Office">
  <a:themeElements>
    <a:clrScheme name="Тема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21951</TotalTime>
  <Words>6096</Words>
  <Application>Microsoft Office PowerPoint</Application>
  <PresentationFormat>Широкий екран</PresentationFormat>
  <Paragraphs>395</Paragraphs>
  <Slides>35</Slides>
  <Notes>0</Notes>
  <HiddenSlides>0</HiddenSlides>
  <MMClips>0</MMClips>
  <ScaleCrop>false</ScaleCrop>
  <HeadingPairs>
    <vt:vector size="6" baseType="variant">
      <vt:variant>
        <vt:lpstr>Використані шрифти</vt:lpstr>
      </vt:variant>
      <vt:variant>
        <vt:i4>6</vt:i4>
      </vt:variant>
      <vt:variant>
        <vt:lpstr>Тема</vt:lpstr>
      </vt:variant>
      <vt:variant>
        <vt:i4>1</vt:i4>
      </vt:variant>
      <vt:variant>
        <vt:lpstr>Заголовки слайдів</vt:lpstr>
      </vt:variant>
      <vt:variant>
        <vt:i4>35</vt:i4>
      </vt:variant>
    </vt:vector>
  </HeadingPairs>
  <TitlesOfParts>
    <vt:vector size="42" baseType="lpstr">
      <vt:lpstr>Arial</vt:lpstr>
      <vt:lpstr>Arial Black</vt:lpstr>
      <vt:lpstr>Calibri</vt:lpstr>
      <vt:lpstr>Calibri Light</vt:lpstr>
      <vt:lpstr>Proxima Nova Lt</vt:lpstr>
      <vt:lpstr>Times New Roman</vt:lpstr>
      <vt:lpstr>Тема Office</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au.doazor@gmail.com</dc:creator>
  <cp:lastModifiedBy>Ворона</cp:lastModifiedBy>
  <cp:revision>1112</cp:revision>
  <cp:lastPrinted>2026-02-11T11:52:26Z</cp:lastPrinted>
  <dcterms:created xsi:type="dcterms:W3CDTF">2018-11-23T15:53:57Z</dcterms:created>
  <dcterms:modified xsi:type="dcterms:W3CDTF">2026-02-20T10:37:43Z</dcterms:modified>
</cp:coreProperties>
</file>