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2">
  <p:sldMasterIdLst>
    <p:sldMasterId id="2147483672" r:id="rId1"/>
  </p:sldMasterIdLst>
  <p:handoutMasterIdLst>
    <p:handoutMasterId r:id="rId38"/>
  </p:handoutMasterIdLst>
  <p:sldIdLst>
    <p:sldId id="259" r:id="rId2"/>
    <p:sldId id="386" r:id="rId3"/>
    <p:sldId id="305" r:id="rId4"/>
    <p:sldId id="381" r:id="rId5"/>
    <p:sldId id="378" r:id="rId6"/>
    <p:sldId id="384" r:id="rId7"/>
    <p:sldId id="355" r:id="rId8"/>
    <p:sldId id="385" r:id="rId9"/>
    <p:sldId id="387" r:id="rId10"/>
    <p:sldId id="389" r:id="rId11"/>
    <p:sldId id="390" r:id="rId12"/>
    <p:sldId id="428" r:id="rId13"/>
    <p:sldId id="429" r:id="rId14"/>
    <p:sldId id="392" r:id="rId15"/>
    <p:sldId id="393" r:id="rId16"/>
    <p:sldId id="399" r:id="rId17"/>
    <p:sldId id="402" r:id="rId18"/>
    <p:sldId id="430" r:id="rId19"/>
    <p:sldId id="431" r:id="rId20"/>
    <p:sldId id="432" r:id="rId21"/>
    <p:sldId id="405" r:id="rId22"/>
    <p:sldId id="356" r:id="rId23"/>
    <p:sldId id="357" r:id="rId24"/>
    <p:sldId id="347" r:id="rId25"/>
    <p:sldId id="406" r:id="rId26"/>
    <p:sldId id="407" r:id="rId27"/>
    <p:sldId id="408" r:id="rId28"/>
    <p:sldId id="410" r:id="rId29"/>
    <p:sldId id="411" r:id="rId30"/>
    <p:sldId id="413" r:id="rId31"/>
    <p:sldId id="415" r:id="rId32"/>
    <p:sldId id="418" r:id="rId33"/>
    <p:sldId id="419" r:id="rId34"/>
    <p:sldId id="420" r:id="rId35"/>
    <p:sldId id="421" r:id="rId36"/>
    <p:sldId id="335" r:id="rId37"/>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C183B"/>
    <a:srgbClr val="0C0E3B"/>
    <a:srgbClr val="FFDD00"/>
    <a:srgbClr val="942642"/>
    <a:srgbClr val="0176A9"/>
    <a:srgbClr val="D5D5D5"/>
    <a:srgbClr val="A12742"/>
    <a:srgbClr val="AE2943"/>
    <a:srgbClr val="A32842"/>
    <a:srgbClr val="AB284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800" autoAdjust="0"/>
    <p:restoredTop sz="94660"/>
  </p:normalViewPr>
  <p:slideViewPr>
    <p:cSldViewPr snapToGrid="0" showGuides="1">
      <p:cViewPr>
        <p:scale>
          <a:sx n="100" d="100"/>
          <a:sy n="100" d="100"/>
        </p:scale>
        <p:origin x="1116" y="402"/>
      </p:cViewPr>
      <p:guideLst>
        <p:guide orient="horz" pos="2137"/>
        <p:guide pos="3840"/>
      </p:guideLst>
    </p:cSldViewPr>
  </p:slideViewPr>
  <p:notesTextViewPr>
    <p:cViewPr>
      <p:scale>
        <a:sx n="1" d="1"/>
        <a:sy n="1" d="1"/>
      </p:scale>
      <p:origin x="0" y="0"/>
    </p:cViewPr>
  </p:notesTextViewPr>
  <p:notesViewPr>
    <p:cSldViewPr snapToGrid="0">
      <p:cViewPr varScale="1">
        <p:scale>
          <a:sx n="53" d="100"/>
          <a:sy n="53" d="100"/>
        </p:scale>
        <p:origin x="2844" y="6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handoutMaster" Target="handoutMasters/handout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s>
</file>

<file path=ppt/charts/_rels/chart1.xml.rels><?xml version="1.0" encoding="UTF-8" standalone="yes"?>
<Relationships xmlns="http://schemas.openxmlformats.org/package/2006/relationships"><Relationship Id="rId1" Type="http://schemas.openxmlformats.org/officeDocument/2006/relationships/package" Target="../embeddings/______Microsoft_Excel.xlsx"/></Relationships>
</file>

<file path=ppt/charts/_rels/chart10.xml.rels><?xml version="1.0" encoding="UTF-8" standalone="yes"?>
<Relationships xmlns="http://schemas.openxmlformats.org/package/2006/relationships"><Relationship Id="rId1" Type="http://schemas.openxmlformats.org/officeDocument/2006/relationships/package" Target="../embeddings/______Microsoft_Excel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______Microsoft_Excel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______Microsoft_Excel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______Microsoft_Excel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______Microsoft_Excel13.xlsx"/></Relationships>
</file>

<file path=ppt/charts/_rels/chart2.xml.rels><?xml version="1.0" encoding="UTF-8" standalone="yes"?>
<Relationships xmlns="http://schemas.openxmlformats.org/package/2006/relationships"><Relationship Id="rId1" Type="http://schemas.openxmlformats.org/officeDocument/2006/relationships/package" Target="../embeddings/______Microsoft_Excel1.xlsx"/></Relationships>
</file>

<file path=ppt/charts/_rels/chart3.xml.rels><?xml version="1.0" encoding="UTF-8" standalone="yes"?>
<Relationships xmlns="http://schemas.openxmlformats.org/package/2006/relationships"><Relationship Id="rId1" Type="http://schemas.openxmlformats.org/officeDocument/2006/relationships/package" Target="../embeddings/______Microsoft_Excel2.xlsx"/></Relationships>
</file>

<file path=ppt/charts/_rels/chart4.xml.rels><?xml version="1.0" encoding="UTF-8" standalone="yes"?>
<Relationships xmlns="http://schemas.openxmlformats.org/package/2006/relationships"><Relationship Id="rId1" Type="http://schemas.openxmlformats.org/officeDocument/2006/relationships/package" Target="../embeddings/______Microsoft_Excel3.xlsx"/></Relationships>
</file>

<file path=ppt/charts/_rels/chart5.xml.rels><?xml version="1.0" encoding="UTF-8" standalone="yes"?>
<Relationships xmlns="http://schemas.openxmlformats.org/package/2006/relationships"><Relationship Id="rId1" Type="http://schemas.openxmlformats.org/officeDocument/2006/relationships/package" Target="../embeddings/______Microsoft_Excel4.xlsx"/></Relationships>
</file>

<file path=ppt/charts/_rels/chart6.xml.rels><?xml version="1.0" encoding="UTF-8" standalone="yes"?>
<Relationships xmlns="http://schemas.openxmlformats.org/package/2006/relationships"><Relationship Id="rId1" Type="http://schemas.openxmlformats.org/officeDocument/2006/relationships/package" Target="../embeddings/______Microsoft_Excel5.xlsx"/></Relationships>
</file>

<file path=ppt/charts/_rels/chart7.xml.rels><?xml version="1.0" encoding="UTF-8" standalone="yes"?>
<Relationships xmlns="http://schemas.openxmlformats.org/package/2006/relationships"><Relationship Id="rId1" Type="http://schemas.openxmlformats.org/officeDocument/2006/relationships/package" Target="../embeddings/______Microsoft_Excel6.xlsx"/></Relationships>
</file>

<file path=ppt/charts/_rels/chart8.xml.rels><?xml version="1.0" encoding="UTF-8" standalone="yes"?>
<Relationships xmlns="http://schemas.openxmlformats.org/package/2006/relationships"><Relationship Id="rId1" Type="http://schemas.openxmlformats.org/officeDocument/2006/relationships/package" Target="../embeddings/______Microsoft_Excel7.xlsx"/></Relationships>
</file>

<file path=ppt/charts/_rels/chart9.xml.rels><?xml version="1.0" encoding="UTF-8" standalone="yes"?>
<Relationships xmlns="http://schemas.openxmlformats.org/package/2006/relationships"><Relationship Id="rId1" Type="http://schemas.openxmlformats.org/officeDocument/2006/relationships/package" Target="../embeddings/______Microsoft_Excel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Вбивства</a:t>
            </a:r>
          </a:p>
        </c:rich>
      </c:tx>
      <c:layout>
        <c:manualLayout>
          <c:xMode val="edge"/>
          <c:yMode val="edge"/>
          <c:x val="0.40946376328556089"/>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1.7520677894067287E-2"/>
          <c:y val="0.18137947075929087"/>
          <c:w val="0.45597510737387359"/>
          <c:h val="0.57144838034057133"/>
        </c:manualLayout>
      </c:layout>
      <c:pie3DChart>
        <c:varyColors val="1"/>
        <c:ser>
          <c:idx val="0"/>
          <c:order val="0"/>
          <c:tx>
            <c:strRef>
              <c:f>Лист1!$B$1</c:f>
              <c:strCache>
                <c:ptCount val="1"/>
                <c:pt idx="0">
                  <c:v>Вбивства</c:v>
                </c:pt>
              </c:strCache>
            </c:strRef>
          </c:tx>
          <c:dLbls>
            <c:dLbl>
              <c:idx val="0"/>
              <c:layout>
                <c:manualLayout>
                  <c:x val="-0.17283895594729679"/>
                  <c:y val="-7.6362810430761749E-2"/>
                </c:manualLayout>
              </c:layout>
              <c:tx>
                <c:rich>
                  <a:bodyPr/>
                  <a:lstStyle/>
                  <a:p>
                    <a:r>
                      <a:rPr lang="en-US" dirty="0"/>
                      <a:t>4</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A28-4BBD-B767-4F05DC930242}"/>
                </c:ext>
              </c:extLst>
            </c:dLbl>
            <c:dLbl>
              <c:idx val="1"/>
              <c:layout>
                <c:manualLayout>
                  <c:x val="0.14566205606784433"/>
                  <c:y val="-8.0162823710544881E-2"/>
                </c:manualLayout>
              </c:layout>
              <c:tx>
                <c:rich>
                  <a:bodyPr/>
                  <a:lstStyle/>
                  <a:p>
                    <a:r>
                      <a:rPr lang="en-US" dirty="0"/>
                      <a:t>4</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2</c:v>
                </c:pt>
                <c:pt idx="1">
                  <c:v>2</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8562833771766251"/>
          <c:y val="0.23393870668927813"/>
          <c:w val="0.4529512394613871"/>
          <c:h val="0.30128659847635414"/>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ДТП</a:t>
            </a:r>
          </a:p>
        </c:rich>
      </c:tx>
      <c:layout>
        <c:manualLayout>
          <c:xMode val="edge"/>
          <c:yMode val="edge"/>
          <c:x val="0.41574722234960104"/>
          <c:y val="1.7463664701722496E-2"/>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6.8355601355759868E-2"/>
          <c:y val="0.18137921092545795"/>
          <c:w val="0.4242349839340217"/>
          <c:h val="0.52938353174248598"/>
        </c:manualLayout>
      </c:layout>
      <c:pie3DChart>
        <c:varyColors val="1"/>
        <c:ser>
          <c:idx val="0"/>
          <c:order val="0"/>
          <c:tx>
            <c:strRef>
              <c:f>Лист1!$B$1</c:f>
              <c:strCache>
                <c:ptCount val="1"/>
                <c:pt idx="0">
                  <c:v>Тяжкі тілесні ушкодження</c:v>
                </c:pt>
              </c:strCache>
            </c:strRef>
          </c:tx>
          <c:dLbls>
            <c:dLbl>
              <c:idx val="0"/>
              <c:layout>
                <c:manualLayout>
                  <c:x val="-0.19615405863188418"/>
                  <c:y val="-6.73782674962152E-2"/>
                </c:manualLayout>
              </c:layout>
              <c:tx>
                <c:rich>
                  <a:bodyPr/>
                  <a:lstStyle/>
                  <a:p>
                    <a:r>
                      <a:rPr lang="en-US" dirty="0"/>
                      <a:t>33</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0D3E-4943-A77F-1648E6BC45EE}"/>
                </c:ext>
              </c:extLst>
            </c:dLbl>
            <c:dLbl>
              <c:idx val="1"/>
              <c:layout>
                <c:manualLayout>
                  <c:x val="0.14146293378953809"/>
                  <c:y val="2.178458459174008E-2"/>
                </c:manualLayout>
              </c:layout>
              <c:tx>
                <c:rich>
                  <a:bodyPr/>
                  <a:lstStyle/>
                  <a:p>
                    <a:r>
                      <a:rPr lang="en-US" dirty="0"/>
                      <a:t>12</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21</c:v>
                </c:pt>
                <c:pt idx="1">
                  <c:v>14</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7100884378034147"/>
          <c:y val="0.28472564392556526"/>
          <c:w val="0.42125411991260375"/>
          <c:h val="0.22594358088658661"/>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Незаконне заволодіння транспортними засобами</a:t>
            </a:r>
          </a:p>
        </c:rich>
      </c:tx>
      <c:layout>
        <c:manualLayout>
          <c:xMode val="edge"/>
          <c:yMode val="edge"/>
          <c:x val="0.14049128422031715"/>
          <c:y val="8.4096698370466072E-3"/>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4.0841778548389482E-2"/>
          <c:y val="0.29002880932164421"/>
          <c:w val="0.42423498393402187"/>
          <c:h val="0.52938353174248576"/>
        </c:manualLayout>
      </c:layout>
      <c:pie3DChart>
        <c:varyColors val="1"/>
        <c:ser>
          <c:idx val="0"/>
          <c:order val="0"/>
          <c:tx>
            <c:strRef>
              <c:f>Лист1!$B$1</c:f>
              <c:strCache>
                <c:ptCount val="1"/>
                <c:pt idx="0">
                  <c:v>Тяжкі тілесні ушкодження</c:v>
                </c:pt>
              </c:strCache>
            </c:strRef>
          </c:tx>
          <c:dLbls>
            <c:dLbl>
              <c:idx val="0"/>
              <c:layout>
                <c:manualLayout>
                  <c:x val="-0.19615405863188418"/>
                  <c:y val="-6.7378267496215227E-2"/>
                </c:manualLayout>
              </c:layout>
              <c:tx>
                <c:rich>
                  <a:bodyPr/>
                  <a:lstStyle/>
                  <a:p>
                    <a:r>
                      <a:rPr lang="en-US" dirty="0"/>
                      <a:t>9</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9AAE-461B-85ED-2BCDFECD0B4C}"/>
                </c:ext>
              </c:extLst>
            </c:dLbl>
            <c:dLbl>
              <c:idx val="1"/>
              <c:layout>
                <c:manualLayout>
                  <c:x val="0.14146293378953803"/>
                  <c:y val="-5.9702524683265E-2"/>
                </c:manualLayout>
              </c:layout>
              <c:tx>
                <c:rich>
                  <a:bodyPr/>
                  <a:lstStyle/>
                  <a:p>
                    <a:r>
                      <a:rPr lang="en-US" dirty="0"/>
                      <a:t>9</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3</c:v>
                </c:pt>
                <c:pt idx="1">
                  <c:v>3</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8935139231858843"/>
          <c:y val="0.39337521058038555"/>
          <c:w val="0.42125411991260392"/>
          <c:h val="0.22594358088658667"/>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Наркозлочини</a:t>
            </a:r>
          </a:p>
        </c:rich>
      </c:tx>
      <c:layout>
        <c:manualLayout>
          <c:xMode val="edge"/>
          <c:yMode val="edge"/>
          <c:x val="0.11297746141294673"/>
          <c:y val="8.4096698370466055E-3"/>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4.0841778548389461E-2"/>
          <c:y val="0.29002880932164449"/>
          <c:w val="0.42423498393402204"/>
          <c:h val="0.52938353174248542"/>
        </c:manualLayout>
      </c:layout>
      <c:pie3DChart>
        <c:varyColors val="1"/>
        <c:ser>
          <c:idx val="0"/>
          <c:order val="0"/>
          <c:tx>
            <c:strRef>
              <c:f>Лист1!$B$1</c:f>
              <c:strCache>
                <c:ptCount val="1"/>
                <c:pt idx="0">
                  <c:v>Тяжкі тілесні ушкодження</c:v>
                </c:pt>
              </c:strCache>
            </c:strRef>
          </c:tx>
          <c:dLbls>
            <c:dLbl>
              <c:idx val="0"/>
              <c:layout>
                <c:manualLayout>
                  <c:x val="-0.19615405863188418"/>
                  <c:y val="-5.8324439587045002E-2"/>
                </c:manualLayout>
              </c:layout>
              <c:tx>
                <c:rich>
                  <a:bodyPr/>
                  <a:lstStyle/>
                  <a:p>
                    <a:r>
                      <a:rPr lang="en-US" dirty="0"/>
                      <a:t>120</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E678-4370-930C-0B7C68C077D4}"/>
                </c:ext>
              </c:extLst>
            </c:dLbl>
            <c:dLbl>
              <c:idx val="1"/>
              <c:layout>
                <c:manualLayout>
                  <c:x val="8.1849651040235533E-2"/>
                  <c:y val="2.1784866158921088E-2"/>
                </c:manualLayout>
              </c:layout>
              <c:tx>
                <c:rich>
                  <a:bodyPr/>
                  <a:lstStyle/>
                  <a:p>
                    <a:r>
                      <a:rPr lang="en-US" dirty="0"/>
                      <a:t>98</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179</c:v>
                </c:pt>
                <c:pt idx="1">
                  <c:v>155</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8935139231858854"/>
          <c:y val="0.39337521058038566"/>
          <c:w val="0.42125411991260403"/>
          <c:h val="0.22594358088658675"/>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uk-UA" sz="1400" b="1" i="0" u="none" strike="noStrike" kern="1200" baseline="0" noProof="1" dirty="0">
                <a:solidFill>
                  <a:schemeClr val="tx1"/>
                </a:solidFill>
                <a:latin typeface="Times New Roman" pitchFamily="18" charset="0"/>
                <a:ea typeface="+mn-ea"/>
                <a:cs typeface="Times New Roman" pitchFamily="18" charset="0"/>
              </a:defRPr>
            </a:pPr>
            <a:r>
              <a:rPr lang="uk-UA" sz="1400" noProof="1">
                <a:solidFill>
                  <a:schemeClr val="tx1"/>
                </a:solidFill>
              </a:rPr>
              <a:t>Всього майнових </a:t>
            </a:r>
          </a:p>
          <a:p>
            <a:pPr>
              <a:defRPr lang="uk-UA" sz="1400" b="1" i="0" u="none" strike="noStrike" kern="1200" baseline="0" noProof="1" dirty="0">
                <a:solidFill>
                  <a:schemeClr val="tx1"/>
                </a:solidFill>
                <a:latin typeface="Times New Roman" pitchFamily="18" charset="0"/>
                <a:ea typeface="+mn-ea"/>
                <a:cs typeface="Times New Roman" pitchFamily="18" charset="0"/>
              </a:defRPr>
            </a:pPr>
            <a:r>
              <a:rPr lang="uk-UA" sz="1400" noProof="1">
                <a:solidFill>
                  <a:schemeClr val="tx1"/>
                </a:solidFill>
              </a:rPr>
              <a:t>злочинів - 297</a:t>
            </a:r>
          </a:p>
        </c:rich>
      </c:tx>
      <c:layout/>
      <c:overlay val="0"/>
      <c:spPr>
        <a:noFill/>
        <a:ln>
          <a:noFill/>
        </a:ln>
        <a:effectLst/>
      </c:spPr>
    </c:title>
    <c:autoTitleDeleted val="0"/>
    <c:view3D>
      <c:rotX val="30"/>
      <c:rotY val="0"/>
      <c:rAngAx val="0"/>
    </c:view3D>
    <c:floor>
      <c:thickness val="0"/>
      <c:spPr>
        <a:noFill/>
        <a:ln w="6350" cap="flat" cmpd="sng" algn="ctr">
          <a:solidFill>
            <a:schemeClr val="tx1">
              <a:tint val="75000"/>
            </a:schemeClr>
          </a:solidFill>
          <a:prstDash val="solid"/>
          <a:round/>
        </a:ln>
        <a:effectLst/>
        <a:sp3d contourW="6350">
          <a:contourClr>
            <a:schemeClr val="tx1">
              <a:tint val="75000"/>
            </a:schemeClr>
          </a:contourClr>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9397034409967101E-2"/>
          <c:y val="0.16948142064960114"/>
          <c:w val="0.54249862551456163"/>
          <c:h val="0.78347990381069088"/>
        </c:manualLayout>
      </c:layout>
      <c:pie3DChart>
        <c:varyColors val="1"/>
        <c:ser>
          <c:idx val="0"/>
          <c:order val="0"/>
          <c:tx>
            <c:strRef>
              <c:f>Лист1!$B$1</c:f>
              <c:strCache>
                <c:ptCount val="1"/>
                <c:pt idx="0">
                  <c:v>Всього крадіжок - 783</c:v>
                </c:pt>
              </c:strCache>
            </c:strRef>
          </c:tx>
          <c:explosion val="14"/>
          <c:dPt>
            <c:idx val="0"/>
            <c:bubble3D val="0"/>
            <c:spPr>
              <a:solidFill>
                <a:schemeClr val="accent1"/>
              </a:solidFill>
              <a:ln>
                <a:noFill/>
              </a:ln>
              <a:effectLst/>
              <a:sp3d/>
            </c:spPr>
            <c:extLst>
              <c:ext xmlns:c16="http://schemas.microsoft.com/office/drawing/2014/chart" uri="{C3380CC4-5D6E-409C-BE32-E72D297353CC}">
                <c16:uniqueId val="{00000001-0444-4D29-9CEC-3D9C4CD59106}"/>
              </c:ext>
            </c:extLst>
          </c:dPt>
          <c:dPt>
            <c:idx val="1"/>
            <c:bubble3D val="0"/>
            <c:spPr>
              <a:solidFill>
                <a:schemeClr val="accent2"/>
              </a:solidFill>
              <a:ln>
                <a:noFill/>
              </a:ln>
              <a:effectLst/>
              <a:sp3d/>
            </c:spPr>
            <c:extLst>
              <c:ext xmlns:c16="http://schemas.microsoft.com/office/drawing/2014/chart" uri="{C3380CC4-5D6E-409C-BE32-E72D297353CC}">
                <c16:uniqueId val="{00000003-0444-4D29-9CEC-3D9C4CD59106}"/>
              </c:ext>
            </c:extLst>
          </c:dPt>
          <c:cat>
            <c:strRef>
              <c:f>Лист1!$A$2:$A$3</c:f>
              <c:strCache>
                <c:ptCount val="2"/>
                <c:pt idx="0">
                  <c:v>крадіжок</c:v>
                </c:pt>
                <c:pt idx="1">
                  <c:v>шахрайств</c:v>
                </c:pt>
              </c:strCache>
            </c:strRef>
          </c:cat>
          <c:val>
            <c:numRef>
              <c:f>Лист1!$B$2:$B$3</c:f>
              <c:numCache>
                <c:formatCode>General</c:formatCode>
                <c:ptCount val="2"/>
                <c:pt idx="0">
                  <c:v>85</c:v>
                </c:pt>
                <c:pt idx="1">
                  <c:v>173</c:v>
                </c:pt>
              </c:numCache>
            </c:numRef>
          </c:val>
          <c:extLst>
            <c:ext xmlns:c16="http://schemas.microsoft.com/office/drawing/2014/chart" uri="{C3380CC4-5D6E-409C-BE32-E72D297353CC}">
              <c16:uniqueId val="{00000000-B036-4774-B6B1-315E18511886}"/>
            </c:ext>
          </c:extLst>
        </c:ser>
        <c:dLbls>
          <c:showLegendKey val="0"/>
          <c:showVal val="0"/>
          <c:showCatName val="0"/>
          <c:showSerName val="0"/>
          <c:showPercent val="0"/>
          <c:showBubbleSize val="0"/>
          <c:showLeaderLines val="1"/>
        </c:dLbls>
      </c:pie3DChart>
      <c:spPr>
        <a:noFill/>
        <a:ln>
          <a:noFill/>
        </a:ln>
        <a:effectLst/>
      </c:spPr>
    </c:plotArea>
    <c:legend>
      <c:legendPos val="r"/>
      <c:legendEntry>
        <c:idx val="0"/>
        <c:txPr>
          <a:bodyPr rot="0" spcFirstLastPara="1" vertOverflow="ellipsis" vert="horz" wrap="square" anchor="ctr" anchorCtr="1"/>
          <a:lstStyle/>
          <a:p>
            <a:pPr>
              <a:defRPr sz="1000" b="0" i="0" u="none" strike="noStrike" kern="1200" baseline="0">
                <a:solidFill>
                  <a:schemeClr val="tx1"/>
                </a:solidFill>
                <a:latin typeface="Times New Roman" pitchFamily="18" charset="0"/>
                <a:ea typeface="+mn-ea"/>
                <a:cs typeface="Times New Roman" pitchFamily="18" charset="0"/>
              </a:defRPr>
            </a:pPr>
            <a:endParaRPr lang="uk-UA"/>
          </a:p>
        </c:txPr>
      </c:legendEntry>
      <c:legendEntry>
        <c:idx val="1"/>
        <c:txPr>
          <a:bodyPr rot="0" spcFirstLastPara="1" vertOverflow="ellipsis" vert="horz" wrap="square" anchor="ctr" anchorCtr="1"/>
          <a:lstStyle/>
          <a:p>
            <a:pPr>
              <a:defRPr sz="1000" b="0" i="0" u="none" strike="noStrike" kern="1200" baseline="0">
                <a:solidFill>
                  <a:schemeClr val="tx1"/>
                </a:solidFill>
                <a:latin typeface="Times New Roman" pitchFamily="18" charset="0"/>
                <a:ea typeface="+mn-ea"/>
                <a:cs typeface="Times New Roman" pitchFamily="18" charset="0"/>
              </a:defRPr>
            </a:pPr>
            <a:endParaRPr lang="uk-UA"/>
          </a:p>
        </c:txPr>
      </c:legendEntry>
      <c:layout>
        <c:manualLayout>
          <c:xMode val="edge"/>
          <c:yMode val="edge"/>
          <c:x val="0.51380053105405921"/>
          <c:y val="0.2161657782338009"/>
          <c:w val="0.42275055452643479"/>
          <c:h val="0.25772512425396299"/>
        </c:manualLayout>
      </c:layout>
      <c:overlay val="0"/>
      <c:spPr>
        <a:noFill/>
        <a:ln>
          <a:noFill/>
        </a:ln>
        <a:effectLst/>
      </c:spPr>
      <c:txPr>
        <a:bodyPr rot="0" spcFirstLastPara="1" vertOverflow="ellipsis" vert="horz" wrap="square" anchor="ctr" anchorCtr="1"/>
        <a:lstStyle/>
        <a:p>
          <a:pPr>
            <a:defRPr lang="ru-RU" sz="1000" b="0" i="0" u="none" strike="noStrike" kern="1200" baseline="0">
              <a:solidFill>
                <a:schemeClr val="bg1"/>
              </a:solidFill>
              <a:latin typeface="Times New Roman" panose="02020603050405020304" pitchFamily="18" charset="0"/>
              <a:ea typeface="+mn-ea"/>
              <a:cs typeface="Times New Roman" panose="02020603050405020304" pitchFamily="18" charset="0"/>
            </a:defRPr>
          </a:pPr>
          <a:endParaRPr lang="uk-UA"/>
        </a:p>
      </c:txPr>
    </c:legend>
    <c:plotVisOnly val="1"/>
    <c:dispBlanksAs val="zero"/>
    <c:showDLblsOverMax val="0"/>
  </c:chart>
  <c:spPr>
    <a:noFill/>
    <a:ln w="6350" cap="flat" cmpd="sng" algn="ctr">
      <a:noFill/>
      <a:prstDash val="solid"/>
      <a:miter lim="800000"/>
    </a:ln>
    <a:effectLst/>
  </c:spPr>
  <c:txPr>
    <a:bodyPr/>
    <a:lstStyle/>
    <a:p>
      <a:pPr>
        <a:defRPr sz="1800"/>
      </a:pPr>
      <a:endParaRPr lang="uk-UA"/>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ru-RU" sz="1200" dirty="0">
                <a:latin typeface="Times New Roman" pitchFamily="18" charset="0"/>
                <a:cs typeface="Times New Roman" pitchFamily="18" charset="0"/>
              </a:rPr>
              <a:t>НАДІЙШЛО ВИКЛИКІВ</a:t>
            </a:r>
          </a:p>
        </c:rich>
      </c:tx>
      <c:layout/>
      <c:overlay val="0"/>
    </c:title>
    <c:autoTitleDeleted val="0"/>
    <c:plotArea>
      <c:layout>
        <c:manualLayout>
          <c:layoutTarget val="inner"/>
          <c:xMode val="edge"/>
          <c:yMode val="edge"/>
          <c:x val="8.2707949406042605E-2"/>
          <c:y val="0.1562526284895156"/>
          <c:w val="0.58692791635008446"/>
          <c:h val="0.8437473715104844"/>
        </c:manualLayout>
      </c:layout>
      <c:pieChart>
        <c:varyColors val="1"/>
        <c:ser>
          <c:idx val="0"/>
          <c:order val="0"/>
          <c:tx>
            <c:strRef>
              <c:f>Лист1!$B$1</c:f>
              <c:strCache>
                <c:ptCount val="1"/>
                <c:pt idx="0">
                  <c:v>НАДІЙШЛО ВИКЛИКІВ</c:v>
                </c:pt>
              </c:strCache>
            </c:strRef>
          </c:tx>
          <c:explosion val="25"/>
          <c:dPt>
            <c:idx val="0"/>
            <c:bubble3D val="0"/>
            <c:explosion val="0"/>
            <c:extLst>
              <c:ext xmlns:c16="http://schemas.microsoft.com/office/drawing/2014/chart" uri="{C3380CC4-5D6E-409C-BE32-E72D297353CC}">
                <c16:uniqueId val="{00000000-7BD3-416F-8920-3CA8BA43BAF9}"/>
              </c:ext>
            </c:extLst>
          </c:dPt>
          <c:dPt>
            <c:idx val="1"/>
            <c:bubble3D val="0"/>
            <c:explosion val="5"/>
            <c:extLst>
              <c:ext xmlns:c16="http://schemas.microsoft.com/office/drawing/2014/chart" uri="{C3380CC4-5D6E-409C-BE32-E72D297353CC}">
                <c16:uniqueId val="{00000001-7BD3-416F-8920-3CA8BA43BAF9}"/>
              </c:ext>
            </c:extLst>
          </c:dPt>
          <c:dLbls>
            <c:dLbl>
              <c:idx val="0"/>
              <c:layout/>
              <c:tx>
                <c:rich>
                  <a:bodyPr/>
                  <a:lstStyle/>
                  <a:p>
                    <a:pPr>
                      <a:defRPr sz="1050">
                        <a:latin typeface="Times New Roman" panose="02020603050405020304" pitchFamily="18" charset="0"/>
                        <a:cs typeface="Times New Roman" panose="02020603050405020304" pitchFamily="18" charset="0"/>
                      </a:defRPr>
                    </a:pPr>
                    <a:r>
                      <a:rPr lang="en-US" dirty="0">
                        <a:latin typeface="Times New Roman" panose="02020603050405020304" pitchFamily="18" charset="0"/>
                        <a:cs typeface="Times New Roman" panose="02020603050405020304" pitchFamily="18" charset="0"/>
                      </a:rPr>
                      <a:t>1426</a:t>
                    </a:r>
                  </a:p>
                  <a:p>
                    <a:pPr>
                      <a:defRPr sz="1050">
                        <a:latin typeface="Times New Roman" panose="02020603050405020304" pitchFamily="18" charset="0"/>
                        <a:cs typeface="Times New Roman" panose="02020603050405020304" pitchFamily="18" charset="0"/>
                      </a:defRPr>
                    </a:pPr>
                    <a:endParaRPr lang="en-US" dirty="0">
                      <a:latin typeface="Times New Roman" panose="02020603050405020304" pitchFamily="18" charset="0"/>
                      <a:cs typeface="Times New Roman" panose="02020603050405020304" pitchFamily="18" charset="0"/>
                    </a:endParaRPr>
                  </a:p>
                </c:rich>
              </c:tx>
              <c:sp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7BD3-416F-8920-3CA8BA43BAF9}"/>
                </c:ext>
              </c:extLst>
            </c:dLbl>
            <c:dLbl>
              <c:idx val="1"/>
              <c:layout>
                <c:manualLayout>
                  <c:x val="0.1480660853587335"/>
                  <c:y val="2.0587075556732722E-2"/>
                </c:manualLayout>
              </c:layout>
              <c:tx>
                <c:rich>
                  <a:bodyPr/>
                  <a:lstStyle/>
                  <a:p>
                    <a:pPr>
                      <a:defRPr sz="1100">
                        <a:latin typeface="Times New Roman" panose="02020603050405020304" pitchFamily="18" charset="0"/>
                        <a:cs typeface="Times New Roman" panose="02020603050405020304" pitchFamily="18" charset="0"/>
                      </a:defRPr>
                    </a:pPr>
                    <a:r>
                      <a:rPr lang="en-US" dirty="0">
                        <a:latin typeface="Times New Roman" panose="02020603050405020304" pitchFamily="18" charset="0"/>
                        <a:cs typeface="Times New Roman" panose="02020603050405020304" pitchFamily="18" charset="0"/>
                      </a:rPr>
                      <a:t>1160</a:t>
                    </a:r>
                  </a:p>
                </c:rich>
              </c:tx>
              <c:spP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7BD3-416F-8920-3CA8BA43BAF9}"/>
                </c:ext>
              </c:extLst>
            </c:dLbl>
            <c:spPr>
              <a:noFill/>
              <a:ln>
                <a:noFill/>
              </a:ln>
              <a:effectLst/>
            </c:spPr>
            <c:txPr>
              <a:bodyPr wrap="square" lIns="38100" tIns="19050" rIns="38100" bIns="19050" anchor="ctr">
                <a:spAutoFit/>
              </a:bodyPr>
              <a:lstStyle/>
              <a:p>
                <a:pPr>
                  <a:defRPr>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numRef>
              <c:f>Лист1!$A$2:$A$3</c:f>
              <c:numCache>
                <c:formatCode>General</c:formatCode>
                <c:ptCount val="2"/>
                <c:pt idx="0">
                  <c:v>2024</c:v>
                </c:pt>
                <c:pt idx="1">
                  <c:v>2025</c:v>
                </c:pt>
              </c:numCache>
            </c:numRef>
          </c:cat>
          <c:val>
            <c:numRef>
              <c:f>Лист1!$B$2:$B$3</c:f>
              <c:numCache>
                <c:formatCode>General</c:formatCode>
                <c:ptCount val="2"/>
                <c:pt idx="0">
                  <c:v>1600</c:v>
                </c:pt>
                <c:pt idx="1">
                  <c:v>1378</c:v>
                </c:pt>
              </c:numCache>
            </c:numRef>
          </c:val>
          <c:extLst>
            <c:ext xmlns:c16="http://schemas.microsoft.com/office/drawing/2014/chart" uri="{C3380CC4-5D6E-409C-BE32-E72D297353CC}">
              <c16:uniqueId val="{00000000-C3DF-44C9-AF96-81410A02F708}"/>
            </c:ext>
          </c:extLst>
        </c:ser>
        <c:dLbls>
          <c:showLegendKey val="0"/>
          <c:showVal val="0"/>
          <c:showCatName val="0"/>
          <c:showSerName val="0"/>
          <c:showPercent val="0"/>
          <c:showBubbleSize val="0"/>
          <c:showLeaderLines val="1"/>
        </c:dLbls>
        <c:firstSliceAng val="0"/>
      </c:pieChart>
    </c:plotArea>
    <c:legend>
      <c:legendPos val="r"/>
      <c:legendEntry>
        <c:idx val="0"/>
        <c:txPr>
          <a:bodyPr/>
          <a:lstStyle/>
          <a:p>
            <a:pPr>
              <a:defRPr sz="1050">
                <a:latin typeface="Times New Roman" panose="02020603050405020304" pitchFamily="18" charset="0"/>
                <a:cs typeface="Times New Roman" panose="02020603050405020304" pitchFamily="18" charset="0"/>
              </a:defRPr>
            </a:pPr>
            <a:endParaRPr lang="uk-UA"/>
          </a:p>
        </c:txPr>
      </c:legendEntry>
      <c:legendEntry>
        <c:idx val="1"/>
        <c:txPr>
          <a:bodyPr/>
          <a:lstStyle/>
          <a:p>
            <a:pPr>
              <a:defRPr sz="1050">
                <a:latin typeface="Times New Roman" panose="02020603050405020304" pitchFamily="18" charset="0"/>
                <a:cs typeface="Times New Roman" panose="02020603050405020304" pitchFamily="18" charset="0"/>
              </a:defRPr>
            </a:pPr>
            <a:endParaRPr lang="uk-UA"/>
          </a:p>
        </c:txPr>
      </c:legendEntry>
      <c:layout>
        <c:manualLayout>
          <c:xMode val="edge"/>
          <c:yMode val="edge"/>
          <c:x val="0.69147371229697419"/>
          <c:y val="0.4609581690620595"/>
          <c:w val="0.20972879155467489"/>
          <c:h val="0.30589074105829406"/>
        </c:manualLayout>
      </c:layout>
      <c:overlay val="0"/>
      <c:txPr>
        <a:bodyPr/>
        <a:lstStyle/>
        <a:p>
          <a:pPr>
            <a:defRPr sz="1050">
              <a:latin typeface="Times New Roman" panose="02020603050405020304" pitchFamily="18" charset="0"/>
              <a:cs typeface="Times New Roman" panose="02020603050405020304" pitchFamily="18" charset="0"/>
            </a:defRPr>
          </a:pPr>
          <a:endParaRPr lang="uk-UA"/>
        </a:p>
      </c:txPr>
    </c:legend>
    <c:plotVisOnly val="1"/>
    <c:dispBlanksAs val="zero"/>
    <c:showDLblsOverMax val="0"/>
  </c:chart>
  <c:txPr>
    <a:bodyPr/>
    <a:lstStyle/>
    <a:p>
      <a:pPr>
        <a:defRPr sz="1800">
          <a:solidFill>
            <a:schemeClr val="tx1"/>
          </a:solidFill>
        </a:defRPr>
      </a:pPr>
      <a:endParaRPr lang="uk-UA"/>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Тяжкі тілесні ушкодження</a:t>
            </a:r>
          </a:p>
        </c:rich>
      </c:tx>
      <c:layout>
        <c:manualLayout>
          <c:xMode val="edge"/>
          <c:yMode val="edge"/>
          <c:x val="0.16324602353132456"/>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4.0726826201996871E-2"/>
          <c:y val="0.25525479109639698"/>
          <c:w val="0.45696685583810243"/>
          <c:h val="0.5686143796198817"/>
        </c:manualLayout>
      </c:layout>
      <c:pie3DChart>
        <c:varyColors val="1"/>
        <c:ser>
          <c:idx val="0"/>
          <c:order val="0"/>
          <c:tx>
            <c:strRef>
              <c:f>Лист1!$B$1</c:f>
              <c:strCache>
                <c:ptCount val="1"/>
                <c:pt idx="0">
                  <c:v>Тяжкі тілесні ушкодження</c:v>
                </c:pt>
              </c:strCache>
            </c:strRef>
          </c:tx>
          <c:dLbls>
            <c:dLbl>
              <c:idx val="0"/>
              <c:layout>
                <c:manualLayout>
                  <c:x val="-0.17827158609855573"/>
                  <c:y val="-5.9272315099661119E-2"/>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A28-4BBD-B767-4F05DC930242}"/>
                </c:ext>
              </c:extLst>
            </c:dLbl>
            <c:dLbl>
              <c:idx val="1"/>
              <c:layout>
                <c:manualLayout>
                  <c:x val="0.14146278720353822"/>
                  <c:y val="-5.9272524101977558E-2"/>
                </c:manualLayout>
              </c:layout>
              <c:tx>
                <c:rich>
                  <a:bodyPr/>
                  <a:lstStyle/>
                  <a:p>
                    <a:r>
                      <a:rPr lang="en-US" dirty="0"/>
                      <a:t>2</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4</c:v>
                </c:pt>
                <c:pt idx="1">
                  <c:v>4</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51732510615266514"/>
          <c:y val="0.29157958565683695"/>
          <c:w val="0.42125411991260303"/>
          <c:h val="0.28926571700662634"/>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Тяжкі тілесні ушкодження, що спричинили смерть</a:t>
            </a:r>
          </a:p>
        </c:rich>
      </c:tx>
      <c:layout>
        <c:manualLayout>
          <c:xMode val="edge"/>
          <c:yMode val="edge"/>
          <c:x val="0.12766904169315035"/>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7.8726519624536306E-2"/>
          <c:y val="0.30920544175235753"/>
          <c:w val="0.38272014130919169"/>
          <c:h val="0.48175166738679853"/>
        </c:manualLayout>
      </c:layout>
      <c:pie3DChart>
        <c:varyColors val="1"/>
        <c:ser>
          <c:idx val="0"/>
          <c:order val="0"/>
          <c:tx>
            <c:strRef>
              <c:f>Лист1!$B$1</c:f>
              <c:strCache>
                <c:ptCount val="1"/>
                <c:pt idx="0">
                  <c:v>Тяжкі тілесні ушкодження</c:v>
                </c:pt>
              </c:strCache>
            </c:strRef>
          </c:tx>
          <c:dLbls>
            <c:dLbl>
              <c:idx val="0"/>
              <c:layout>
                <c:manualLayout>
                  <c:x val="-0.13749621481206772"/>
                  <c:y val="-4.101156836088167E-2"/>
                </c:manualLayout>
              </c:layout>
              <c:tx>
                <c:rich>
                  <a:bodyPr/>
                  <a:lstStyle/>
                  <a:p>
                    <a:r>
                      <a:rPr lang="en-US" dirty="0"/>
                      <a:t>0</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A28-4BBD-B767-4F05DC930242}"/>
                </c:ext>
              </c:extLst>
            </c:dLbl>
            <c:dLbl>
              <c:idx val="1"/>
              <c:layout>
                <c:manualLayout>
                  <c:x val="0.14146278720353822"/>
                  <c:y val="-5.9272524101977572E-2"/>
                </c:manualLayout>
              </c:layout>
              <c:tx>
                <c:rich>
                  <a:bodyPr/>
                  <a:lstStyle/>
                  <a:p>
                    <a:r>
                      <a:rPr lang="en-US" dirty="0"/>
                      <a:t>0</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4</c:v>
                </c:pt>
                <c:pt idx="1">
                  <c:v>4</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8082749681774745"/>
          <c:y val="0.38136768494028178"/>
          <c:w val="0.42125411991260325"/>
          <c:h val="0.22594358088658645"/>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Згвалтування</a:t>
            </a:r>
          </a:p>
        </c:rich>
      </c:tx>
      <c:layout>
        <c:manualLayout>
          <c:xMode val="edge"/>
          <c:yMode val="edge"/>
          <c:x val="0.24149300871331761"/>
          <c:y val="4.1780599217134652E-2"/>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4.5427415682951222E-2"/>
          <c:y val="0.23001335208923179"/>
          <c:w val="0.41047807253033652"/>
          <c:h val="0.52127781791630823"/>
        </c:manualLayout>
      </c:layout>
      <c:pie3DChart>
        <c:varyColors val="1"/>
        <c:ser>
          <c:idx val="0"/>
          <c:order val="0"/>
          <c:tx>
            <c:strRef>
              <c:f>Лист1!$B$1</c:f>
              <c:strCache>
                <c:ptCount val="1"/>
                <c:pt idx="0">
                  <c:v>Тяжкі тілесні ушкодження</c:v>
                </c:pt>
              </c:strCache>
            </c:strRef>
          </c:tx>
          <c:dLbls>
            <c:dLbl>
              <c:idx val="0"/>
              <c:layout>
                <c:manualLayout>
                  <c:x val="-0.17781151009363727"/>
                  <c:y val="-5.9272553670037455E-2"/>
                </c:manualLayout>
              </c:layout>
              <c:tx>
                <c:rich>
                  <a:bodyPr/>
                  <a:lstStyle/>
                  <a:p>
                    <a:r>
                      <a:rPr lang="en-US" dirty="0"/>
                      <a:t>7</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A28-4BBD-B767-4F05DC930242}"/>
                </c:ext>
              </c:extLst>
            </c:dLbl>
            <c:dLbl>
              <c:idx val="1"/>
              <c:layout>
                <c:manualLayout>
                  <c:x val="0.14146278720353822"/>
                  <c:y val="-5.9272524101977572E-2"/>
                </c:manualLayout>
              </c:layout>
              <c:tx>
                <c:rich>
                  <a:bodyPr/>
                  <a:lstStyle/>
                  <a:p>
                    <a:r>
                      <a:rPr lang="en-US" dirty="0"/>
                      <a:t>7</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4</c:v>
                </c:pt>
                <c:pt idx="1">
                  <c:v>4</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9393702945315016"/>
          <c:y val="0.35767706836116508"/>
          <c:w val="0.42125411991260342"/>
          <c:h val="0.2259435808865865"/>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Крадіжки</a:t>
            </a:r>
          </a:p>
        </c:rich>
      </c:tx>
      <c:layout>
        <c:manualLayout>
          <c:xMode val="edge"/>
          <c:yMode val="edge"/>
          <c:x val="0.39984442705757334"/>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3.167047543617995E-2"/>
          <c:y val="0.18137921092545795"/>
          <c:w val="0.45931281608173014"/>
          <c:h val="0.5767146505930959"/>
        </c:manualLayout>
      </c:layout>
      <c:pie3DChart>
        <c:varyColors val="1"/>
        <c:ser>
          <c:idx val="0"/>
          <c:order val="0"/>
          <c:tx>
            <c:strRef>
              <c:f>Лист1!$B$1</c:f>
              <c:strCache>
                <c:ptCount val="1"/>
                <c:pt idx="0">
                  <c:v>Тяжкі тілесні ушкодження</c:v>
                </c:pt>
              </c:strCache>
            </c:strRef>
          </c:tx>
          <c:dLbls>
            <c:dLbl>
              <c:idx val="0"/>
              <c:layout>
                <c:manualLayout>
                  <c:x val="-0.21449666968220493"/>
                  <c:y val="-5.9272524101977572E-2"/>
                </c:manualLayout>
              </c:layout>
              <c:tx>
                <c:rich>
                  <a:bodyPr/>
                  <a:lstStyle/>
                  <a:p>
                    <a:r>
                      <a:rPr lang="en-US" dirty="0"/>
                      <a:t>72</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A28-4BBD-B767-4F05DC930242}"/>
                </c:ext>
              </c:extLst>
            </c:dLbl>
            <c:dLbl>
              <c:idx val="1"/>
              <c:layout>
                <c:manualLayout>
                  <c:x val="0.13306424947492607"/>
                  <c:y val="3.1252107535147518E-2"/>
                </c:manualLayout>
              </c:layout>
              <c:tx>
                <c:rich>
                  <a:bodyPr/>
                  <a:lstStyle/>
                  <a:p>
                    <a:r>
                      <a:rPr lang="en-US" dirty="0"/>
                      <a:t>45</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85</c:v>
                </c:pt>
                <c:pt idx="1">
                  <c:v>64</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50238434090924589"/>
          <c:y val="0.31305302619914482"/>
          <c:w val="0.42125411991260353"/>
          <c:h val="0.22594358088658656"/>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Грабіж</a:t>
            </a:r>
          </a:p>
        </c:rich>
      </c:tx>
      <c:layout>
        <c:manualLayout>
          <c:xMode val="edge"/>
          <c:yMode val="edge"/>
          <c:x val="0.409463763285562"/>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3.1670475436179978E-2"/>
          <c:y val="0.18137921092545795"/>
          <c:w val="0.44032735714937071"/>
          <c:h val="0.55183909366789763"/>
        </c:manualLayout>
      </c:layout>
      <c:pie3DChart>
        <c:varyColors val="1"/>
        <c:ser>
          <c:idx val="0"/>
          <c:order val="0"/>
          <c:tx>
            <c:strRef>
              <c:f>Лист1!$B$1</c:f>
              <c:strCache>
                <c:ptCount val="1"/>
                <c:pt idx="0">
                  <c:v>Тяжкі тілесні ушкодження</c:v>
                </c:pt>
              </c:strCache>
            </c:strRef>
          </c:tx>
          <c:dLbls>
            <c:dLbl>
              <c:idx val="0"/>
              <c:layout>
                <c:manualLayout>
                  <c:x val="-0.17910119732060098"/>
                  <c:y val="-5.9272172100228115E-2"/>
                </c:manualLayout>
              </c:layout>
              <c:tx>
                <c:rich>
                  <a:bodyPr/>
                  <a:lstStyle/>
                  <a:p>
                    <a:r>
                      <a:rPr lang="en-US" dirty="0"/>
                      <a:t>1</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A28-4BBD-B767-4F05DC930242}"/>
                </c:ext>
              </c:extLst>
            </c:dLbl>
            <c:dLbl>
              <c:idx val="1"/>
              <c:layout>
                <c:manualLayout>
                  <c:x val="0.12831778369433111"/>
                  <c:y val="-6.8250432220962845E-2"/>
                </c:manualLayout>
              </c:layout>
              <c:tx>
                <c:rich>
                  <a:bodyPr/>
                  <a:lstStyle/>
                  <a:p>
                    <a:r>
                      <a:rPr lang="en-US" dirty="0"/>
                      <a:t>1</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5</c:v>
                </c:pt>
                <c:pt idx="1">
                  <c:v>5</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50804146188417942"/>
          <c:y val="0.33979670932358313"/>
          <c:w val="0.47181924886367616"/>
          <c:h val="0.22594358088658661"/>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Розбійні напади</a:t>
            </a:r>
          </a:p>
        </c:rich>
      </c:tx>
      <c:layout>
        <c:manualLayout>
          <c:xMode val="edge"/>
          <c:yMode val="edge"/>
          <c:x val="0.40946376328556222"/>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3.1670475436179998E-2"/>
          <c:y val="0.18137921092545795"/>
          <c:w val="0.44032735714937082"/>
          <c:h val="0.55183909366789785"/>
        </c:manualLayout>
      </c:layout>
      <c:pie3DChart>
        <c:varyColors val="1"/>
        <c:ser>
          <c:idx val="0"/>
          <c:order val="0"/>
          <c:tx>
            <c:strRef>
              <c:f>Лист1!$B$1</c:f>
              <c:strCache>
                <c:ptCount val="1"/>
                <c:pt idx="0">
                  <c:v>Тяжкі тілесні ушкодження</c:v>
                </c:pt>
              </c:strCache>
            </c:strRef>
          </c:tx>
          <c:dLbls>
            <c:dLbl>
              <c:idx val="0"/>
              <c:layout>
                <c:manualLayout>
                  <c:x val="-0.17910119732060098"/>
                  <c:y val="-5.9272172100228122E-2"/>
                </c:manualLayout>
              </c:layout>
              <c:tx>
                <c:rich>
                  <a:bodyPr/>
                  <a:lstStyle/>
                  <a:p>
                    <a:r>
                      <a:rPr lang="en-US" dirty="0"/>
                      <a:t>0</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A28-4BBD-B767-4F05DC930242}"/>
                </c:ext>
              </c:extLst>
            </c:dLbl>
            <c:dLbl>
              <c:idx val="1"/>
              <c:layout>
                <c:manualLayout>
                  <c:x val="0.12831778369433117"/>
                  <c:y val="-6.8250432220962859E-2"/>
                </c:manualLayout>
              </c:layout>
              <c:tx>
                <c:rich>
                  <a:bodyPr/>
                  <a:lstStyle/>
                  <a:p>
                    <a:r>
                      <a:rPr lang="en-US" dirty="0"/>
                      <a:t>0</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851F-44F9-B00D-BC5EEEEB66F5}"/>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5</c:v>
                </c:pt>
                <c:pt idx="1">
                  <c:v>5</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5747624629321137"/>
          <c:y val="0.33979670932358336"/>
          <c:w val="0.47181924886367616"/>
          <c:h val="0.22594358088658667"/>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Шахрайства</a:t>
            </a:r>
          </a:p>
        </c:rich>
      </c:tx>
      <c:layout>
        <c:manualLayout>
          <c:xMode val="edge"/>
          <c:yMode val="edge"/>
          <c:x val="0.40946376328556244"/>
          <c:y val="0"/>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3.1670475436180012E-2"/>
          <c:y val="0.18137921092545795"/>
          <c:w val="0.44032735714937082"/>
          <c:h val="0.55183909366789818"/>
        </c:manualLayout>
      </c:layout>
      <c:pie3DChart>
        <c:varyColors val="1"/>
        <c:ser>
          <c:idx val="0"/>
          <c:order val="0"/>
          <c:tx>
            <c:strRef>
              <c:f>Лист1!$B$1</c:f>
              <c:strCache>
                <c:ptCount val="1"/>
                <c:pt idx="0">
                  <c:v>Тяжкі тілесні ушкодження</c:v>
                </c:pt>
              </c:strCache>
            </c:strRef>
          </c:tx>
          <c:dLbls>
            <c:dLbl>
              <c:idx val="0"/>
              <c:layout>
                <c:manualLayout>
                  <c:x val="-0.15887511108421379"/>
                  <c:y val="-0.2053595179108319"/>
                </c:manualLayout>
              </c:layout>
              <c:tx>
                <c:rich>
                  <a:bodyPr/>
                  <a:lstStyle/>
                  <a:p>
                    <a:r>
                      <a:rPr lang="en-US" dirty="0"/>
                      <a:t>217</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A28-4BBD-B767-4F05DC930242}"/>
                </c:ext>
              </c:extLst>
            </c:dLbl>
            <c:dLbl>
              <c:idx val="1"/>
              <c:layout>
                <c:manualLayout>
                  <c:x val="0.12326127325601766"/>
                  <c:y val="6.8706477462101331E-2"/>
                </c:manualLayout>
              </c:layout>
              <c:tx>
                <c:rich>
                  <a:bodyPr/>
                  <a:lstStyle/>
                  <a:p>
                    <a:r>
                      <a:rPr lang="en-US" dirty="0"/>
                      <a:t>76</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AD5C-4889-91D1-0A56B3ECAFFE}"/>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173</c:v>
                </c:pt>
                <c:pt idx="1">
                  <c:v>55</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6253276785230818"/>
          <c:y val="0.33979680016334213"/>
          <c:w val="0.50215837821825704"/>
          <c:h val="0.22594358088658675"/>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uk-U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lang="ru-RU">
                <a:solidFill>
                  <a:schemeClr val="bg1"/>
                </a:solidFill>
              </a:defRPr>
            </a:pPr>
            <a:r>
              <a:rPr lang="ru-RU" sz="1200" dirty="0">
                <a:solidFill>
                  <a:schemeClr val="tx1"/>
                </a:solidFill>
                <a:latin typeface="Times New Roman" pitchFamily="18" charset="0"/>
                <a:cs typeface="Times New Roman" pitchFamily="18" charset="0"/>
              </a:rPr>
              <a:t>Незаконне поводження зі зброєю</a:t>
            </a:r>
          </a:p>
        </c:rich>
      </c:tx>
      <c:layout>
        <c:manualLayout>
          <c:xMode val="edge"/>
          <c:yMode val="edge"/>
          <c:x val="0.17729409135239102"/>
          <c:y val="1.74636647017225E-2"/>
        </c:manualLayout>
      </c:layout>
      <c:overlay val="0"/>
    </c:title>
    <c:autoTitleDeleted val="0"/>
    <c:view3D>
      <c:rotX val="30"/>
      <c:rotY val="0"/>
      <c:rAngAx val="0"/>
    </c:view3D>
    <c:floor>
      <c:thickness val="0"/>
    </c:floor>
    <c:sideWall>
      <c:thickness val="0"/>
    </c:sideWall>
    <c:backWall>
      <c:thickness val="0"/>
    </c:backWall>
    <c:plotArea>
      <c:layout>
        <c:manualLayout>
          <c:layoutTarget val="inner"/>
          <c:xMode val="edge"/>
          <c:yMode val="edge"/>
          <c:x val="5.9184327086636408E-2"/>
          <c:y val="0.18137921092545795"/>
          <c:w val="0.43340625820314516"/>
          <c:h val="0.54559495939484148"/>
        </c:manualLayout>
      </c:layout>
      <c:pie3DChart>
        <c:varyColors val="1"/>
        <c:ser>
          <c:idx val="0"/>
          <c:order val="0"/>
          <c:tx>
            <c:strRef>
              <c:f>Лист1!$B$1</c:f>
              <c:strCache>
                <c:ptCount val="1"/>
                <c:pt idx="0">
                  <c:v>Тяжкі тілесні ушкодження</c:v>
                </c:pt>
              </c:strCache>
            </c:strRef>
          </c:tx>
          <c:dLbls>
            <c:dLbl>
              <c:idx val="0"/>
              <c:layout>
                <c:manualLayout>
                  <c:x val="-0.19615405863188415"/>
                  <c:y val="-4.3061126017681944E-2"/>
                </c:manualLayout>
              </c:layout>
              <c:tx>
                <c:rich>
                  <a:bodyPr/>
                  <a:lstStyle/>
                  <a:p>
                    <a:r>
                      <a:rPr lang="en-US" dirty="0"/>
                      <a:t>52</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4A28-4BBD-B767-4F05DC930242}"/>
                </c:ext>
              </c:extLst>
            </c:dLbl>
            <c:dLbl>
              <c:idx val="1"/>
              <c:layout>
                <c:manualLayout>
                  <c:x val="0.14146293378953803"/>
                  <c:y val="2.1784584591740087E-2"/>
                </c:manualLayout>
              </c:layout>
              <c:tx>
                <c:rich>
                  <a:bodyPr/>
                  <a:lstStyle/>
                  <a:p>
                    <a:r>
                      <a:rPr lang="en-US" dirty="0"/>
                      <a:t>48</a:t>
                    </a:r>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4A28-4BBD-B767-4F05DC930242}"/>
                </c:ext>
              </c:extLst>
            </c:dLbl>
            <c:spPr>
              <a:noFill/>
              <a:ln>
                <a:noFill/>
              </a:ln>
              <a:effectLst/>
            </c:spPr>
            <c:txPr>
              <a:bodyPr/>
              <a:lstStyle/>
              <a:p>
                <a:pPr>
                  <a:defRPr lang="ru-RU">
                    <a:latin typeface="Times New Roman" panose="02020603050405020304" pitchFamily="18" charset="0"/>
                    <a:cs typeface="Times New Roman" panose="02020603050405020304" pitchFamily="18" charset="0"/>
                  </a:defRPr>
                </a:pPr>
                <a:endParaRPr lang="uk-UA"/>
              </a:p>
            </c:txPr>
            <c:showLegendKey val="0"/>
            <c:showVal val="1"/>
            <c:showCatName val="0"/>
            <c:showSerName val="0"/>
            <c:showPercent val="0"/>
            <c:showBubbleSize val="0"/>
            <c:showLeaderLines val="1"/>
            <c:extLst>
              <c:ext xmlns:c15="http://schemas.microsoft.com/office/drawing/2012/chart" uri="{CE6537A1-D6FC-4f65-9D91-7224C49458BB}"/>
            </c:extLst>
          </c:dLbls>
          <c:cat>
            <c:strRef>
              <c:f>Лист1!$A$2:$A$3</c:f>
              <c:strCache>
                <c:ptCount val="2"/>
                <c:pt idx="0">
                  <c:v>Зареєстровано</c:v>
                </c:pt>
                <c:pt idx="1">
                  <c:v>Розкрито</c:v>
                </c:pt>
              </c:strCache>
            </c:strRef>
          </c:cat>
          <c:val>
            <c:numRef>
              <c:f>Лист1!$B$2:$B$3</c:f>
              <c:numCache>
                <c:formatCode>General</c:formatCode>
                <c:ptCount val="2"/>
                <c:pt idx="0">
                  <c:v>33</c:v>
                </c:pt>
                <c:pt idx="1">
                  <c:v>31</c:v>
                </c:pt>
              </c:numCache>
            </c:numRef>
          </c:val>
          <c:extLst>
            <c:ext xmlns:c16="http://schemas.microsoft.com/office/drawing/2014/chart" uri="{C3380CC4-5D6E-409C-BE32-E72D297353CC}">
              <c16:uniqueId val="{00000002-4A28-4BBD-B767-4F05DC930242}"/>
            </c:ext>
          </c:extLst>
        </c:ser>
        <c:dLbls>
          <c:showLegendKey val="0"/>
          <c:showVal val="0"/>
          <c:showCatName val="0"/>
          <c:showSerName val="0"/>
          <c:showPercent val="0"/>
          <c:showBubbleSize val="0"/>
          <c:showLeaderLines val="1"/>
        </c:dLbls>
      </c:pie3DChart>
    </c:plotArea>
    <c:legend>
      <c:legendPos val="r"/>
      <c:legendEntry>
        <c:idx val="0"/>
        <c:txPr>
          <a:bodyPr/>
          <a:lstStyle/>
          <a:p>
            <a:pPr>
              <a:defRPr lang="ru-RU" sz="1200">
                <a:solidFill>
                  <a:schemeClr val="tx1"/>
                </a:solidFill>
                <a:latin typeface="Times New Roman" pitchFamily="18" charset="0"/>
                <a:cs typeface="Times New Roman" pitchFamily="18" charset="0"/>
              </a:defRPr>
            </a:pPr>
            <a:endParaRPr lang="uk-UA"/>
          </a:p>
        </c:txPr>
      </c:legendEntry>
      <c:legendEntry>
        <c:idx val="1"/>
        <c:txPr>
          <a:bodyPr/>
          <a:lstStyle/>
          <a:p>
            <a:pPr>
              <a:defRPr lang="ru-RU" sz="1200">
                <a:solidFill>
                  <a:schemeClr val="tx1"/>
                </a:solidFill>
                <a:latin typeface="Times New Roman" pitchFamily="18" charset="0"/>
                <a:cs typeface="Times New Roman" pitchFamily="18" charset="0"/>
              </a:defRPr>
            </a:pPr>
            <a:endParaRPr lang="uk-UA"/>
          </a:p>
        </c:txPr>
      </c:legendEntry>
      <c:layout>
        <c:manualLayout>
          <c:xMode val="edge"/>
          <c:yMode val="edge"/>
          <c:x val="0.49393702945315016"/>
          <c:y val="0.35767706836116508"/>
          <c:w val="0.42125411991260353"/>
          <c:h val="0.22594358088658656"/>
        </c:manualLayout>
      </c:layout>
      <c:overlay val="0"/>
      <c:txPr>
        <a:bodyPr/>
        <a:lstStyle/>
        <a:p>
          <a:pPr>
            <a:defRPr lang="ru-RU" sz="1200">
              <a:solidFill>
                <a:schemeClr val="bg1"/>
              </a:solidFill>
              <a:latin typeface="Times New Roman" pitchFamily="18" charset="0"/>
              <a:cs typeface="Times New Roman" pitchFamily="18" charset="0"/>
            </a:defRPr>
          </a:pPr>
          <a:endParaRPr lang="uk-UA"/>
        </a:p>
      </c:txPr>
    </c:legend>
    <c:plotVisOnly val="1"/>
    <c:dispBlanksAs val="zero"/>
    <c:showDLblsOverMax val="0"/>
  </c:chart>
  <c:txPr>
    <a:bodyPr/>
    <a:lstStyle/>
    <a:p>
      <a:pPr>
        <a:defRPr sz="1800"/>
      </a:pPr>
      <a:endParaRPr lang="uk-UA"/>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6B08279-890A-407C-9B93-6F5FCA2B57F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ru-RU"/>
        </a:p>
      </dgm:t>
    </dgm:pt>
    <dgm:pt modelId="{86F2705B-AE6C-4EB3-8CFE-27AC079B4280}">
      <dgm:prSet phldrT="[Текст]"/>
      <dgm:spPr/>
      <dgm:t>
        <a:bodyPr/>
        <a:lstStyle/>
        <a:p>
          <a:r>
            <a:rPr lang="uk-UA" dirty="0">
              <a:latin typeface="Times New Roman" pitchFamily="18" charset="0"/>
              <a:cs typeface="Times New Roman" pitchFamily="18" charset="0"/>
            </a:rPr>
            <a:t>Притягнуто до адміністративної відповідальності за ст. 173-2 КУпАП</a:t>
          </a:r>
          <a:endParaRPr lang="ru-RU" dirty="0">
            <a:latin typeface="Times New Roman" pitchFamily="18" charset="0"/>
            <a:cs typeface="Times New Roman" pitchFamily="18" charset="0"/>
          </a:endParaRPr>
        </a:p>
      </dgm:t>
    </dgm:pt>
    <dgm:pt modelId="{740AD865-10C8-4036-9B16-D20DF69F3328}" type="parTrans" cxnId="{2C6B9313-5E18-4A02-987D-5505B82AA6EC}">
      <dgm:prSet/>
      <dgm:spPr/>
      <dgm:t>
        <a:bodyPr/>
        <a:lstStyle/>
        <a:p>
          <a:endParaRPr lang="ru-RU"/>
        </a:p>
      </dgm:t>
    </dgm:pt>
    <dgm:pt modelId="{AAE21483-CF62-4052-A2E0-39677F1A4137}" type="sibTrans" cxnId="{2C6B9313-5E18-4A02-987D-5505B82AA6EC}">
      <dgm:prSet/>
      <dgm:spPr/>
      <dgm:t>
        <a:bodyPr/>
        <a:lstStyle/>
        <a:p>
          <a:endParaRPr lang="ru-RU"/>
        </a:p>
      </dgm:t>
    </dgm:pt>
    <dgm:pt modelId="{2835772B-8C37-4123-BF3A-088068BCBF1A}">
      <dgm:prSet phldrT="[Текст]"/>
      <dgm:spPr/>
      <dgm:t>
        <a:bodyPr/>
        <a:lstStyle/>
        <a:p>
          <a:r>
            <a:rPr lang="uk-UA" dirty="0">
              <a:latin typeface="Times New Roman" panose="02020603050405020304" pitchFamily="18" charset="0"/>
              <a:cs typeface="Times New Roman" panose="02020603050405020304" pitchFamily="18" charset="0"/>
            </a:rPr>
            <a:t>395</a:t>
          </a:r>
          <a:endParaRPr lang="ru-RU" dirty="0">
            <a:latin typeface="Times New Roman" panose="02020603050405020304" pitchFamily="18" charset="0"/>
            <a:cs typeface="Times New Roman" panose="02020603050405020304" pitchFamily="18" charset="0"/>
          </a:endParaRPr>
        </a:p>
      </dgm:t>
    </dgm:pt>
    <dgm:pt modelId="{28A6C1CB-4C52-406A-A885-F39301A7EFC5}" type="parTrans" cxnId="{8DC96FA2-8F54-40AF-A752-B10AA1EA79FF}">
      <dgm:prSet/>
      <dgm:spPr/>
      <dgm:t>
        <a:bodyPr/>
        <a:lstStyle/>
        <a:p>
          <a:endParaRPr lang="ru-RU"/>
        </a:p>
      </dgm:t>
    </dgm:pt>
    <dgm:pt modelId="{D6320ADB-2306-4F77-BBFC-AD23A50BDF15}" type="sibTrans" cxnId="{8DC96FA2-8F54-40AF-A752-B10AA1EA79FF}">
      <dgm:prSet/>
      <dgm:spPr/>
      <dgm:t>
        <a:bodyPr/>
        <a:lstStyle/>
        <a:p>
          <a:endParaRPr lang="ru-RU"/>
        </a:p>
      </dgm:t>
    </dgm:pt>
    <dgm:pt modelId="{0916D559-71BD-48E1-A00B-A9394727C413}" type="pres">
      <dgm:prSet presAssocID="{C6B08279-890A-407C-9B93-6F5FCA2B57F8}" presName="Name0" presStyleCnt="0">
        <dgm:presLayoutVars>
          <dgm:chPref val="3"/>
          <dgm:dir/>
          <dgm:animLvl val="lvl"/>
          <dgm:resizeHandles/>
        </dgm:presLayoutVars>
      </dgm:prSet>
      <dgm:spPr/>
      <dgm:t>
        <a:bodyPr/>
        <a:lstStyle/>
        <a:p>
          <a:endParaRPr lang="uk-UA"/>
        </a:p>
      </dgm:t>
    </dgm:pt>
    <dgm:pt modelId="{C8698A7D-EFF1-4360-AA50-86771214BDFB}" type="pres">
      <dgm:prSet presAssocID="{86F2705B-AE6C-4EB3-8CFE-27AC079B4280}" presName="horFlow" presStyleCnt="0"/>
      <dgm:spPr/>
    </dgm:pt>
    <dgm:pt modelId="{667CECBB-82E8-4D5D-A6AA-CAA249A41804}" type="pres">
      <dgm:prSet presAssocID="{86F2705B-AE6C-4EB3-8CFE-27AC079B4280}" presName="bigChev" presStyleLbl="node1" presStyleIdx="0" presStyleCnt="1" custLinFactNeighborX="8355" custLinFactNeighborY="-1358"/>
      <dgm:spPr/>
      <dgm:t>
        <a:bodyPr/>
        <a:lstStyle/>
        <a:p>
          <a:endParaRPr lang="uk-UA"/>
        </a:p>
      </dgm:t>
    </dgm:pt>
    <dgm:pt modelId="{1A065D57-865A-4618-88B0-D4E0572F0AF3}" type="pres">
      <dgm:prSet presAssocID="{28A6C1CB-4C52-406A-A885-F39301A7EFC5}" presName="parTrans" presStyleCnt="0"/>
      <dgm:spPr/>
    </dgm:pt>
    <dgm:pt modelId="{2B90219E-81A7-46A5-88E0-87FE0BD6176B}" type="pres">
      <dgm:prSet presAssocID="{2835772B-8C37-4123-BF3A-088068BCBF1A}" presName="node" presStyleLbl="alignAccFollowNode1" presStyleIdx="0" presStyleCnt="1">
        <dgm:presLayoutVars>
          <dgm:bulletEnabled val="1"/>
        </dgm:presLayoutVars>
      </dgm:prSet>
      <dgm:spPr/>
      <dgm:t>
        <a:bodyPr/>
        <a:lstStyle/>
        <a:p>
          <a:endParaRPr lang="uk-UA"/>
        </a:p>
      </dgm:t>
    </dgm:pt>
  </dgm:ptLst>
  <dgm:cxnLst>
    <dgm:cxn modelId="{7B94650A-5777-42F5-89F0-7FEE8F33A540}" type="presOf" srcId="{2835772B-8C37-4123-BF3A-088068BCBF1A}" destId="{2B90219E-81A7-46A5-88E0-87FE0BD6176B}" srcOrd="0" destOrd="0" presId="urn:microsoft.com/office/officeart/2005/8/layout/lProcess3"/>
    <dgm:cxn modelId="{64AEA51B-A56E-4C2F-8EE4-45EF8D18482B}" type="presOf" srcId="{86F2705B-AE6C-4EB3-8CFE-27AC079B4280}" destId="{667CECBB-82E8-4D5D-A6AA-CAA249A41804}" srcOrd="0" destOrd="0" presId="urn:microsoft.com/office/officeart/2005/8/layout/lProcess3"/>
    <dgm:cxn modelId="{AFD1F71E-EDA7-40D5-923F-998BCE0C95AD}" type="presOf" srcId="{C6B08279-890A-407C-9B93-6F5FCA2B57F8}" destId="{0916D559-71BD-48E1-A00B-A9394727C413}" srcOrd="0" destOrd="0" presId="urn:microsoft.com/office/officeart/2005/8/layout/lProcess3"/>
    <dgm:cxn modelId="{8DC96FA2-8F54-40AF-A752-B10AA1EA79FF}" srcId="{86F2705B-AE6C-4EB3-8CFE-27AC079B4280}" destId="{2835772B-8C37-4123-BF3A-088068BCBF1A}" srcOrd="0" destOrd="0" parTransId="{28A6C1CB-4C52-406A-A885-F39301A7EFC5}" sibTransId="{D6320ADB-2306-4F77-BBFC-AD23A50BDF15}"/>
    <dgm:cxn modelId="{2C6B9313-5E18-4A02-987D-5505B82AA6EC}" srcId="{C6B08279-890A-407C-9B93-6F5FCA2B57F8}" destId="{86F2705B-AE6C-4EB3-8CFE-27AC079B4280}" srcOrd="0" destOrd="0" parTransId="{740AD865-10C8-4036-9B16-D20DF69F3328}" sibTransId="{AAE21483-CF62-4052-A2E0-39677F1A4137}"/>
    <dgm:cxn modelId="{7D9614D1-A80A-4DD5-9F66-304C024C621A}" type="presParOf" srcId="{0916D559-71BD-48E1-A00B-A9394727C413}" destId="{C8698A7D-EFF1-4360-AA50-86771214BDFB}" srcOrd="0" destOrd="0" presId="urn:microsoft.com/office/officeart/2005/8/layout/lProcess3"/>
    <dgm:cxn modelId="{FED4490E-0094-492E-9B98-AA0EDF584238}" type="presParOf" srcId="{C8698A7D-EFF1-4360-AA50-86771214BDFB}" destId="{667CECBB-82E8-4D5D-A6AA-CAA249A41804}" srcOrd="0" destOrd="0" presId="urn:microsoft.com/office/officeart/2005/8/layout/lProcess3"/>
    <dgm:cxn modelId="{258E526D-ABD2-42EC-9A17-E43DC3A7E6E6}" type="presParOf" srcId="{C8698A7D-EFF1-4360-AA50-86771214BDFB}" destId="{1A065D57-865A-4618-88B0-D4E0572F0AF3}" srcOrd="1" destOrd="0" presId="urn:microsoft.com/office/officeart/2005/8/layout/lProcess3"/>
    <dgm:cxn modelId="{C3AD3718-44A7-4A58-86F7-FAEC38F0A505}" type="presParOf" srcId="{C8698A7D-EFF1-4360-AA50-86771214BDFB}" destId="{2B90219E-81A7-46A5-88E0-87FE0BD6176B}" srcOrd="2"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6B08279-890A-407C-9B93-6F5FCA2B57F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ru-RU"/>
        </a:p>
      </dgm:t>
    </dgm:pt>
    <dgm:pt modelId="{86F2705B-AE6C-4EB3-8CFE-27AC079B4280}">
      <dgm:prSet phldrT="[Текст]" custT="1"/>
      <dgm:spPr/>
      <dgm:t>
        <a:bodyPr/>
        <a:lstStyle/>
        <a:p>
          <a:r>
            <a:rPr lang="uk-UA" sz="1200" dirty="0">
              <a:latin typeface="Times New Roman" pitchFamily="18" charset="0"/>
              <a:cs typeface="Times New Roman" pitchFamily="18" charset="0"/>
            </a:rPr>
            <a:t>Складено тимчасових заборонних приписів</a:t>
          </a:r>
          <a:endParaRPr lang="ru-RU" sz="1200" dirty="0">
            <a:latin typeface="Times New Roman" pitchFamily="18" charset="0"/>
            <a:cs typeface="Times New Roman" pitchFamily="18" charset="0"/>
          </a:endParaRPr>
        </a:p>
      </dgm:t>
    </dgm:pt>
    <dgm:pt modelId="{740AD865-10C8-4036-9B16-D20DF69F3328}" type="parTrans" cxnId="{2C6B9313-5E18-4A02-987D-5505B82AA6EC}">
      <dgm:prSet/>
      <dgm:spPr/>
      <dgm:t>
        <a:bodyPr/>
        <a:lstStyle/>
        <a:p>
          <a:endParaRPr lang="ru-RU"/>
        </a:p>
      </dgm:t>
    </dgm:pt>
    <dgm:pt modelId="{AAE21483-CF62-4052-A2E0-39677F1A4137}" type="sibTrans" cxnId="{2C6B9313-5E18-4A02-987D-5505B82AA6EC}">
      <dgm:prSet/>
      <dgm:spPr/>
      <dgm:t>
        <a:bodyPr/>
        <a:lstStyle/>
        <a:p>
          <a:endParaRPr lang="ru-RU"/>
        </a:p>
      </dgm:t>
    </dgm:pt>
    <dgm:pt modelId="{2835772B-8C37-4123-BF3A-088068BCBF1A}">
      <dgm:prSet phldrT="[Текст]"/>
      <dgm:spPr/>
      <dgm:t>
        <a:bodyPr/>
        <a:lstStyle/>
        <a:p>
          <a:r>
            <a:rPr lang="uk-UA" dirty="0">
              <a:latin typeface="Times New Roman" panose="02020603050405020304" pitchFamily="18" charset="0"/>
              <a:cs typeface="Times New Roman" panose="02020603050405020304" pitchFamily="18" charset="0"/>
            </a:rPr>
            <a:t>390</a:t>
          </a:r>
          <a:endParaRPr lang="ru-RU" dirty="0">
            <a:latin typeface="Times New Roman" panose="02020603050405020304" pitchFamily="18" charset="0"/>
            <a:cs typeface="Times New Roman" panose="02020603050405020304" pitchFamily="18" charset="0"/>
          </a:endParaRPr>
        </a:p>
      </dgm:t>
    </dgm:pt>
    <dgm:pt modelId="{28A6C1CB-4C52-406A-A885-F39301A7EFC5}" type="parTrans" cxnId="{8DC96FA2-8F54-40AF-A752-B10AA1EA79FF}">
      <dgm:prSet/>
      <dgm:spPr/>
      <dgm:t>
        <a:bodyPr/>
        <a:lstStyle/>
        <a:p>
          <a:endParaRPr lang="ru-RU"/>
        </a:p>
      </dgm:t>
    </dgm:pt>
    <dgm:pt modelId="{D6320ADB-2306-4F77-BBFC-AD23A50BDF15}" type="sibTrans" cxnId="{8DC96FA2-8F54-40AF-A752-B10AA1EA79FF}">
      <dgm:prSet/>
      <dgm:spPr/>
      <dgm:t>
        <a:bodyPr/>
        <a:lstStyle/>
        <a:p>
          <a:endParaRPr lang="ru-RU"/>
        </a:p>
      </dgm:t>
    </dgm:pt>
    <dgm:pt modelId="{0916D559-71BD-48E1-A00B-A9394727C413}" type="pres">
      <dgm:prSet presAssocID="{C6B08279-890A-407C-9B93-6F5FCA2B57F8}" presName="Name0" presStyleCnt="0">
        <dgm:presLayoutVars>
          <dgm:chPref val="3"/>
          <dgm:dir/>
          <dgm:animLvl val="lvl"/>
          <dgm:resizeHandles/>
        </dgm:presLayoutVars>
      </dgm:prSet>
      <dgm:spPr/>
      <dgm:t>
        <a:bodyPr/>
        <a:lstStyle/>
        <a:p>
          <a:endParaRPr lang="uk-UA"/>
        </a:p>
      </dgm:t>
    </dgm:pt>
    <dgm:pt modelId="{C8698A7D-EFF1-4360-AA50-86771214BDFB}" type="pres">
      <dgm:prSet presAssocID="{86F2705B-AE6C-4EB3-8CFE-27AC079B4280}" presName="horFlow" presStyleCnt="0"/>
      <dgm:spPr/>
    </dgm:pt>
    <dgm:pt modelId="{667CECBB-82E8-4D5D-A6AA-CAA249A41804}" type="pres">
      <dgm:prSet presAssocID="{86F2705B-AE6C-4EB3-8CFE-27AC079B4280}" presName="bigChev" presStyleLbl="node1" presStyleIdx="0" presStyleCnt="1"/>
      <dgm:spPr/>
      <dgm:t>
        <a:bodyPr/>
        <a:lstStyle/>
        <a:p>
          <a:endParaRPr lang="uk-UA"/>
        </a:p>
      </dgm:t>
    </dgm:pt>
    <dgm:pt modelId="{1A065D57-865A-4618-88B0-D4E0572F0AF3}" type="pres">
      <dgm:prSet presAssocID="{28A6C1CB-4C52-406A-A885-F39301A7EFC5}" presName="parTrans" presStyleCnt="0"/>
      <dgm:spPr/>
    </dgm:pt>
    <dgm:pt modelId="{2B90219E-81A7-46A5-88E0-87FE0BD6176B}" type="pres">
      <dgm:prSet presAssocID="{2835772B-8C37-4123-BF3A-088068BCBF1A}" presName="node" presStyleLbl="alignAccFollowNode1" presStyleIdx="0" presStyleCnt="1">
        <dgm:presLayoutVars>
          <dgm:bulletEnabled val="1"/>
        </dgm:presLayoutVars>
      </dgm:prSet>
      <dgm:spPr/>
      <dgm:t>
        <a:bodyPr/>
        <a:lstStyle/>
        <a:p>
          <a:endParaRPr lang="uk-UA"/>
        </a:p>
      </dgm:t>
    </dgm:pt>
  </dgm:ptLst>
  <dgm:cxnLst>
    <dgm:cxn modelId="{8DC96FA2-8F54-40AF-A752-B10AA1EA79FF}" srcId="{86F2705B-AE6C-4EB3-8CFE-27AC079B4280}" destId="{2835772B-8C37-4123-BF3A-088068BCBF1A}" srcOrd="0" destOrd="0" parTransId="{28A6C1CB-4C52-406A-A885-F39301A7EFC5}" sibTransId="{D6320ADB-2306-4F77-BBFC-AD23A50BDF15}"/>
    <dgm:cxn modelId="{7D48B830-076E-4946-BA83-5B2E77D2F9DB}" type="presOf" srcId="{2835772B-8C37-4123-BF3A-088068BCBF1A}" destId="{2B90219E-81A7-46A5-88E0-87FE0BD6176B}" srcOrd="0" destOrd="0" presId="urn:microsoft.com/office/officeart/2005/8/layout/lProcess3"/>
    <dgm:cxn modelId="{2C6B9313-5E18-4A02-987D-5505B82AA6EC}" srcId="{C6B08279-890A-407C-9B93-6F5FCA2B57F8}" destId="{86F2705B-AE6C-4EB3-8CFE-27AC079B4280}" srcOrd="0" destOrd="0" parTransId="{740AD865-10C8-4036-9B16-D20DF69F3328}" sibTransId="{AAE21483-CF62-4052-A2E0-39677F1A4137}"/>
    <dgm:cxn modelId="{E6FF29D5-D953-4CB1-8911-42DB85364F83}" type="presOf" srcId="{86F2705B-AE6C-4EB3-8CFE-27AC079B4280}" destId="{667CECBB-82E8-4D5D-A6AA-CAA249A41804}" srcOrd="0" destOrd="0" presId="urn:microsoft.com/office/officeart/2005/8/layout/lProcess3"/>
    <dgm:cxn modelId="{0929843A-7D89-45A9-892A-B157E8C40B23}" type="presOf" srcId="{C6B08279-890A-407C-9B93-6F5FCA2B57F8}" destId="{0916D559-71BD-48E1-A00B-A9394727C413}" srcOrd="0" destOrd="0" presId="urn:microsoft.com/office/officeart/2005/8/layout/lProcess3"/>
    <dgm:cxn modelId="{C86473CD-0D57-4D70-9A3E-756BAF6F3F25}" type="presParOf" srcId="{0916D559-71BD-48E1-A00B-A9394727C413}" destId="{C8698A7D-EFF1-4360-AA50-86771214BDFB}" srcOrd="0" destOrd="0" presId="urn:microsoft.com/office/officeart/2005/8/layout/lProcess3"/>
    <dgm:cxn modelId="{554446A0-40AD-4551-B3B5-731B96CB25B9}" type="presParOf" srcId="{C8698A7D-EFF1-4360-AA50-86771214BDFB}" destId="{667CECBB-82E8-4D5D-A6AA-CAA249A41804}" srcOrd="0" destOrd="0" presId="urn:microsoft.com/office/officeart/2005/8/layout/lProcess3"/>
    <dgm:cxn modelId="{9A52A51D-1F37-4955-8FF5-207AE178C9A7}" type="presParOf" srcId="{C8698A7D-EFF1-4360-AA50-86771214BDFB}" destId="{1A065D57-865A-4618-88B0-D4E0572F0AF3}" srcOrd="1" destOrd="0" presId="urn:microsoft.com/office/officeart/2005/8/layout/lProcess3"/>
    <dgm:cxn modelId="{9BBFF5E0-A5D7-46FF-80C9-A18EB3DFB526}" type="presParOf" srcId="{C8698A7D-EFF1-4360-AA50-86771214BDFB}" destId="{2B90219E-81A7-46A5-88E0-87FE0BD6176B}" srcOrd="2" destOrd="0" presId="urn:microsoft.com/office/officeart/2005/8/layout/lProcess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8F6B304-F72E-43ED-A054-0019DD26C17E}" type="doc">
      <dgm:prSet loTypeId="urn:microsoft.com/office/officeart/2005/8/layout/radial6" loCatId="relationship" qsTypeId="urn:microsoft.com/office/officeart/2005/8/quickstyle/simple1" qsCatId="simple" csTypeId="urn:microsoft.com/office/officeart/2005/8/colors/accent1_2" csCatId="accent1" phldr="1"/>
      <dgm:spPr/>
      <dgm:t>
        <a:bodyPr/>
        <a:lstStyle/>
        <a:p>
          <a:endParaRPr lang="ru-RU"/>
        </a:p>
      </dgm:t>
    </dgm:pt>
    <dgm:pt modelId="{2DCC3EA5-438A-4588-9AC8-E1CAC998CDC2}">
      <dgm:prSet phldrT="[Текст]"/>
      <dgm:spPr/>
      <dgm:t>
        <a:bodyPr/>
        <a:lstStyle/>
        <a:p>
          <a:r>
            <a:rPr lang="uk-UA" b="1"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Злочинів проти дітей</a:t>
          </a:r>
        </a:p>
        <a:p>
          <a:r>
            <a:rPr lang="uk-UA" b="1" dirty="0">
              <a:solidFill>
                <a:schemeClr val="bg1"/>
              </a:solidFill>
              <a:effectLst>
                <a:outerShdw blurRad="38100" dist="38100" dir="2700000" algn="tl">
                  <a:srgbClr val="000000">
                    <a:alpha val="43137"/>
                  </a:srgbClr>
                </a:outerShdw>
              </a:effectLst>
              <a:latin typeface="Times New Roman" pitchFamily="18" charset="0"/>
              <a:cs typeface="Times New Roman" pitchFamily="18" charset="0"/>
            </a:rPr>
            <a:t>13</a:t>
          </a:r>
          <a:endParaRPr lang="ru-RU" b="1" dirty="0">
            <a:solidFill>
              <a:schemeClr val="bg1"/>
            </a:solidFill>
            <a:effectLst>
              <a:outerShdw blurRad="38100" dist="38100" dir="2700000" algn="tl">
                <a:srgbClr val="000000">
                  <a:alpha val="43137"/>
                </a:srgbClr>
              </a:outerShdw>
            </a:effectLst>
            <a:latin typeface="Times New Roman" pitchFamily="18" charset="0"/>
            <a:cs typeface="Times New Roman" pitchFamily="18" charset="0"/>
          </a:endParaRPr>
        </a:p>
      </dgm:t>
    </dgm:pt>
    <dgm:pt modelId="{DC706B29-74AB-43CD-9AE5-8011DEE33AB4}" type="parTrans" cxnId="{613854E3-82F7-4D98-A02B-39D71431F537}">
      <dgm:prSet/>
      <dgm:spPr/>
      <dgm:t>
        <a:bodyPr/>
        <a:lstStyle/>
        <a:p>
          <a:endParaRPr lang="ru-RU"/>
        </a:p>
      </dgm:t>
    </dgm:pt>
    <dgm:pt modelId="{D2FFDCCC-C4F9-427C-8959-A60A6B080B50}" type="sibTrans" cxnId="{613854E3-82F7-4D98-A02B-39D71431F537}">
      <dgm:prSet/>
      <dgm:spPr/>
      <dgm:t>
        <a:bodyPr/>
        <a:lstStyle/>
        <a:p>
          <a:endParaRPr lang="ru-RU"/>
        </a:p>
      </dgm:t>
    </dgm:pt>
    <dgm:pt modelId="{9ACC3E97-409C-404E-A784-5F0F49AB4D18}">
      <dgm:prSet phldrT="[Текст]" custT="1"/>
      <dgm:spPr/>
      <dgm:t>
        <a:bodyPr/>
        <a:lstStyle/>
        <a:p>
          <a:r>
            <a:rPr lang="uk-UA" sz="1400" b="1"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Випадки зникнення дітей/знайдено</a:t>
          </a:r>
        </a:p>
        <a:p>
          <a:r>
            <a:rPr lang="uk-UA" sz="1800" b="1" dirty="0">
              <a:effectLst>
                <a:outerShdw blurRad="38100" dist="38100" dir="2700000" algn="tl">
                  <a:srgbClr val="000000">
                    <a:alpha val="43137"/>
                  </a:srgbClr>
                </a:outerShdw>
              </a:effectLst>
              <a:latin typeface="Times New Roman" pitchFamily="18" charset="0"/>
              <a:cs typeface="Times New Roman" pitchFamily="18" charset="0"/>
            </a:rPr>
            <a:t>46/46</a:t>
          </a:r>
          <a:endParaRPr lang="ru-RU" sz="1800" b="1" dirty="0">
            <a:effectLst>
              <a:outerShdw blurRad="38100" dist="38100" dir="2700000" algn="tl">
                <a:srgbClr val="000000">
                  <a:alpha val="43137"/>
                </a:srgbClr>
              </a:outerShdw>
            </a:effectLst>
            <a:latin typeface="Times New Roman" pitchFamily="18" charset="0"/>
            <a:cs typeface="Times New Roman" pitchFamily="18" charset="0"/>
          </a:endParaRPr>
        </a:p>
      </dgm:t>
    </dgm:pt>
    <dgm:pt modelId="{5E232D9D-13CB-4F69-A4AE-1961C2C0EC5A}" type="parTrans" cxnId="{EEB7A287-2CE1-47EC-BA63-18DFB96306B0}">
      <dgm:prSet/>
      <dgm:spPr/>
      <dgm:t>
        <a:bodyPr/>
        <a:lstStyle/>
        <a:p>
          <a:endParaRPr lang="ru-RU"/>
        </a:p>
      </dgm:t>
    </dgm:pt>
    <dgm:pt modelId="{15D30F9D-536A-488C-BE46-EC528EA4EA3F}" type="sibTrans" cxnId="{EEB7A287-2CE1-47EC-BA63-18DFB96306B0}">
      <dgm:prSet/>
      <dgm:spPr/>
      <dgm:t>
        <a:bodyPr/>
        <a:lstStyle/>
        <a:p>
          <a:endParaRPr lang="ru-RU"/>
        </a:p>
      </dgm:t>
    </dgm:pt>
    <dgm:pt modelId="{E4893B60-9DA9-451E-8D6B-89AC70804023}">
      <dgm:prSet phldrT="[Текст]" custT="1"/>
      <dgm:spPr/>
      <dgm:t>
        <a:bodyPr/>
        <a:lstStyle/>
        <a:p>
          <a:r>
            <a:rPr lang="uk-UA" sz="1600" b="1"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Перебувало дітей в складних життєвих обставинах</a:t>
          </a:r>
        </a:p>
        <a:p>
          <a:r>
            <a:rPr lang="uk-UA" sz="2000" b="1" dirty="0">
              <a:effectLst>
                <a:outerShdw blurRad="38100" dist="38100" dir="2700000" algn="tl">
                  <a:srgbClr val="000000">
                    <a:alpha val="43137"/>
                  </a:srgbClr>
                </a:outerShdw>
              </a:effectLst>
              <a:latin typeface="Times New Roman" pitchFamily="18" charset="0"/>
              <a:cs typeface="Times New Roman" pitchFamily="18" charset="0"/>
            </a:rPr>
            <a:t>196</a:t>
          </a:r>
          <a:endParaRPr lang="ru-RU" sz="2000" b="1" dirty="0">
            <a:effectLst>
              <a:outerShdw blurRad="38100" dist="38100" dir="2700000" algn="tl">
                <a:srgbClr val="000000">
                  <a:alpha val="43137"/>
                </a:srgbClr>
              </a:outerShdw>
            </a:effectLst>
            <a:latin typeface="Times New Roman" pitchFamily="18" charset="0"/>
            <a:cs typeface="Times New Roman" pitchFamily="18" charset="0"/>
          </a:endParaRPr>
        </a:p>
      </dgm:t>
    </dgm:pt>
    <dgm:pt modelId="{BAB20EFC-FA4C-4E9D-A45D-5BDFC57CD7F8}" type="parTrans" cxnId="{A445F45C-D90C-4D02-8A4C-32AD215EE29B}">
      <dgm:prSet/>
      <dgm:spPr/>
      <dgm:t>
        <a:bodyPr/>
        <a:lstStyle/>
        <a:p>
          <a:endParaRPr lang="ru-RU"/>
        </a:p>
      </dgm:t>
    </dgm:pt>
    <dgm:pt modelId="{7D51F84A-DA58-4379-B300-05C39F93ADA0}" type="sibTrans" cxnId="{A445F45C-D90C-4D02-8A4C-32AD215EE29B}">
      <dgm:prSet/>
      <dgm:spPr/>
      <dgm:t>
        <a:bodyPr/>
        <a:lstStyle/>
        <a:p>
          <a:endParaRPr lang="ru-RU"/>
        </a:p>
      </dgm:t>
    </dgm:pt>
    <dgm:pt modelId="{A931C540-2E72-4382-9726-D0C7526BDD49}">
      <dgm:prSet phldrT="[Текст]" custT="1"/>
      <dgm:spPr/>
      <dgm:t>
        <a:bodyPr/>
        <a:lstStyle/>
        <a:p>
          <a:r>
            <a:rPr lang="uk-UA" sz="1400" b="1"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Виявлено  фактів щодо продажу алкоголю дітям (складено протоколів)</a:t>
          </a:r>
        </a:p>
        <a:p>
          <a:r>
            <a:rPr lang="uk-UA" sz="1800" b="1" dirty="0">
              <a:effectLst>
                <a:outerShdw blurRad="38100" dist="38100" dir="2700000" algn="tl">
                  <a:srgbClr val="000000">
                    <a:alpha val="43137"/>
                  </a:srgbClr>
                </a:outerShdw>
              </a:effectLst>
              <a:latin typeface="Times New Roman" pitchFamily="18" charset="0"/>
              <a:cs typeface="Times New Roman" pitchFamily="18" charset="0"/>
            </a:rPr>
            <a:t>34</a:t>
          </a:r>
          <a:endParaRPr lang="ru-RU" sz="1800" b="1" dirty="0">
            <a:effectLst>
              <a:outerShdw blurRad="38100" dist="38100" dir="2700000" algn="tl">
                <a:srgbClr val="000000">
                  <a:alpha val="43137"/>
                </a:srgbClr>
              </a:outerShdw>
            </a:effectLst>
            <a:latin typeface="Times New Roman" pitchFamily="18" charset="0"/>
            <a:cs typeface="Times New Roman" pitchFamily="18" charset="0"/>
          </a:endParaRPr>
        </a:p>
      </dgm:t>
    </dgm:pt>
    <dgm:pt modelId="{70E22424-B68D-4C2D-B6FB-FF6D7EC766E8}" type="parTrans" cxnId="{9299C9E2-26FE-4732-89C4-917EF7247062}">
      <dgm:prSet/>
      <dgm:spPr/>
      <dgm:t>
        <a:bodyPr/>
        <a:lstStyle/>
        <a:p>
          <a:endParaRPr lang="ru-RU"/>
        </a:p>
      </dgm:t>
    </dgm:pt>
    <dgm:pt modelId="{7A2CC947-F061-4154-8AE7-63ACA837EA35}" type="sibTrans" cxnId="{9299C9E2-26FE-4732-89C4-917EF7247062}">
      <dgm:prSet/>
      <dgm:spPr/>
      <dgm:t>
        <a:bodyPr/>
        <a:lstStyle/>
        <a:p>
          <a:endParaRPr lang="ru-RU"/>
        </a:p>
      </dgm:t>
    </dgm:pt>
    <dgm:pt modelId="{D21FF386-4E3E-4093-A0F2-C39324B70E6F}" type="pres">
      <dgm:prSet presAssocID="{D8F6B304-F72E-43ED-A054-0019DD26C17E}" presName="Name0" presStyleCnt="0">
        <dgm:presLayoutVars>
          <dgm:chMax val="1"/>
          <dgm:dir/>
          <dgm:animLvl val="ctr"/>
          <dgm:resizeHandles val="exact"/>
        </dgm:presLayoutVars>
      </dgm:prSet>
      <dgm:spPr/>
      <dgm:t>
        <a:bodyPr/>
        <a:lstStyle/>
        <a:p>
          <a:endParaRPr lang="uk-UA"/>
        </a:p>
      </dgm:t>
    </dgm:pt>
    <dgm:pt modelId="{65FCF0C4-078B-416A-B9E7-C0ABF41E2B8A}" type="pres">
      <dgm:prSet presAssocID="{2DCC3EA5-438A-4588-9AC8-E1CAC998CDC2}" presName="centerShape" presStyleLbl="node0" presStyleIdx="0" presStyleCnt="1" custScaleX="141135" custScaleY="113625"/>
      <dgm:spPr/>
      <dgm:t>
        <a:bodyPr/>
        <a:lstStyle/>
        <a:p>
          <a:endParaRPr lang="uk-UA"/>
        </a:p>
      </dgm:t>
    </dgm:pt>
    <dgm:pt modelId="{6C190B34-76B5-49EC-8A3E-FE975E70893B}" type="pres">
      <dgm:prSet presAssocID="{9ACC3E97-409C-404E-A784-5F0F49AB4D18}" presName="node" presStyleLbl="node1" presStyleIdx="0" presStyleCnt="3" custScaleX="208378" custScaleY="134185" custRadScaleRad="90590" custRadScaleInc="3087">
        <dgm:presLayoutVars>
          <dgm:bulletEnabled val="1"/>
        </dgm:presLayoutVars>
      </dgm:prSet>
      <dgm:spPr/>
      <dgm:t>
        <a:bodyPr/>
        <a:lstStyle/>
        <a:p>
          <a:endParaRPr lang="uk-UA"/>
        </a:p>
      </dgm:t>
    </dgm:pt>
    <dgm:pt modelId="{D337AB4A-25A2-4D3D-B8B5-542A269604E4}" type="pres">
      <dgm:prSet presAssocID="{9ACC3E97-409C-404E-A784-5F0F49AB4D18}" presName="dummy" presStyleCnt="0"/>
      <dgm:spPr/>
    </dgm:pt>
    <dgm:pt modelId="{6964593A-3ACD-45AB-BD15-F3CEA72B5FB6}" type="pres">
      <dgm:prSet presAssocID="{15D30F9D-536A-488C-BE46-EC528EA4EA3F}" presName="sibTrans" presStyleLbl="sibTrans2D1" presStyleIdx="0" presStyleCnt="3" custLinFactNeighborX="6337" custLinFactNeighborY="-2269"/>
      <dgm:spPr/>
      <dgm:t>
        <a:bodyPr/>
        <a:lstStyle/>
        <a:p>
          <a:endParaRPr lang="uk-UA"/>
        </a:p>
      </dgm:t>
    </dgm:pt>
    <dgm:pt modelId="{6B4F0111-C771-4305-9F19-F385B530E463}" type="pres">
      <dgm:prSet presAssocID="{E4893B60-9DA9-451E-8D6B-89AC70804023}" presName="node" presStyleLbl="node1" presStyleIdx="1" presStyleCnt="3" custScaleX="185119" custScaleY="167226" custRadScaleRad="99421" custRadScaleInc="33886">
        <dgm:presLayoutVars>
          <dgm:bulletEnabled val="1"/>
        </dgm:presLayoutVars>
      </dgm:prSet>
      <dgm:spPr/>
      <dgm:t>
        <a:bodyPr/>
        <a:lstStyle/>
        <a:p>
          <a:endParaRPr lang="uk-UA"/>
        </a:p>
      </dgm:t>
    </dgm:pt>
    <dgm:pt modelId="{9CE90970-A6BE-40F7-884B-674A9D42B115}" type="pres">
      <dgm:prSet presAssocID="{E4893B60-9DA9-451E-8D6B-89AC70804023}" presName="dummy" presStyleCnt="0"/>
      <dgm:spPr/>
    </dgm:pt>
    <dgm:pt modelId="{DDC17FDA-E7BE-4E01-AC21-2D306502D4AE}" type="pres">
      <dgm:prSet presAssocID="{7D51F84A-DA58-4379-B300-05C39F93ADA0}" presName="sibTrans" presStyleLbl="sibTrans2D1" presStyleIdx="1" presStyleCnt="3" custLinFactNeighborX="3687" custLinFactNeighborY="-1677"/>
      <dgm:spPr/>
      <dgm:t>
        <a:bodyPr/>
        <a:lstStyle/>
        <a:p>
          <a:endParaRPr lang="uk-UA"/>
        </a:p>
      </dgm:t>
    </dgm:pt>
    <dgm:pt modelId="{66D7368C-DD36-41C0-AF75-29B79AA508F0}" type="pres">
      <dgm:prSet presAssocID="{A931C540-2E72-4382-9726-D0C7526BDD49}" presName="node" presStyleLbl="node1" presStyleIdx="2" presStyleCnt="3" custScaleX="184656" custScaleY="153884" custRadScaleRad="111005" custRadScaleInc="-13532">
        <dgm:presLayoutVars>
          <dgm:bulletEnabled val="1"/>
        </dgm:presLayoutVars>
      </dgm:prSet>
      <dgm:spPr/>
      <dgm:t>
        <a:bodyPr/>
        <a:lstStyle/>
        <a:p>
          <a:endParaRPr lang="uk-UA"/>
        </a:p>
      </dgm:t>
    </dgm:pt>
    <dgm:pt modelId="{3E54F914-0014-4D0B-9466-AA67B92EF522}" type="pres">
      <dgm:prSet presAssocID="{A931C540-2E72-4382-9726-D0C7526BDD49}" presName="dummy" presStyleCnt="0"/>
      <dgm:spPr/>
    </dgm:pt>
    <dgm:pt modelId="{91780454-32E8-442D-9542-F67C582F7548}" type="pres">
      <dgm:prSet presAssocID="{7A2CC947-F061-4154-8AE7-63ACA837EA35}" presName="sibTrans" presStyleLbl="sibTrans2D1" presStyleIdx="2" presStyleCnt="3" custLinFactNeighborX="-103" custLinFactNeighborY="-1740"/>
      <dgm:spPr/>
      <dgm:t>
        <a:bodyPr/>
        <a:lstStyle/>
        <a:p>
          <a:endParaRPr lang="uk-UA"/>
        </a:p>
      </dgm:t>
    </dgm:pt>
  </dgm:ptLst>
  <dgm:cxnLst>
    <dgm:cxn modelId="{3ED8F883-6734-4BC4-B59F-B1984B9D73ED}" type="presOf" srcId="{7A2CC947-F061-4154-8AE7-63ACA837EA35}" destId="{91780454-32E8-442D-9542-F67C582F7548}" srcOrd="0" destOrd="0" presId="urn:microsoft.com/office/officeart/2005/8/layout/radial6"/>
    <dgm:cxn modelId="{C52EE9E5-B418-44C0-8F49-B8654A6012E6}" type="presOf" srcId="{15D30F9D-536A-488C-BE46-EC528EA4EA3F}" destId="{6964593A-3ACD-45AB-BD15-F3CEA72B5FB6}" srcOrd="0" destOrd="0" presId="urn:microsoft.com/office/officeart/2005/8/layout/radial6"/>
    <dgm:cxn modelId="{4DAE377B-D97C-4536-99D7-1F05AB0EA09E}" type="presOf" srcId="{E4893B60-9DA9-451E-8D6B-89AC70804023}" destId="{6B4F0111-C771-4305-9F19-F385B530E463}" srcOrd="0" destOrd="0" presId="urn:microsoft.com/office/officeart/2005/8/layout/radial6"/>
    <dgm:cxn modelId="{387A5288-5C0D-4097-A5BF-8E7D15559754}" type="presOf" srcId="{9ACC3E97-409C-404E-A784-5F0F49AB4D18}" destId="{6C190B34-76B5-49EC-8A3E-FE975E70893B}" srcOrd="0" destOrd="0" presId="urn:microsoft.com/office/officeart/2005/8/layout/radial6"/>
    <dgm:cxn modelId="{EEB7A287-2CE1-47EC-BA63-18DFB96306B0}" srcId="{2DCC3EA5-438A-4588-9AC8-E1CAC998CDC2}" destId="{9ACC3E97-409C-404E-A784-5F0F49AB4D18}" srcOrd="0" destOrd="0" parTransId="{5E232D9D-13CB-4F69-A4AE-1961C2C0EC5A}" sibTransId="{15D30F9D-536A-488C-BE46-EC528EA4EA3F}"/>
    <dgm:cxn modelId="{613854E3-82F7-4D98-A02B-39D71431F537}" srcId="{D8F6B304-F72E-43ED-A054-0019DD26C17E}" destId="{2DCC3EA5-438A-4588-9AC8-E1CAC998CDC2}" srcOrd="0" destOrd="0" parTransId="{DC706B29-74AB-43CD-9AE5-8011DEE33AB4}" sibTransId="{D2FFDCCC-C4F9-427C-8959-A60A6B080B50}"/>
    <dgm:cxn modelId="{A445F45C-D90C-4D02-8A4C-32AD215EE29B}" srcId="{2DCC3EA5-438A-4588-9AC8-E1CAC998CDC2}" destId="{E4893B60-9DA9-451E-8D6B-89AC70804023}" srcOrd="1" destOrd="0" parTransId="{BAB20EFC-FA4C-4E9D-A45D-5BDFC57CD7F8}" sibTransId="{7D51F84A-DA58-4379-B300-05C39F93ADA0}"/>
    <dgm:cxn modelId="{8178A5E2-53F1-49F1-BE97-28C48786C35A}" type="presOf" srcId="{D8F6B304-F72E-43ED-A054-0019DD26C17E}" destId="{D21FF386-4E3E-4093-A0F2-C39324B70E6F}" srcOrd="0" destOrd="0" presId="urn:microsoft.com/office/officeart/2005/8/layout/radial6"/>
    <dgm:cxn modelId="{069E8A9D-35EB-478C-B581-5C7F6389C02D}" type="presOf" srcId="{7D51F84A-DA58-4379-B300-05C39F93ADA0}" destId="{DDC17FDA-E7BE-4E01-AC21-2D306502D4AE}" srcOrd="0" destOrd="0" presId="urn:microsoft.com/office/officeart/2005/8/layout/radial6"/>
    <dgm:cxn modelId="{33B36033-E419-4F28-A16E-A6C3C8EC75D9}" type="presOf" srcId="{A931C540-2E72-4382-9726-D0C7526BDD49}" destId="{66D7368C-DD36-41C0-AF75-29B79AA508F0}" srcOrd="0" destOrd="0" presId="urn:microsoft.com/office/officeart/2005/8/layout/radial6"/>
    <dgm:cxn modelId="{47DF5C9F-F435-41E4-9DF6-5EBC483C6544}" type="presOf" srcId="{2DCC3EA5-438A-4588-9AC8-E1CAC998CDC2}" destId="{65FCF0C4-078B-416A-B9E7-C0ABF41E2B8A}" srcOrd="0" destOrd="0" presId="urn:microsoft.com/office/officeart/2005/8/layout/radial6"/>
    <dgm:cxn modelId="{9299C9E2-26FE-4732-89C4-917EF7247062}" srcId="{2DCC3EA5-438A-4588-9AC8-E1CAC998CDC2}" destId="{A931C540-2E72-4382-9726-D0C7526BDD49}" srcOrd="2" destOrd="0" parTransId="{70E22424-B68D-4C2D-B6FB-FF6D7EC766E8}" sibTransId="{7A2CC947-F061-4154-8AE7-63ACA837EA35}"/>
    <dgm:cxn modelId="{6F0AFE46-2003-4EDA-8C1C-7C09FABF0E64}" type="presParOf" srcId="{D21FF386-4E3E-4093-A0F2-C39324B70E6F}" destId="{65FCF0C4-078B-416A-B9E7-C0ABF41E2B8A}" srcOrd="0" destOrd="0" presId="urn:microsoft.com/office/officeart/2005/8/layout/radial6"/>
    <dgm:cxn modelId="{7F82E0EB-560A-41F8-8CC6-83F9BE75CEA7}" type="presParOf" srcId="{D21FF386-4E3E-4093-A0F2-C39324B70E6F}" destId="{6C190B34-76B5-49EC-8A3E-FE975E70893B}" srcOrd="1" destOrd="0" presId="urn:microsoft.com/office/officeart/2005/8/layout/radial6"/>
    <dgm:cxn modelId="{5A8C9E10-1175-4F6A-9AF4-0577E05D3441}" type="presParOf" srcId="{D21FF386-4E3E-4093-A0F2-C39324B70E6F}" destId="{D337AB4A-25A2-4D3D-B8B5-542A269604E4}" srcOrd="2" destOrd="0" presId="urn:microsoft.com/office/officeart/2005/8/layout/radial6"/>
    <dgm:cxn modelId="{D471AD3C-93FB-4315-B576-A8AA2C74AA6F}" type="presParOf" srcId="{D21FF386-4E3E-4093-A0F2-C39324B70E6F}" destId="{6964593A-3ACD-45AB-BD15-F3CEA72B5FB6}" srcOrd="3" destOrd="0" presId="urn:microsoft.com/office/officeart/2005/8/layout/radial6"/>
    <dgm:cxn modelId="{63BE93E0-7221-46A1-A616-CFF652F0DB8B}" type="presParOf" srcId="{D21FF386-4E3E-4093-A0F2-C39324B70E6F}" destId="{6B4F0111-C771-4305-9F19-F385B530E463}" srcOrd="4" destOrd="0" presId="urn:microsoft.com/office/officeart/2005/8/layout/radial6"/>
    <dgm:cxn modelId="{A51D4589-C5C0-47AD-9A4C-5F33812973DD}" type="presParOf" srcId="{D21FF386-4E3E-4093-A0F2-C39324B70E6F}" destId="{9CE90970-A6BE-40F7-884B-674A9D42B115}" srcOrd="5" destOrd="0" presId="urn:microsoft.com/office/officeart/2005/8/layout/radial6"/>
    <dgm:cxn modelId="{4535ABE5-691C-427A-BE17-1D8CC08228B7}" type="presParOf" srcId="{D21FF386-4E3E-4093-A0F2-C39324B70E6F}" destId="{DDC17FDA-E7BE-4E01-AC21-2D306502D4AE}" srcOrd="6" destOrd="0" presId="urn:microsoft.com/office/officeart/2005/8/layout/radial6"/>
    <dgm:cxn modelId="{F06B1AE9-2DF7-4ACF-A4B5-FF3028022777}" type="presParOf" srcId="{D21FF386-4E3E-4093-A0F2-C39324B70E6F}" destId="{66D7368C-DD36-41C0-AF75-29B79AA508F0}" srcOrd="7" destOrd="0" presId="urn:microsoft.com/office/officeart/2005/8/layout/radial6"/>
    <dgm:cxn modelId="{844E6B06-C2FD-499E-A514-B314B33D530D}" type="presParOf" srcId="{D21FF386-4E3E-4093-A0F2-C39324B70E6F}" destId="{3E54F914-0014-4D0B-9466-AA67B92EF522}" srcOrd="8" destOrd="0" presId="urn:microsoft.com/office/officeart/2005/8/layout/radial6"/>
    <dgm:cxn modelId="{AB1092B0-2737-4F18-95B0-C445597DE91B}" type="presParOf" srcId="{D21FF386-4E3E-4093-A0F2-C39324B70E6F}" destId="{91780454-32E8-442D-9542-F67C582F7548}" srcOrd="9"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6B08279-890A-407C-9B93-6F5FCA2B57F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ru-RU"/>
        </a:p>
      </dgm:t>
    </dgm:pt>
    <dgm:pt modelId="{86F2705B-AE6C-4EB3-8CFE-27AC079B4280}">
      <dgm:prSet phldrT="[Текст]"/>
      <dgm:spPr/>
      <dgm:t>
        <a:bodyPr/>
        <a:lstStyle/>
        <a:p>
          <a:r>
            <a:rPr lang="uk-UA" dirty="0">
              <a:latin typeface="Times New Roman" pitchFamily="18" charset="0"/>
              <a:cs typeface="Times New Roman" pitchFamily="18" charset="0"/>
            </a:rPr>
            <a:t>Розкрито злочинів за участю поліцейських офіцерів громад</a:t>
          </a:r>
          <a:endParaRPr lang="ru-RU" dirty="0">
            <a:latin typeface="Times New Roman" pitchFamily="18" charset="0"/>
            <a:cs typeface="Times New Roman" pitchFamily="18" charset="0"/>
          </a:endParaRPr>
        </a:p>
      </dgm:t>
    </dgm:pt>
    <dgm:pt modelId="{740AD865-10C8-4036-9B16-D20DF69F3328}" type="parTrans" cxnId="{2C6B9313-5E18-4A02-987D-5505B82AA6EC}">
      <dgm:prSet/>
      <dgm:spPr/>
      <dgm:t>
        <a:bodyPr/>
        <a:lstStyle/>
        <a:p>
          <a:endParaRPr lang="ru-RU"/>
        </a:p>
      </dgm:t>
    </dgm:pt>
    <dgm:pt modelId="{AAE21483-CF62-4052-A2E0-39677F1A4137}" type="sibTrans" cxnId="{2C6B9313-5E18-4A02-987D-5505B82AA6EC}">
      <dgm:prSet/>
      <dgm:spPr/>
      <dgm:t>
        <a:bodyPr/>
        <a:lstStyle/>
        <a:p>
          <a:endParaRPr lang="ru-RU"/>
        </a:p>
      </dgm:t>
    </dgm:pt>
    <dgm:pt modelId="{2835772B-8C37-4123-BF3A-088068BCBF1A}">
      <dgm:prSet phldrT="[Текст]"/>
      <dgm:spPr/>
      <dgm:t>
        <a:bodyPr/>
        <a:lstStyle/>
        <a:p>
          <a:r>
            <a:rPr lang="uk-UA" dirty="0">
              <a:latin typeface="Times New Roman" panose="02020603050405020304" pitchFamily="18" charset="0"/>
              <a:cs typeface="Times New Roman" panose="02020603050405020304" pitchFamily="18" charset="0"/>
            </a:rPr>
            <a:t>7</a:t>
          </a:r>
          <a:endParaRPr lang="ru-RU" dirty="0">
            <a:latin typeface="Times New Roman" panose="02020603050405020304" pitchFamily="18" charset="0"/>
            <a:cs typeface="Times New Roman" panose="02020603050405020304" pitchFamily="18" charset="0"/>
          </a:endParaRPr>
        </a:p>
      </dgm:t>
    </dgm:pt>
    <dgm:pt modelId="{28A6C1CB-4C52-406A-A885-F39301A7EFC5}" type="parTrans" cxnId="{8DC96FA2-8F54-40AF-A752-B10AA1EA79FF}">
      <dgm:prSet/>
      <dgm:spPr/>
      <dgm:t>
        <a:bodyPr/>
        <a:lstStyle/>
        <a:p>
          <a:endParaRPr lang="ru-RU"/>
        </a:p>
      </dgm:t>
    </dgm:pt>
    <dgm:pt modelId="{D6320ADB-2306-4F77-BBFC-AD23A50BDF15}" type="sibTrans" cxnId="{8DC96FA2-8F54-40AF-A752-B10AA1EA79FF}">
      <dgm:prSet/>
      <dgm:spPr/>
      <dgm:t>
        <a:bodyPr/>
        <a:lstStyle/>
        <a:p>
          <a:endParaRPr lang="ru-RU"/>
        </a:p>
      </dgm:t>
    </dgm:pt>
    <dgm:pt modelId="{0916D559-71BD-48E1-A00B-A9394727C413}" type="pres">
      <dgm:prSet presAssocID="{C6B08279-890A-407C-9B93-6F5FCA2B57F8}" presName="Name0" presStyleCnt="0">
        <dgm:presLayoutVars>
          <dgm:chPref val="3"/>
          <dgm:dir/>
          <dgm:animLvl val="lvl"/>
          <dgm:resizeHandles/>
        </dgm:presLayoutVars>
      </dgm:prSet>
      <dgm:spPr/>
      <dgm:t>
        <a:bodyPr/>
        <a:lstStyle/>
        <a:p>
          <a:endParaRPr lang="uk-UA"/>
        </a:p>
      </dgm:t>
    </dgm:pt>
    <dgm:pt modelId="{C8698A7D-EFF1-4360-AA50-86771214BDFB}" type="pres">
      <dgm:prSet presAssocID="{86F2705B-AE6C-4EB3-8CFE-27AC079B4280}" presName="horFlow" presStyleCnt="0"/>
      <dgm:spPr/>
    </dgm:pt>
    <dgm:pt modelId="{667CECBB-82E8-4D5D-A6AA-CAA249A41804}" type="pres">
      <dgm:prSet presAssocID="{86F2705B-AE6C-4EB3-8CFE-27AC079B4280}" presName="bigChev" presStyleLbl="node1" presStyleIdx="0" presStyleCnt="1" custLinFactNeighborX="33419" custLinFactNeighborY="2643"/>
      <dgm:spPr/>
      <dgm:t>
        <a:bodyPr/>
        <a:lstStyle/>
        <a:p>
          <a:endParaRPr lang="uk-UA"/>
        </a:p>
      </dgm:t>
    </dgm:pt>
    <dgm:pt modelId="{1A065D57-865A-4618-88B0-D4E0572F0AF3}" type="pres">
      <dgm:prSet presAssocID="{28A6C1CB-4C52-406A-A885-F39301A7EFC5}" presName="parTrans" presStyleCnt="0"/>
      <dgm:spPr/>
    </dgm:pt>
    <dgm:pt modelId="{2B90219E-81A7-46A5-88E0-87FE0BD6176B}" type="pres">
      <dgm:prSet presAssocID="{2835772B-8C37-4123-BF3A-088068BCBF1A}" presName="node" presStyleLbl="alignAccFollowNode1" presStyleIdx="0" presStyleCnt="1">
        <dgm:presLayoutVars>
          <dgm:bulletEnabled val="1"/>
        </dgm:presLayoutVars>
      </dgm:prSet>
      <dgm:spPr/>
      <dgm:t>
        <a:bodyPr/>
        <a:lstStyle/>
        <a:p>
          <a:endParaRPr lang="uk-UA"/>
        </a:p>
      </dgm:t>
    </dgm:pt>
  </dgm:ptLst>
  <dgm:cxnLst>
    <dgm:cxn modelId="{8DC96FA2-8F54-40AF-A752-B10AA1EA79FF}" srcId="{86F2705B-AE6C-4EB3-8CFE-27AC079B4280}" destId="{2835772B-8C37-4123-BF3A-088068BCBF1A}" srcOrd="0" destOrd="0" parTransId="{28A6C1CB-4C52-406A-A885-F39301A7EFC5}" sibTransId="{D6320ADB-2306-4F77-BBFC-AD23A50BDF15}"/>
    <dgm:cxn modelId="{A1B10EC8-D640-49D0-A9C1-1E60BB84CE1B}" type="presOf" srcId="{C6B08279-890A-407C-9B93-6F5FCA2B57F8}" destId="{0916D559-71BD-48E1-A00B-A9394727C413}" srcOrd="0" destOrd="0" presId="urn:microsoft.com/office/officeart/2005/8/layout/lProcess3"/>
    <dgm:cxn modelId="{5924C8FC-F5E4-4D5D-83EC-2B49D5B482D1}" type="presOf" srcId="{2835772B-8C37-4123-BF3A-088068BCBF1A}" destId="{2B90219E-81A7-46A5-88E0-87FE0BD6176B}" srcOrd="0" destOrd="0" presId="urn:microsoft.com/office/officeart/2005/8/layout/lProcess3"/>
    <dgm:cxn modelId="{2C6B9313-5E18-4A02-987D-5505B82AA6EC}" srcId="{C6B08279-890A-407C-9B93-6F5FCA2B57F8}" destId="{86F2705B-AE6C-4EB3-8CFE-27AC079B4280}" srcOrd="0" destOrd="0" parTransId="{740AD865-10C8-4036-9B16-D20DF69F3328}" sibTransId="{AAE21483-CF62-4052-A2E0-39677F1A4137}"/>
    <dgm:cxn modelId="{D5FE322C-5649-4AC5-92FD-5CF0F86D52C6}" type="presOf" srcId="{86F2705B-AE6C-4EB3-8CFE-27AC079B4280}" destId="{667CECBB-82E8-4D5D-A6AA-CAA249A41804}" srcOrd="0" destOrd="0" presId="urn:microsoft.com/office/officeart/2005/8/layout/lProcess3"/>
    <dgm:cxn modelId="{D15787CD-1B31-4669-9844-BEDB1B690ACD}" type="presParOf" srcId="{0916D559-71BD-48E1-A00B-A9394727C413}" destId="{C8698A7D-EFF1-4360-AA50-86771214BDFB}" srcOrd="0" destOrd="0" presId="urn:microsoft.com/office/officeart/2005/8/layout/lProcess3"/>
    <dgm:cxn modelId="{2340396B-93D7-441F-98DC-2FBE29EC1BF1}" type="presParOf" srcId="{C8698A7D-EFF1-4360-AA50-86771214BDFB}" destId="{667CECBB-82E8-4D5D-A6AA-CAA249A41804}" srcOrd="0" destOrd="0" presId="urn:microsoft.com/office/officeart/2005/8/layout/lProcess3"/>
    <dgm:cxn modelId="{187978FC-4E59-4D53-B561-2000F9C7BCA9}" type="presParOf" srcId="{C8698A7D-EFF1-4360-AA50-86771214BDFB}" destId="{1A065D57-865A-4618-88B0-D4E0572F0AF3}" srcOrd="1" destOrd="0" presId="urn:microsoft.com/office/officeart/2005/8/layout/lProcess3"/>
    <dgm:cxn modelId="{B932E382-8316-4B3E-9D2B-3FB78E42456B}" type="presParOf" srcId="{C8698A7D-EFF1-4360-AA50-86771214BDFB}" destId="{2B90219E-81A7-46A5-88E0-87FE0BD6176B}" srcOrd="2"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6B08279-890A-407C-9B93-6F5FCA2B57F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ru-RU"/>
        </a:p>
      </dgm:t>
    </dgm:pt>
    <dgm:pt modelId="{86F2705B-AE6C-4EB3-8CFE-27AC079B4280}">
      <dgm:prSet phldrT="[Текст]"/>
      <dgm:spPr/>
      <dgm:t>
        <a:bodyPr/>
        <a:lstStyle/>
        <a:p>
          <a:r>
            <a:rPr lang="uk-UA" dirty="0">
              <a:latin typeface="Times New Roman" pitchFamily="18" charset="0"/>
              <a:cs typeface="Times New Roman" pitchFamily="18" charset="0"/>
            </a:rPr>
            <a:t>Задокументовано адміністративних  правопорушень поліцейськими офіцерами громад</a:t>
          </a:r>
          <a:endParaRPr lang="ru-RU" dirty="0">
            <a:latin typeface="Times New Roman" pitchFamily="18" charset="0"/>
            <a:cs typeface="Times New Roman" pitchFamily="18" charset="0"/>
          </a:endParaRPr>
        </a:p>
      </dgm:t>
    </dgm:pt>
    <dgm:pt modelId="{740AD865-10C8-4036-9B16-D20DF69F3328}" type="parTrans" cxnId="{2C6B9313-5E18-4A02-987D-5505B82AA6EC}">
      <dgm:prSet/>
      <dgm:spPr/>
      <dgm:t>
        <a:bodyPr/>
        <a:lstStyle/>
        <a:p>
          <a:endParaRPr lang="ru-RU"/>
        </a:p>
      </dgm:t>
    </dgm:pt>
    <dgm:pt modelId="{AAE21483-CF62-4052-A2E0-39677F1A4137}" type="sibTrans" cxnId="{2C6B9313-5E18-4A02-987D-5505B82AA6EC}">
      <dgm:prSet/>
      <dgm:spPr/>
      <dgm:t>
        <a:bodyPr/>
        <a:lstStyle/>
        <a:p>
          <a:endParaRPr lang="ru-RU"/>
        </a:p>
      </dgm:t>
    </dgm:pt>
    <dgm:pt modelId="{2835772B-8C37-4123-BF3A-088068BCBF1A}">
      <dgm:prSet phldrT="[Текст]"/>
      <dgm:spPr/>
      <dgm:t>
        <a:bodyPr/>
        <a:lstStyle/>
        <a:p>
          <a:r>
            <a:rPr lang="uk-UA" dirty="0">
              <a:latin typeface="Times New Roman" panose="02020603050405020304" pitchFamily="18" charset="0"/>
              <a:cs typeface="Times New Roman" panose="02020603050405020304" pitchFamily="18" charset="0"/>
            </a:rPr>
            <a:t>250</a:t>
          </a:r>
          <a:endParaRPr lang="ru-RU" dirty="0">
            <a:latin typeface="Times New Roman" panose="02020603050405020304" pitchFamily="18" charset="0"/>
            <a:cs typeface="Times New Roman" panose="02020603050405020304" pitchFamily="18" charset="0"/>
          </a:endParaRPr>
        </a:p>
      </dgm:t>
    </dgm:pt>
    <dgm:pt modelId="{28A6C1CB-4C52-406A-A885-F39301A7EFC5}" type="parTrans" cxnId="{8DC96FA2-8F54-40AF-A752-B10AA1EA79FF}">
      <dgm:prSet/>
      <dgm:spPr/>
      <dgm:t>
        <a:bodyPr/>
        <a:lstStyle/>
        <a:p>
          <a:endParaRPr lang="ru-RU"/>
        </a:p>
      </dgm:t>
    </dgm:pt>
    <dgm:pt modelId="{D6320ADB-2306-4F77-BBFC-AD23A50BDF15}" type="sibTrans" cxnId="{8DC96FA2-8F54-40AF-A752-B10AA1EA79FF}">
      <dgm:prSet/>
      <dgm:spPr/>
      <dgm:t>
        <a:bodyPr/>
        <a:lstStyle/>
        <a:p>
          <a:endParaRPr lang="ru-RU"/>
        </a:p>
      </dgm:t>
    </dgm:pt>
    <dgm:pt modelId="{0916D559-71BD-48E1-A00B-A9394727C413}" type="pres">
      <dgm:prSet presAssocID="{C6B08279-890A-407C-9B93-6F5FCA2B57F8}" presName="Name0" presStyleCnt="0">
        <dgm:presLayoutVars>
          <dgm:chPref val="3"/>
          <dgm:dir/>
          <dgm:animLvl val="lvl"/>
          <dgm:resizeHandles/>
        </dgm:presLayoutVars>
      </dgm:prSet>
      <dgm:spPr/>
      <dgm:t>
        <a:bodyPr/>
        <a:lstStyle/>
        <a:p>
          <a:endParaRPr lang="uk-UA"/>
        </a:p>
      </dgm:t>
    </dgm:pt>
    <dgm:pt modelId="{C8698A7D-EFF1-4360-AA50-86771214BDFB}" type="pres">
      <dgm:prSet presAssocID="{86F2705B-AE6C-4EB3-8CFE-27AC079B4280}" presName="horFlow" presStyleCnt="0"/>
      <dgm:spPr/>
    </dgm:pt>
    <dgm:pt modelId="{667CECBB-82E8-4D5D-A6AA-CAA249A41804}" type="pres">
      <dgm:prSet presAssocID="{86F2705B-AE6C-4EB3-8CFE-27AC079B4280}" presName="bigChev" presStyleLbl="node1" presStyleIdx="0" presStyleCnt="1" custLinFactNeighborX="33419" custLinFactNeighborY="2643"/>
      <dgm:spPr/>
      <dgm:t>
        <a:bodyPr/>
        <a:lstStyle/>
        <a:p>
          <a:endParaRPr lang="uk-UA"/>
        </a:p>
      </dgm:t>
    </dgm:pt>
    <dgm:pt modelId="{1A065D57-865A-4618-88B0-D4E0572F0AF3}" type="pres">
      <dgm:prSet presAssocID="{28A6C1CB-4C52-406A-A885-F39301A7EFC5}" presName="parTrans" presStyleCnt="0"/>
      <dgm:spPr/>
    </dgm:pt>
    <dgm:pt modelId="{2B90219E-81A7-46A5-88E0-87FE0BD6176B}" type="pres">
      <dgm:prSet presAssocID="{2835772B-8C37-4123-BF3A-088068BCBF1A}" presName="node" presStyleLbl="alignAccFollowNode1" presStyleIdx="0" presStyleCnt="1">
        <dgm:presLayoutVars>
          <dgm:bulletEnabled val="1"/>
        </dgm:presLayoutVars>
      </dgm:prSet>
      <dgm:spPr/>
      <dgm:t>
        <a:bodyPr/>
        <a:lstStyle/>
        <a:p>
          <a:endParaRPr lang="uk-UA"/>
        </a:p>
      </dgm:t>
    </dgm:pt>
  </dgm:ptLst>
  <dgm:cxnLst>
    <dgm:cxn modelId="{76FAB95B-1D05-42E5-BCF5-F19DBFC4A6C7}" type="presOf" srcId="{2835772B-8C37-4123-BF3A-088068BCBF1A}" destId="{2B90219E-81A7-46A5-88E0-87FE0BD6176B}" srcOrd="0" destOrd="0" presId="urn:microsoft.com/office/officeart/2005/8/layout/lProcess3"/>
    <dgm:cxn modelId="{8DC96FA2-8F54-40AF-A752-B10AA1EA79FF}" srcId="{86F2705B-AE6C-4EB3-8CFE-27AC079B4280}" destId="{2835772B-8C37-4123-BF3A-088068BCBF1A}" srcOrd="0" destOrd="0" parTransId="{28A6C1CB-4C52-406A-A885-F39301A7EFC5}" sibTransId="{D6320ADB-2306-4F77-BBFC-AD23A50BDF15}"/>
    <dgm:cxn modelId="{2C6B9313-5E18-4A02-987D-5505B82AA6EC}" srcId="{C6B08279-890A-407C-9B93-6F5FCA2B57F8}" destId="{86F2705B-AE6C-4EB3-8CFE-27AC079B4280}" srcOrd="0" destOrd="0" parTransId="{740AD865-10C8-4036-9B16-D20DF69F3328}" sibTransId="{AAE21483-CF62-4052-A2E0-39677F1A4137}"/>
    <dgm:cxn modelId="{5C4DC714-237F-4EB1-B192-C7E7C8E455B7}" type="presOf" srcId="{86F2705B-AE6C-4EB3-8CFE-27AC079B4280}" destId="{667CECBB-82E8-4D5D-A6AA-CAA249A41804}" srcOrd="0" destOrd="0" presId="urn:microsoft.com/office/officeart/2005/8/layout/lProcess3"/>
    <dgm:cxn modelId="{3768FB92-FBB3-4C8F-B414-A262337CC394}" type="presOf" srcId="{C6B08279-890A-407C-9B93-6F5FCA2B57F8}" destId="{0916D559-71BD-48E1-A00B-A9394727C413}" srcOrd="0" destOrd="0" presId="urn:microsoft.com/office/officeart/2005/8/layout/lProcess3"/>
    <dgm:cxn modelId="{3BDF0FE1-3C09-4196-A22A-86669899C6C5}" type="presParOf" srcId="{0916D559-71BD-48E1-A00B-A9394727C413}" destId="{C8698A7D-EFF1-4360-AA50-86771214BDFB}" srcOrd="0" destOrd="0" presId="urn:microsoft.com/office/officeart/2005/8/layout/lProcess3"/>
    <dgm:cxn modelId="{5C88E612-D259-4CEE-B5CA-78E0B9E9EB29}" type="presParOf" srcId="{C8698A7D-EFF1-4360-AA50-86771214BDFB}" destId="{667CECBB-82E8-4D5D-A6AA-CAA249A41804}" srcOrd="0" destOrd="0" presId="urn:microsoft.com/office/officeart/2005/8/layout/lProcess3"/>
    <dgm:cxn modelId="{0D588392-995F-4396-95B5-B7FF53AC4731}" type="presParOf" srcId="{C8698A7D-EFF1-4360-AA50-86771214BDFB}" destId="{1A065D57-865A-4618-88B0-D4E0572F0AF3}" srcOrd="1" destOrd="0" presId="urn:microsoft.com/office/officeart/2005/8/layout/lProcess3"/>
    <dgm:cxn modelId="{6B3767D7-B6C3-42C3-90C9-E090816111D0}" type="presParOf" srcId="{C8698A7D-EFF1-4360-AA50-86771214BDFB}" destId="{2B90219E-81A7-46A5-88E0-87FE0BD6176B}" srcOrd="2" destOrd="0" presId="urn:microsoft.com/office/officeart/2005/8/layout/lProcess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CECBB-82E8-4D5D-A6AA-CAA249A41804}">
      <dsp:nvSpPr>
        <dsp:cNvPr id="0" name=""/>
        <dsp:cNvSpPr/>
      </dsp:nvSpPr>
      <dsp:spPr>
        <a:xfrm>
          <a:off x="326372" y="0"/>
          <a:ext cx="2158684" cy="863473"/>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lvl="0" algn="ctr" defTabSz="533400">
            <a:lnSpc>
              <a:spcPct val="90000"/>
            </a:lnSpc>
            <a:spcBef>
              <a:spcPct val="0"/>
            </a:spcBef>
            <a:spcAft>
              <a:spcPct val="35000"/>
            </a:spcAft>
          </a:pPr>
          <a:r>
            <a:rPr lang="uk-UA" sz="1200" kern="1200" dirty="0">
              <a:latin typeface="Times New Roman" pitchFamily="18" charset="0"/>
              <a:cs typeface="Times New Roman" pitchFamily="18" charset="0"/>
            </a:rPr>
            <a:t>Притягнуто до адміністративної відповідальності за ст. 173-2 КУпАП</a:t>
          </a:r>
          <a:endParaRPr lang="ru-RU" sz="1200" kern="1200" dirty="0">
            <a:latin typeface="Times New Roman" pitchFamily="18" charset="0"/>
            <a:cs typeface="Times New Roman" pitchFamily="18" charset="0"/>
          </a:endParaRPr>
        </a:p>
      </dsp:txBody>
      <dsp:txXfrm>
        <a:off x="758109" y="0"/>
        <a:ext cx="1295211" cy="863473"/>
      </dsp:txXfrm>
    </dsp:sp>
    <dsp:sp modelId="{2B90219E-81A7-46A5-88E0-87FE0BD6176B}">
      <dsp:nvSpPr>
        <dsp:cNvPr id="0" name=""/>
        <dsp:cNvSpPr/>
      </dsp:nvSpPr>
      <dsp:spPr>
        <a:xfrm>
          <a:off x="2180981" y="74017"/>
          <a:ext cx="1791708" cy="71668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2230" tIns="31115" rIns="0" bIns="31115" numCol="1" spcCol="1270" anchor="ctr" anchorCtr="0">
          <a:noAutofit/>
        </a:bodyPr>
        <a:lstStyle/>
        <a:p>
          <a:pPr lvl="0" algn="ctr" defTabSz="2178050">
            <a:lnSpc>
              <a:spcPct val="90000"/>
            </a:lnSpc>
            <a:spcBef>
              <a:spcPct val="0"/>
            </a:spcBef>
            <a:spcAft>
              <a:spcPct val="35000"/>
            </a:spcAft>
          </a:pPr>
          <a:r>
            <a:rPr lang="uk-UA" sz="4900" kern="1200" dirty="0">
              <a:latin typeface="Times New Roman" panose="02020603050405020304" pitchFamily="18" charset="0"/>
              <a:cs typeface="Times New Roman" panose="02020603050405020304" pitchFamily="18" charset="0"/>
            </a:rPr>
            <a:t>395</a:t>
          </a:r>
          <a:endParaRPr lang="ru-RU" sz="4900" kern="1200" dirty="0">
            <a:latin typeface="Times New Roman" panose="02020603050405020304" pitchFamily="18" charset="0"/>
            <a:cs typeface="Times New Roman" panose="02020603050405020304" pitchFamily="18" charset="0"/>
          </a:endParaRPr>
        </a:p>
      </dsp:txBody>
      <dsp:txXfrm>
        <a:off x="2539323" y="74017"/>
        <a:ext cx="1075025" cy="71668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CECBB-82E8-4D5D-A6AA-CAA249A41804}">
      <dsp:nvSpPr>
        <dsp:cNvPr id="0" name=""/>
        <dsp:cNvSpPr/>
      </dsp:nvSpPr>
      <dsp:spPr>
        <a:xfrm>
          <a:off x="302925" y="622"/>
          <a:ext cx="2158684" cy="863473"/>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lvl="0" algn="ctr" defTabSz="533400">
            <a:lnSpc>
              <a:spcPct val="90000"/>
            </a:lnSpc>
            <a:spcBef>
              <a:spcPct val="0"/>
            </a:spcBef>
            <a:spcAft>
              <a:spcPct val="35000"/>
            </a:spcAft>
          </a:pPr>
          <a:r>
            <a:rPr lang="uk-UA" sz="1200" kern="1200" dirty="0">
              <a:latin typeface="Times New Roman" pitchFamily="18" charset="0"/>
              <a:cs typeface="Times New Roman" pitchFamily="18" charset="0"/>
            </a:rPr>
            <a:t>Складено тимчасових заборонних приписів</a:t>
          </a:r>
          <a:endParaRPr lang="ru-RU" sz="1200" kern="1200" dirty="0">
            <a:latin typeface="Times New Roman" pitchFamily="18" charset="0"/>
            <a:cs typeface="Times New Roman" pitchFamily="18" charset="0"/>
          </a:endParaRPr>
        </a:p>
      </dsp:txBody>
      <dsp:txXfrm>
        <a:off x="734662" y="622"/>
        <a:ext cx="1295211" cy="863473"/>
      </dsp:txXfrm>
    </dsp:sp>
    <dsp:sp modelId="{2B90219E-81A7-46A5-88E0-87FE0BD6176B}">
      <dsp:nvSpPr>
        <dsp:cNvPr id="0" name=""/>
        <dsp:cNvSpPr/>
      </dsp:nvSpPr>
      <dsp:spPr>
        <a:xfrm>
          <a:off x="2180981" y="74017"/>
          <a:ext cx="1791708" cy="71668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2230" tIns="31115" rIns="0" bIns="31115" numCol="1" spcCol="1270" anchor="ctr" anchorCtr="0">
          <a:noAutofit/>
        </a:bodyPr>
        <a:lstStyle/>
        <a:p>
          <a:pPr lvl="0" algn="ctr" defTabSz="2178050">
            <a:lnSpc>
              <a:spcPct val="90000"/>
            </a:lnSpc>
            <a:spcBef>
              <a:spcPct val="0"/>
            </a:spcBef>
            <a:spcAft>
              <a:spcPct val="35000"/>
            </a:spcAft>
          </a:pPr>
          <a:r>
            <a:rPr lang="uk-UA" sz="4900" kern="1200" dirty="0">
              <a:latin typeface="Times New Roman" panose="02020603050405020304" pitchFamily="18" charset="0"/>
              <a:cs typeface="Times New Roman" panose="02020603050405020304" pitchFamily="18" charset="0"/>
            </a:rPr>
            <a:t>390</a:t>
          </a:r>
          <a:endParaRPr lang="ru-RU" sz="4900" kern="1200" dirty="0">
            <a:latin typeface="Times New Roman" panose="02020603050405020304" pitchFamily="18" charset="0"/>
            <a:cs typeface="Times New Roman" panose="02020603050405020304" pitchFamily="18" charset="0"/>
          </a:endParaRPr>
        </a:p>
      </dsp:txBody>
      <dsp:txXfrm>
        <a:off x="2539323" y="74017"/>
        <a:ext cx="1075025" cy="71668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1780454-32E8-442D-9542-F67C582F7548}">
      <dsp:nvSpPr>
        <dsp:cNvPr id="0" name=""/>
        <dsp:cNvSpPr/>
      </dsp:nvSpPr>
      <dsp:spPr>
        <a:xfrm>
          <a:off x="608109" y="768352"/>
          <a:ext cx="3724899" cy="3724899"/>
        </a:xfrm>
        <a:prstGeom prst="blockArc">
          <a:avLst>
            <a:gd name="adj1" fmla="val 9008394"/>
            <a:gd name="adj2" fmla="val 16262926"/>
            <a:gd name="adj3" fmla="val 464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DC17FDA-E7BE-4E01-AC21-2D306502D4AE}">
      <dsp:nvSpPr>
        <dsp:cNvPr id="0" name=""/>
        <dsp:cNvSpPr/>
      </dsp:nvSpPr>
      <dsp:spPr>
        <a:xfrm>
          <a:off x="584013" y="529906"/>
          <a:ext cx="3724899" cy="3724899"/>
        </a:xfrm>
        <a:prstGeom prst="blockArc">
          <a:avLst>
            <a:gd name="adj1" fmla="val 2153353"/>
            <a:gd name="adj2" fmla="val 8455916"/>
            <a:gd name="adj3" fmla="val 464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964593A-3ACD-45AB-BD15-F3CEA72B5FB6}">
      <dsp:nvSpPr>
        <dsp:cNvPr id="0" name=""/>
        <dsp:cNvSpPr/>
      </dsp:nvSpPr>
      <dsp:spPr>
        <a:xfrm>
          <a:off x="551095" y="718735"/>
          <a:ext cx="3724899" cy="3724899"/>
        </a:xfrm>
        <a:prstGeom prst="blockArc">
          <a:avLst>
            <a:gd name="adj1" fmla="val 16827438"/>
            <a:gd name="adj2" fmla="val 1683236"/>
            <a:gd name="adj3" fmla="val 464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5FCF0C4-078B-416A-B9E7-C0ABF41E2B8A}">
      <dsp:nvSpPr>
        <dsp:cNvPr id="0" name=""/>
        <dsp:cNvSpPr/>
      </dsp:nvSpPr>
      <dsp:spPr>
        <a:xfrm>
          <a:off x="1261895" y="1549972"/>
          <a:ext cx="2420567" cy="1948750"/>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uk-UA" sz="2400" b="1" kern="1200"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Злочинів проти дітей</a:t>
          </a:r>
        </a:p>
        <a:p>
          <a:pPr lvl="0" algn="ctr" defTabSz="1066800">
            <a:lnSpc>
              <a:spcPct val="90000"/>
            </a:lnSpc>
            <a:spcBef>
              <a:spcPct val="0"/>
            </a:spcBef>
            <a:spcAft>
              <a:spcPct val="35000"/>
            </a:spcAft>
          </a:pPr>
          <a:r>
            <a:rPr lang="uk-UA" sz="2400" b="1" kern="1200" dirty="0">
              <a:solidFill>
                <a:schemeClr val="bg1"/>
              </a:solidFill>
              <a:effectLst>
                <a:outerShdw blurRad="38100" dist="38100" dir="2700000" algn="tl">
                  <a:srgbClr val="000000">
                    <a:alpha val="43137"/>
                  </a:srgbClr>
                </a:outerShdw>
              </a:effectLst>
              <a:latin typeface="Times New Roman" pitchFamily="18" charset="0"/>
              <a:cs typeface="Times New Roman" pitchFamily="18" charset="0"/>
            </a:rPr>
            <a:t>13</a:t>
          </a:r>
          <a:endParaRPr lang="ru-RU" sz="2400" b="1" kern="1200" dirty="0">
            <a:solidFill>
              <a:schemeClr val="bg1"/>
            </a:solidFill>
            <a:effectLst>
              <a:outerShdw blurRad="38100" dist="38100" dir="2700000" algn="tl">
                <a:srgbClr val="000000">
                  <a:alpha val="43137"/>
                </a:srgbClr>
              </a:outerShdw>
            </a:effectLst>
            <a:latin typeface="Times New Roman" pitchFamily="18" charset="0"/>
            <a:cs typeface="Times New Roman" pitchFamily="18" charset="0"/>
          </a:endParaRPr>
        </a:p>
      </dsp:txBody>
      <dsp:txXfrm>
        <a:off x="1616379" y="1835360"/>
        <a:ext cx="1711599" cy="1377974"/>
      </dsp:txXfrm>
    </dsp:sp>
    <dsp:sp modelId="{6C190B34-76B5-49EC-8A3E-FE975E70893B}">
      <dsp:nvSpPr>
        <dsp:cNvPr id="0" name=""/>
        <dsp:cNvSpPr/>
      </dsp:nvSpPr>
      <dsp:spPr>
        <a:xfrm>
          <a:off x="1256852" y="71210"/>
          <a:ext cx="2501683" cy="16109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uk-UA" sz="1400" b="1" kern="1200"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Випадки зникнення дітей/знайдено</a:t>
          </a:r>
        </a:p>
        <a:p>
          <a:pPr lvl="0" algn="ctr" defTabSz="622300">
            <a:lnSpc>
              <a:spcPct val="90000"/>
            </a:lnSpc>
            <a:spcBef>
              <a:spcPct val="0"/>
            </a:spcBef>
            <a:spcAft>
              <a:spcPct val="35000"/>
            </a:spcAft>
          </a:pPr>
          <a:r>
            <a:rPr lang="uk-UA" sz="1800" b="1" kern="1200" dirty="0">
              <a:effectLst>
                <a:outerShdw blurRad="38100" dist="38100" dir="2700000" algn="tl">
                  <a:srgbClr val="000000">
                    <a:alpha val="43137"/>
                  </a:srgbClr>
                </a:outerShdw>
              </a:effectLst>
              <a:latin typeface="Times New Roman" pitchFamily="18" charset="0"/>
              <a:cs typeface="Times New Roman" pitchFamily="18" charset="0"/>
            </a:rPr>
            <a:t>46/46</a:t>
          </a:r>
          <a:endParaRPr lang="ru-RU" sz="1800" b="1" kern="1200" dirty="0">
            <a:effectLst>
              <a:outerShdw blurRad="38100" dist="38100" dir="2700000" algn="tl">
                <a:srgbClr val="000000">
                  <a:alpha val="43137"/>
                </a:srgbClr>
              </a:outerShdw>
            </a:effectLst>
            <a:latin typeface="Times New Roman" pitchFamily="18" charset="0"/>
            <a:cs typeface="Times New Roman" pitchFamily="18" charset="0"/>
          </a:endParaRPr>
        </a:p>
      </dsp:txBody>
      <dsp:txXfrm>
        <a:off x="1623215" y="307129"/>
        <a:ext cx="1768957" cy="1139120"/>
      </dsp:txXfrm>
    </dsp:sp>
    <dsp:sp modelId="{6B4F0111-C771-4305-9F19-F385B530E463}">
      <dsp:nvSpPr>
        <dsp:cNvPr id="0" name=""/>
        <dsp:cNvSpPr/>
      </dsp:nvSpPr>
      <dsp:spPr>
        <a:xfrm>
          <a:off x="2671755" y="2517475"/>
          <a:ext cx="2222447" cy="2007632"/>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r>
            <a:rPr lang="uk-UA" sz="1600" b="1" kern="1200"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Перебувало дітей в складних життєвих обставинах</a:t>
          </a:r>
        </a:p>
        <a:p>
          <a:pPr lvl="0" algn="ctr" defTabSz="711200">
            <a:lnSpc>
              <a:spcPct val="90000"/>
            </a:lnSpc>
            <a:spcBef>
              <a:spcPct val="0"/>
            </a:spcBef>
            <a:spcAft>
              <a:spcPct val="35000"/>
            </a:spcAft>
          </a:pPr>
          <a:r>
            <a:rPr lang="uk-UA" sz="2000" b="1" kern="1200" dirty="0">
              <a:effectLst>
                <a:outerShdw blurRad="38100" dist="38100" dir="2700000" algn="tl">
                  <a:srgbClr val="000000">
                    <a:alpha val="43137"/>
                  </a:srgbClr>
                </a:outerShdw>
              </a:effectLst>
              <a:latin typeface="Times New Roman" pitchFamily="18" charset="0"/>
              <a:cs typeface="Times New Roman" pitchFamily="18" charset="0"/>
            </a:rPr>
            <a:t>196</a:t>
          </a:r>
          <a:endParaRPr lang="ru-RU" sz="2000" b="1" kern="1200" dirty="0">
            <a:effectLst>
              <a:outerShdw blurRad="38100" dist="38100" dir="2700000" algn="tl">
                <a:srgbClr val="000000">
                  <a:alpha val="43137"/>
                </a:srgbClr>
              </a:outerShdw>
            </a:effectLst>
            <a:latin typeface="Times New Roman" pitchFamily="18" charset="0"/>
            <a:cs typeface="Times New Roman" pitchFamily="18" charset="0"/>
          </a:endParaRPr>
        </a:p>
      </dsp:txBody>
      <dsp:txXfrm>
        <a:off x="2997225" y="2811486"/>
        <a:ext cx="1571507" cy="1419610"/>
      </dsp:txXfrm>
    </dsp:sp>
    <dsp:sp modelId="{66D7368C-DD36-41C0-AF75-29B79AA508F0}">
      <dsp:nvSpPr>
        <dsp:cNvPr id="0" name=""/>
        <dsp:cNvSpPr/>
      </dsp:nvSpPr>
      <dsp:spPr>
        <a:xfrm>
          <a:off x="-211764" y="2677652"/>
          <a:ext cx="2216888" cy="1847455"/>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uk-UA" sz="1400" b="1" kern="1200" dirty="0">
              <a:solidFill>
                <a:schemeClr val="tx1"/>
              </a:solidFill>
              <a:effectLst>
                <a:outerShdw blurRad="38100" dist="38100" dir="2700000" algn="tl">
                  <a:srgbClr val="000000">
                    <a:alpha val="43137"/>
                  </a:srgbClr>
                </a:outerShdw>
              </a:effectLst>
              <a:latin typeface="Times New Roman" pitchFamily="18" charset="0"/>
              <a:cs typeface="Times New Roman" pitchFamily="18" charset="0"/>
            </a:rPr>
            <a:t>Виявлено  фактів щодо продажу алкоголю дітям (складено протоколів)</a:t>
          </a:r>
        </a:p>
        <a:p>
          <a:pPr lvl="0" algn="ctr" defTabSz="622300">
            <a:lnSpc>
              <a:spcPct val="90000"/>
            </a:lnSpc>
            <a:spcBef>
              <a:spcPct val="0"/>
            </a:spcBef>
            <a:spcAft>
              <a:spcPct val="35000"/>
            </a:spcAft>
          </a:pPr>
          <a:r>
            <a:rPr lang="uk-UA" sz="1800" b="1" kern="1200" dirty="0">
              <a:effectLst>
                <a:outerShdw blurRad="38100" dist="38100" dir="2700000" algn="tl">
                  <a:srgbClr val="000000">
                    <a:alpha val="43137"/>
                  </a:srgbClr>
                </a:outerShdw>
              </a:effectLst>
              <a:latin typeface="Times New Roman" pitchFamily="18" charset="0"/>
              <a:cs typeface="Times New Roman" pitchFamily="18" charset="0"/>
            </a:rPr>
            <a:t>34</a:t>
          </a:r>
          <a:endParaRPr lang="ru-RU" sz="1800" b="1" kern="1200" dirty="0">
            <a:effectLst>
              <a:outerShdw blurRad="38100" dist="38100" dir="2700000" algn="tl">
                <a:srgbClr val="000000">
                  <a:alpha val="43137"/>
                </a:srgbClr>
              </a:outerShdw>
            </a:effectLst>
            <a:latin typeface="Times New Roman" pitchFamily="18" charset="0"/>
            <a:cs typeface="Times New Roman" pitchFamily="18" charset="0"/>
          </a:endParaRPr>
        </a:p>
      </dsp:txBody>
      <dsp:txXfrm>
        <a:off x="112892" y="2948206"/>
        <a:ext cx="1567576" cy="130634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CECBB-82E8-4D5D-A6AA-CAA249A41804}">
      <dsp:nvSpPr>
        <dsp:cNvPr id="0" name=""/>
        <dsp:cNvSpPr/>
      </dsp:nvSpPr>
      <dsp:spPr>
        <a:xfrm>
          <a:off x="396709" y="1245"/>
          <a:ext cx="2158684" cy="863473"/>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lvl="0" algn="ctr" defTabSz="533400">
            <a:lnSpc>
              <a:spcPct val="90000"/>
            </a:lnSpc>
            <a:spcBef>
              <a:spcPct val="0"/>
            </a:spcBef>
            <a:spcAft>
              <a:spcPct val="35000"/>
            </a:spcAft>
          </a:pPr>
          <a:r>
            <a:rPr lang="uk-UA" sz="1200" kern="1200" dirty="0">
              <a:latin typeface="Times New Roman" pitchFamily="18" charset="0"/>
              <a:cs typeface="Times New Roman" pitchFamily="18" charset="0"/>
            </a:rPr>
            <a:t>Розкрито злочинів за участю поліцейських офіцерів громад</a:t>
          </a:r>
          <a:endParaRPr lang="ru-RU" sz="1200" kern="1200" dirty="0">
            <a:latin typeface="Times New Roman" pitchFamily="18" charset="0"/>
            <a:cs typeface="Times New Roman" pitchFamily="18" charset="0"/>
          </a:endParaRPr>
        </a:p>
      </dsp:txBody>
      <dsp:txXfrm>
        <a:off x="828446" y="1245"/>
        <a:ext cx="1295211" cy="863473"/>
      </dsp:txXfrm>
    </dsp:sp>
    <dsp:sp modelId="{2B90219E-81A7-46A5-88E0-87FE0BD6176B}">
      <dsp:nvSpPr>
        <dsp:cNvPr id="0" name=""/>
        <dsp:cNvSpPr/>
      </dsp:nvSpPr>
      <dsp:spPr>
        <a:xfrm>
          <a:off x="2180981" y="74017"/>
          <a:ext cx="1791708" cy="71668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2230" tIns="31115" rIns="0" bIns="31115" numCol="1" spcCol="1270" anchor="ctr" anchorCtr="0">
          <a:noAutofit/>
        </a:bodyPr>
        <a:lstStyle/>
        <a:p>
          <a:pPr lvl="0" algn="ctr" defTabSz="2178050">
            <a:lnSpc>
              <a:spcPct val="90000"/>
            </a:lnSpc>
            <a:spcBef>
              <a:spcPct val="0"/>
            </a:spcBef>
            <a:spcAft>
              <a:spcPct val="35000"/>
            </a:spcAft>
          </a:pPr>
          <a:r>
            <a:rPr lang="uk-UA" sz="4900" kern="1200" dirty="0">
              <a:latin typeface="Times New Roman" panose="02020603050405020304" pitchFamily="18" charset="0"/>
              <a:cs typeface="Times New Roman" panose="02020603050405020304" pitchFamily="18" charset="0"/>
            </a:rPr>
            <a:t>7</a:t>
          </a:r>
          <a:endParaRPr lang="ru-RU" sz="4900" kern="1200" dirty="0">
            <a:latin typeface="Times New Roman" panose="02020603050405020304" pitchFamily="18" charset="0"/>
            <a:cs typeface="Times New Roman" panose="02020603050405020304" pitchFamily="18" charset="0"/>
          </a:endParaRPr>
        </a:p>
      </dsp:txBody>
      <dsp:txXfrm>
        <a:off x="2539323" y="74017"/>
        <a:ext cx="1075025" cy="71668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CECBB-82E8-4D5D-A6AA-CAA249A41804}">
      <dsp:nvSpPr>
        <dsp:cNvPr id="0" name=""/>
        <dsp:cNvSpPr/>
      </dsp:nvSpPr>
      <dsp:spPr>
        <a:xfrm>
          <a:off x="396709" y="1245"/>
          <a:ext cx="2158684" cy="863473"/>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lvl="0" algn="ctr" defTabSz="533400">
            <a:lnSpc>
              <a:spcPct val="90000"/>
            </a:lnSpc>
            <a:spcBef>
              <a:spcPct val="0"/>
            </a:spcBef>
            <a:spcAft>
              <a:spcPct val="35000"/>
            </a:spcAft>
          </a:pPr>
          <a:r>
            <a:rPr lang="uk-UA" sz="1200" kern="1200" dirty="0">
              <a:latin typeface="Times New Roman" pitchFamily="18" charset="0"/>
              <a:cs typeface="Times New Roman" pitchFamily="18" charset="0"/>
            </a:rPr>
            <a:t>Задокументовано адміністративних  правопорушень поліцейськими офіцерами громад</a:t>
          </a:r>
          <a:endParaRPr lang="ru-RU" sz="1200" kern="1200" dirty="0">
            <a:latin typeface="Times New Roman" pitchFamily="18" charset="0"/>
            <a:cs typeface="Times New Roman" pitchFamily="18" charset="0"/>
          </a:endParaRPr>
        </a:p>
      </dsp:txBody>
      <dsp:txXfrm>
        <a:off x="828446" y="1245"/>
        <a:ext cx="1295211" cy="863473"/>
      </dsp:txXfrm>
    </dsp:sp>
    <dsp:sp modelId="{2B90219E-81A7-46A5-88E0-87FE0BD6176B}">
      <dsp:nvSpPr>
        <dsp:cNvPr id="0" name=""/>
        <dsp:cNvSpPr/>
      </dsp:nvSpPr>
      <dsp:spPr>
        <a:xfrm>
          <a:off x="2180981" y="74017"/>
          <a:ext cx="1791708" cy="716683"/>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2230" tIns="31115" rIns="0" bIns="31115" numCol="1" spcCol="1270" anchor="ctr" anchorCtr="0">
          <a:noAutofit/>
        </a:bodyPr>
        <a:lstStyle/>
        <a:p>
          <a:pPr lvl="0" algn="ctr" defTabSz="2178050">
            <a:lnSpc>
              <a:spcPct val="90000"/>
            </a:lnSpc>
            <a:spcBef>
              <a:spcPct val="0"/>
            </a:spcBef>
            <a:spcAft>
              <a:spcPct val="35000"/>
            </a:spcAft>
          </a:pPr>
          <a:r>
            <a:rPr lang="uk-UA" sz="4900" kern="1200" dirty="0">
              <a:latin typeface="Times New Roman" panose="02020603050405020304" pitchFamily="18" charset="0"/>
              <a:cs typeface="Times New Roman" panose="02020603050405020304" pitchFamily="18" charset="0"/>
            </a:rPr>
            <a:t>250</a:t>
          </a:r>
          <a:endParaRPr lang="ru-RU" sz="4900" kern="1200" dirty="0">
            <a:latin typeface="Times New Roman" panose="02020603050405020304" pitchFamily="18" charset="0"/>
            <a:cs typeface="Times New Roman" panose="02020603050405020304" pitchFamily="18" charset="0"/>
          </a:endParaRPr>
        </a:p>
      </dsp:txBody>
      <dsp:txXfrm>
        <a:off x="2539323" y="74017"/>
        <a:ext cx="1075025" cy="716683"/>
      </dsp:txXfrm>
    </dsp:sp>
  </dsp:spTree>
</dsp:drawing>
</file>

<file path=ppt/diagrams/layout1.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a:extLst>
              <a:ext uri="{FF2B5EF4-FFF2-40B4-BE49-F238E27FC236}">
                <a16:creationId xmlns:a16="http://schemas.microsoft.com/office/drawing/2014/main" id="{C42755DC-B98D-44F3-97A8-084FFA71F60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RU"/>
          </a:p>
        </p:txBody>
      </p:sp>
      <p:sp>
        <p:nvSpPr>
          <p:cNvPr id="3" name="Дата 2">
            <a:extLst>
              <a:ext uri="{FF2B5EF4-FFF2-40B4-BE49-F238E27FC236}">
                <a16:creationId xmlns:a16="http://schemas.microsoft.com/office/drawing/2014/main" id="{88328343-9802-450B-8B28-A6CA32F71CE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3154F8B-CDE1-4D17-B65F-0110D6F1E8C7}" type="datetimeFigureOut">
              <a:rPr lang="ru-RU" smtClean="0"/>
              <a:pPr/>
              <a:t>20.02.2026</a:t>
            </a:fld>
            <a:endParaRPr lang="ru-RU"/>
          </a:p>
        </p:txBody>
      </p:sp>
      <p:sp>
        <p:nvSpPr>
          <p:cNvPr id="4" name="Нижний колонтитул 3">
            <a:extLst>
              <a:ext uri="{FF2B5EF4-FFF2-40B4-BE49-F238E27FC236}">
                <a16:creationId xmlns:a16="http://schemas.microsoft.com/office/drawing/2014/main" id="{022F81DA-BBE1-4E67-A22E-EA860D5B33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ru-RU"/>
          </a:p>
        </p:txBody>
      </p:sp>
      <p:sp>
        <p:nvSpPr>
          <p:cNvPr id="5" name="Номер слайда 4">
            <a:extLst>
              <a:ext uri="{FF2B5EF4-FFF2-40B4-BE49-F238E27FC236}">
                <a16:creationId xmlns:a16="http://schemas.microsoft.com/office/drawing/2014/main" id="{DCCE4378-D5BA-487D-886A-D8CF49233D7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A04BE93-81A7-4415-9741-6385C7F23E70}" type="slidenum">
              <a:rPr lang="ru-RU" smtClean="0"/>
              <a:pPr/>
              <a:t>‹№›</a:t>
            </a:fld>
            <a:endParaRPr lang="ru-RU"/>
          </a:p>
        </p:txBody>
      </p:sp>
    </p:spTree>
    <p:extLst>
      <p:ext uri="{BB962C8B-B14F-4D97-AF65-F5344CB8AC3E}">
        <p14:creationId xmlns:p14="http://schemas.microsoft.com/office/powerpoint/2010/main" val="1493493598"/>
      </p:ext>
    </p:extLst>
  </p:cSld>
  <p:clrMap bg1="lt1" tx1="dk1" bg2="lt2" tx2="dk2" accent1="accent1" accent2="accent2" accent3="accent3" accent4="accent4" accent5="accent5" accent6="accent6" hlink="hlink" folHlink="folHlink"/>
</p:handout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54165947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9878072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3324901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19118641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Date Placeholder 3"/>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5" name="Footer Placeholder 4"/>
          <p:cNvSpPr>
            <a:spLocks noGrp="1"/>
          </p:cNvSpPr>
          <p:nvPr>
            <p:ph type="ftr" sz="quarter" idx="11"/>
          </p:nvPr>
        </p:nvSpPr>
        <p:spPr/>
        <p:txBody>
          <a:bodyPr/>
          <a:lstStyle/>
          <a:p>
            <a:endParaRPr lang="x-none"/>
          </a:p>
        </p:txBody>
      </p:sp>
      <p:sp>
        <p:nvSpPr>
          <p:cNvPr id="6" name="Slide Number Placeholder 5"/>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18861981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Date Placeholder 4"/>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6" name="Footer Placeholder 5"/>
          <p:cNvSpPr>
            <a:spLocks noGrp="1"/>
          </p:cNvSpPr>
          <p:nvPr>
            <p:ph type="ftr" sz="quarter" idx="11"/>
          </p:nvPr>
        </p:nvSpPr>
        <p:spPr/>
        <p:txBody>
          <a:bodyPr/>
          <a:lstStyle/>
          <a:p>
            <a:endParaRPr lang="x-none"/>
          </a:p>
        </p:txBody>
      </p:sp>
      <p:sp>
        <p:nvSpPr>
          <p:cNvPr id="7" name="Slide Number Placeholder 6"/>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6978434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ru-RU"/>
              <a:t>Образец заголовка</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Content Placeholder 3"/>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Content Placeholder 5"/>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8" name="Footer Placeholder 7"/>
          <p:cNvSpPr>
            <a:spLocks noGrp="1"/>
          </p:cNvSpPr>
          <p:nvPr>
            <p:ph type="ftr" sz="quarter" idx="11"/>
          </p:nvPr>
        </p:nvSpPr>
        <p:spPr/>
        <p:txBody>
          <a:bodyPr/>
          <a:lstStyle/>
          <a:p>
            <a:endParaRPr lang="x-none"/>
          </a:p>
        </p:txBody>
      </p:sp>
      <p:sp>
        <p:nvSpPr>
          <p:cNvPr id="9" name="Slide Number Placeholder 8"/>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29998872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Date Placeholder 2"/>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4" name="Footer Placeholder 3"/>
          <p:cNvSpPr>
            <a:spLocks noGrp="1"/>
          </p:cNvSpPr>
          <p:nvPr>
            <p:ph type="ftr" sz="quarter" idx="11"/>
          </p:nvPr>
        </p:nvSpPr>
        <p:spPr/>
        <p:txBody>
          <a:bodyPr/>
          <a:lstStyle/>
          <a:p>
            <a:endParaRPr lang="x-none"/>
          </a:p>
        </p:txBody>
      </p:sp>
      <p:sp>
        <p:nvSpPr>
          <p:cNvPr id="5" name="Slide Number Placeholder 4"/>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26658891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3" name="Footer Placeholder 2"/>
          <p:cNvSpPr>
            <a:spLocks noGrp="1"/>
          </p:cNvSpPr>
          <p:nvPr>
            <p:ph type="ftr" sz="quarter" idx="11"/>
          </p:nvPr>
        </p:nvSpPr>
        <p:spPr/>
        <p:txBody>
          <a:bodyPr/>
          <a:lstStyle/>
          <a:p>
            <a:endParaRPr lang="x-none"/>
          </a:p>
        </p:txBody>
      </p:sp>
      <p:sp>
        <p:nvSpPr>
          <p:cNvPr id="4" name="Slide Number Placeholder 3"/>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1608709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6" name="Footer Placeholder 5"/>
          <p:cNvSpPr>
            <a:spLocks noGrp="1"/>
          </p:cNvSpPr>
          <p:nvPr>
            <p:ph type="ftr" sz="quarter" idx="11"/>
          </p:nvPr>
        </p:nvSpPr>
        <p:spPr/>
        <p:txBody>
          <a:bodyPr/>
          <a:lstStyle/>
          <a:p>
            <a:endParaRPr lang="x-none"/>
          </a:p>
        </p:txBody>
      </p:sp>
      <p:sp>
        <p:nvSpPr>
          <p:cNvPr id="7" name="Slide Number Placeholder 6"/>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38958037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ru-RU"/>
              <a:t>Вставка рисунка</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666D075E-3345-4548-9B8D-265FC05DAC73}" type="datetimeFigureOut">
              <a:rPr lang="x-none" smtClean="0"/>
              <a:pPr/>
              <a:t>20.02.2026</a:t>
            </a:fld>
            <a:endParaRPr lang="x-none"/>
          </a:p>
        </p:txBody>
      </p:sp>
      <p:sp>
        <p:nvSpPr>
          <p:cNvPr id="6" name="Footer Placeholder 5"/>
          <p:cNvSpPr>
            <a:spLocks noGrp="1"/>
          </p:cNvSpPr>
          <p:nvPr>
            <p:ph type="ftr" sz="quarter" idx="11"/>
          </p:nvPr>
        </p:nvSpPr>
        <p:spPr/>
        <p:txBody>
          <a:bodyPr/>
          <a:lstStyle/>
          <a:p>
            <a:endParaRPr lang="x-none"/>
          </a:p>
        </p:txBody>
      </p:sp>
      <p:sp>
        <p:nvSpPr>
          <p:cNvPr id="7" name="Slide Number Placeholder 6"/>
          <p:cNvSpPr>
            <a:spLocks noGrp="1"/>
          </p:cNvSpPr>
          <p:nvPr>
            <p:ph type="sldNum" sz="quarter" idx="12"/>
          </p:nvPr>
        </p:nvSpPr>
        <p:spPr/>
        <p:txBody>
          <a:bodyPr/>
          <a:lstStyle/>
          <a:p>
            <a:fld id="{1A4397F6-F8BA-42FC-9D84-7DB78C1D3AA9}" type="slidenum">
              <a:rPr lang="x-none" smtClean="0"/>
              <a:pPr/>
              <a:t>‹№›</a:t>
            </a:fld>
            <a:endParaRPr lang="x-none"/>
          </a:p>
        </p:txBody>
      </p:sp>
    </p:spTree>
    <p:extLst>
      <p:ext uri="{BB962C8B-B14F-4D97-AF65-F5344CB8AC3E}">
        <p14:creationId xmlns:p14="http://schemas.microsoft.com/office/powerpoint/2010/main" val="299325255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100000">
              <a:schemeClr val="accent4">
                <a:lumMod val="20000"/>
                <a:lumOff val="80000"/>
              </a:schemeClr>
            </a:gs>
            <a:gs pos="100000">
              <a:schemeClr val="bg1">
                <a:lumMod val="65000"/>
              </a:schemeClr>
            </a:gs>
            <a:gs pos="0">
              <a:schemeClr val="bg1">
                <a:lumMod val="95000"/>
              </a:schemeClr>
            </a:gs>
          </a:gsLst>
          <a:lin ang="162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66D075E-3345-4548-9B8D-265FC05DAC73}" type="datetimeFigureOut">
              <a:rPr lang="x-none" smtClean="0"/>
              <a:pPr/>
              <a:t>20.02.2026</a:t>
            </a:fld>
            <a:endParaRPr lang="x-none"/>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x-none"/>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A4397F6-F8BA-42FC-9D84-7DB78C1D3AA9}" type="slidenum">
              <a:rPr lang="x-none" smtClean="0"/>
              <a:pPr/>
              <a:t>‹№›</a:t>
            </a:fld>
            <a:endParaRPr lang="x-none"/>
          </a:p>
        </p:txBody>
      </p:sp>
    </p:spTree>
    <p:extLst>
      <p:ext uri="{BB962C8B-B14F-4D97-AF65-F5344CB8AC3E}">
        <p14:creationId xmlns:p14="http://schemas.microsoft.com/office/powerpoint/2010/main" val="47696045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8" Type="http://schemas.openxmlformats.org/officeDocument/2006/relationships/chart" Target="../charts/chart7.xml"/><Relationship Id="rId13" Type="http://schemas.openxmlformats.org/officeDocument/2006/relationships/chart" Target="../charts/chart12.xml"/><Relationship Id="rId3" Type="http://schemas.openxmlformats.org/officeDocument/2006/relationships/chart" Target="../charts/chart2.xml"/><Relationship Id="rId7" Type="http://schemas.openxmlformats.org/officeDocument/2006/relationships/chart" Target="../charts/chart6.xml"/><Relationship Id="rId12" Type="http://schemas.openxmlformats.org/officeDocument/2006/relationships/chart" Target="../charts/chart11.xml"/><Relationship Id="rId2" Type="http://schemas.openxmlformats.org/officeDocument/2006/relationships/chart" Target="../charts/chart1.xml"/><Relationship Id="rId1" Type="http://schemas.openxmlformats.org/officeDocument/2006/relationships/slideLayout" Target="../slideLayouts/slideLayout7.xml"/><Relationship Id="rId6" Type="http://schemas.openxmlformats.org/officeDocument/2006/relationships/chart" Target="../charts/chart5.xml"/><Relationship Id="rId11" Type="http://schemas.openxmlformats.org/officeDocument/2006/relationships/chart" Target="../charts/chart10.xml"/><Relationship Id="rId5" Type="http://schemas.openxmlformats.org/officeDocument/2006/relationships/chart" Target="../charts/chart4.xml"/><Relationship Id="rId10" Type="http://schemas.openxmlformats.org/officeDocument/2006/relationships/chart" Target="../charts/chart9.xml"/><Relationship Id="rId4" Type="http://schemas.openxmlformats.org/officeDocument/2006/relationships/chart" Target="../charts/chart3.xml"/><Relationship Id="rId9" Type="http://schemas.openxmlformats.org/officeDocument/2006/relationships/chart" Target="../charts/chart8.xml"/></Relationships>
</file>

<file path=ppt/slides/_rels/slide1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chart" Target="../charts/chart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9.svg"/><Relationship Id="rId7" Type="http://schemas.openxmlformats.org/officeDocument/2006/relationships/image" Target="../media/image23.svg"/><Relationship Id="rId2" Type="http://schemas.openxmlformats.org/officeDocument/2006/relationships/image" Target="../media/image13.png"/><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21.svg"/><Relationship Id="rId4" Type="http://schemas.openxmlformats.org/officeDocument/2006/relationships/image" Target="../media/image14.png"/></Relationships>
</file>

<file path=ppt/slides/_rels/slide1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png"/><Relationship Id="rId1" Type="http://schemas.openxmlformats.org/officeDocument/2006/relationships/slideLayout" Target="../slideLayouts/slideLayout6.xml"/><Relationship Id="rId6" Type="http://schemas.openxmlformats.org/officeDocument/2006/relationships/image" Target="../media/image29.svg"/><Relationship Id="rId5" Type="http://schemas.openxmlformats.org/officeDocument/2006/relationships/image" Target="../media/image20.png"/><Relationship Id="rId4" Type="http://schemas.microsoft.com/office/2007/relationships/hdphoto" Target="../media/hdphoto2.wdp"/></Relationships>
</file>

<file path=ppt/slides/_rels/slide18.xml.rels><?xml version="1.0" encoding="UTF-8" standalone="yes"?>
<Relationships xmlns="http://schemas.openxmlformats.org/package/2006/relationships"><Relationship Id="rId8" Type="http://schemas.openxmlformats.org/officeDocument/2006/relationships/diagramData" Target="../diagrams/data2.xml"/><Relationship Id="rId13" Type="http://schemas.openxmlformats.org/officeDocument/2006/relationships/image" Target="../media/image21.png"/><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2" Type="http://schemas.openxmlformats.org/officeDocument/2006/relationships/chart" Target="../charts/chart14.xml"/><Relationship Id="rId1" Type="http://schemas.openxmlformats.org/officeDocument/2006/relationships/slideLayout" Target="../slideLayouts/slideLayout6.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 Id="rId14" Type="http://schemas.openxmlformats.org/officeDocument/2006/relationships/image" Target="../media/image22.jpeg"/></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6.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6.xml"/><Relationship Id="rId4" Type="http://schemas.openxmlformats.org/officeDocument/2006/relationships/image" Target="../media/image25.jpg"/></Relationships>
</file>

<file path=ppt/slides/_rels/slide2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6.xml"/><Relationship Id="rId4" Type="http://schemas.openxmlformats.org/officeDocument/2006/relationships/image" Target="../media/image28.jpeg"/></Relationships>
</file>

<file path=ppt/slides/_rels/slide22.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49.svg"/><Relationship Id="rId3" Type="http://schemas.openxmlformats.org/officeDocument/2006/relationships/image" Target="../media/image39.svg"/><Relationship Id="rId7" Type="http://schemas.openxmlformats.org/officeDocument/2006/relationships/image" Target="../media/image43.svg"/><Relationship Id="rId12" Type="http://schemas.openxmlformats.org/officeDocument/2006/relationships/image" Target="../media/image34.png"/><Relationship Id="rId2" Type="http://schemas.openxmlformats.org/officeDocument/2006/relationships/image" Target="../media/image29.png"/><Relationship Id="rId1" Type="http://schemas.openxmlformats.org/officeDocument/2006/relationships/slideLayout" Target="../slideLayouts/slideLayout7.xml"/><Relationship Id="rId6" Type="http://schemas.openxmlformats.org/officeDocument/2006/relationships/image" Target="../media/image31.png"/><Relationship Id="rId11" Type="http://schemas.openxmlformats.org/officeDocument/2006/relationships/image" Target="../media/image47.svg"/><Relationship Id="rId5" Type="http://schemas.openxmlformats.org/officeDocument/2006/relationships/image" Target="../media/image41.svg"/><Relationship Id="rId10" Type="http://schemas.openxmlformats.org/officeDocument/2006/relationships/image" Target="../media/image33.png"/><Relationship Id="rId4" Type="http://schemas.openxmlformats.org/officeDocument/2006/relationships/image" Target="../media/image30.png"/><Relationship Id="rId9" Type="http://schemas.openxmlformats.org/officeDocument/2006/relationships/image" Target="../media/image45.sv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8" Type="http://schemas.openxmlformats.org/officeDocument/2006/relationships/diagramLayout" Target="../diagrams/layout5.xml"/><Relationship Id="rId13" Type="http://schemas.openxmlformats.org/officeDocument/2006/relationships/image" Target="../media/image36.jpeg"/><Relationship Id="rId3" Type="http://schemas.openxmlformats.org/officeDocument/2006/relationships/diagramLayout" Target="../diagrams/layout4.xml"/><Relationship Id="rId7" Type="http://schemas.openxmlformats.org/officeDocument/2006/relationships/diagramData" Target="../diagrams/data5.xml"/><Relationship Id="rId12" Type="http://schemas.openxmlformats.org/officeDocument/2006/relationships/image" Target="../media/image35.jpeg"/><Relationship Id="rId2" Type="http://schemas.openxmlformats.org/officeDocument/2006/relationships/diagramData" Target="../diagrams/data4.xml"/><Relationship Id="rId1" Type="http://schemas.openxmlformats.org/officeDocument/2006/relationships/slideLayout" Target="../slideLayouts/slideLayout6.xml"/><Relationship Id="rId6" Type="http://schemas.microsoft.com/office/2007/relationships/diagramDrawing" Target="../diagrams/drawing4.xml"/><Relationship Id="rId11" Type="http://schemas.microsoft.com/office/2007/relationships/diagramDrawing" Target="../diagrams/drawing5.xml"/><Relationship Id="rId5" Type="http://schemas.openxmlformats.org/officeDocument/2006/relationships/diagramColors" Target="../diagrams/colors4.xml"/><Relationship Id="rId10" Type="http://schemas.openxmlformats.org/officeDocument/2006/relationships/diagramColors" Target="../diagrams/colors5.xml"/><Relationship Id="rId4" Type="http://schemas.openxmlformats.org/officeDocument/2006/relationships/diagramQuickStyle" Target="../diagrams/quickStyle4.xml"/><Relationship Id="rId9" Type="http://schemas.openxmlformats.org/officeDocument/2006/relationships/diagramQuickStyle" Target="../diagrams/quickStyle5.xml"/><Relationship Id="rId14" Type="http://schemas.openxmlformats.org/officeDocument/2006/relationships/image" Target="../media/image37.jpg"/></Relationships>
</file>

<file path=ppt/slides/_rels/slide2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Layout" Target="../slideLayouts/slideLayout6.xml"/><Relationship Id="rId4" Type="http://schemas.openxmlformats.org/officeDocument/2006/relationships/image" Target="../media/image40.jpeg"/></Relationships>
</file>

<file path=ppt/slides/_rels/slide2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slideLayout" Target="../slideLayouts/slideLayout6.xml"/><Relationship Id="rId5" Type="http://schemas.openxmlformats.org/officeDocument/2006/relationships/image" Target="../media/image43.jpg"/><Relationship Id="rId4" Type="http://schemas.openxmlformats.org/officeDocument/2006/relationships/image" Target="../media/image25.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image" Target="../media/image8.svg"/><Relationship Id="rId13"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6.png"/><Relationship Id="rId12" Type="http://schemas.openxmlformats.org/officeDocument/2006/relationships/image" Target="../media/image12.svg"/><Relationship Id="rId2" Type="http://schemas.openxmlformats.org/officeDocument/2006/relationships/image" Target="../media/image3.png"/><Relationship Id="rId1" Type="http://schemas.openxmlformats.org/officeDocument/2006/relationships/slideLayout" Target="../slideLayouts/slideLayout7.xml"/><Relationship Id="rId6" Type="http://schemas.microsoft.com/office/2007/relationships/hdphoto" Target="../media/hdphoto1.wdp"/><Relationship Id="rId11" Type="http://schemas.openxmlformats.org/officeDocument/2006/relationships/image" Target="../media/image8.pn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5.svg"/><Relationship Id="rId9" Type="http://schemas.openxmlformats.org/officeDocument/2006/relationships/image" Target="../media/image7.png"/><Relationship Id="rId14" Type="http://schemas.openxmlformats.org/officeDocument/2006/relationships/image" Target="../media/image14.svg"/></Relationships>
</file>

<file path=ppt/slides/_rels/slide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9" name="Прямоугольник 868">
            <a:extLst>
              <a:ext uri="{FF2B5EF4-FFF2-40B4-BE49-F238E27FC236}">
                <a16:creationId xmlns:a16="http://schemas.microsoft.com/office/drawing/2014/main" id="{86FD158A-7AED-4BB2-915F-18CB7928D104}"/>
              </a:ext>
            </a:extLst>
          </p:cNvPr>
          <p:cNvSpPr/>
          <p:nvPr/>
        </p:nvSpPr>
        <p:spPr>
          <a:xfrm flipH="1">
            <a:off x="138245" y="259632"/>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0" name="Прямоугольник 869">
            <a:extLst>
              <a:ext uri="{FF2B5EF4-FFF2-40B4-BE49-F238E27FC236}">
                <a16:creationId xmlns:a16="http://schemas.microsoft.com/office/drawing/2014/main" id="{8392C84F-58DB-4378-BDE6-A2D43694CACE}"/>
              </a:ext>
            </a:extLst>
          </p:cNvPr>
          <p:cNvSpPr/>
          <p:nvPr/>
        </p:nvSpPr>
        <p:spPr>
          <a:xfrm flipH="1">
            <a:off x="166821" y="259632"/>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1" name="Прямоугольник 870">
            <a:extLst>
              <a:ext uri="{FF2B5EF4-FFF2-40B4-BE49-F238E27FC236}">
                <a16:creationId xmlns:a16="http://schemas.microsoft.com/office/drawing/2014/main" id="{047D5A76-1D2B-4C83-AB17-53C0772EAA92}"/>
              </a:ext>
            </a:extLst>
          </p:cNvPr>
          <p:cNvSpPr/>
          <p:nvPr/>
        </p:nvSpPr>
        <p:spPr>
          <a:xfrm flipH="1">
            <a:off x="172449" y="259632"/>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2" name="Прямоугольник 871">
            <a:extLst>
              <a:ext uri="{FF2B5EF4-FFF2-40B4-BE49-F238E27FC236}">
                <a16:creationId xmlns:a16="http://schemas.microsoft.com/office/drawing/2014/main" id="{6AB79968-2B4A-4C1D-88CD-CE98E1F074A4}"/>
              </a:ext>
            </a:extLst>
          </p:cNvPr>
          <p:cNvSpPr/>
          <p:nvPr/>
        </p:nvSpPr>
        <p:spPr>
          <a:xfrm flipH="1">
            <a:off x="151840" y="259632"/>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3" name="Прямоугольник 872">
            <a:extLst>
              <a:ext uri="{FF2B5EF4-FFF2-40B4-BE49-F238E27FC236}">
                <a16:creationId xmlns:a16="http://schemas.microsoft.com/office/drawing/2014/main" id="{02030DF7-E249-4919-8AEF-70A977EFD8A4}"/>
              </a:ext>
            </a:extLst>
          </p:cNvPr>
          <p:cNvSpPr/>
          <p:nvPr/>
        </p:nvSpPr>
        <p:spPr>
          <a:xfrm flipH="1">
            <a:off x="149787" y="259632"/>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4" name="Прямоугольник 873">
            <a:extLst>
              <a:ext uri="{FF2B5EF4-FFF2-40B4-BE49-F238E27FC236}">
                <a16:creationId xmlns:a16="http://schemas.microsoft.com/office/drawing/2014/main" id="{E16F3248-3EF1-4CC1-9057-2A9DD3A4DD4E}"/>
              </a:ext>
            </a:extLst>
          </p:cNvPr>
          <p:cNvSpPr/>
          <p:nvPr/>
        </p:nvSpPr>
        <p:spPr>
          <a:xfrm flipH="1">
            <a:off x="149785" y="259632"/>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5" name="Прямоугольник 874">
            <a:extLst>
              <a:ext uri="{FF2B5EF4-FFF2-40B4-BE49-F238E27FC236}">
                <a16:creationId xmlns:a16="http://schemas.microsoft.com/office/drawing/2014/main" id="{084F339B-02B3-4092-928E-D7E27E149712}"/>
              </a:ext>
            </a:extLst>
          </p:cNvPr>
          <p:cNvSpPr/>
          <p:nvPr/>
        </p:nvSpPr>
        <p:spPr>
          <a:xfrm flipH="1">
            <a:off x="164148" y="259632"/>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876" name="Прямоугольник 875">
            <a:extLst>
              <a:ext uri="{FF2B5EF4-FFF2-40B4-BE49-F238E27FC236}">
                <a16:creationId xmlns:a16="http://schemas.microsoft.com/office/drawing/2014/main" id="{5E0D32D2-035E-4B71-AE38-248239E68735}"/>
              </a:ext>
            </a:extLst>
          </p:cNvPr>
          <p:cNvSpPr/>
          <p:nvPr/>
        </p:nvSpPr>
        <p:spPr>
          <a:xfrm>
            <a:off x="36992" y="259632"/>
            <a:ext cx="11574771" cy="6388100"/>
          </a:xfrm>
          <a:prstGeom prst="rect">
            <a:avLst/>
          </a:prstGeom>
          <a:gradFill flip="none" rotWithShape="1">
            <a:gsLst>
              <a:gs pos="0">
                <a:srgbClr val="B22943"/>
              </a:gs>
              <a:gs pos="85000">
                <a:srgbClr val="0C183B"/>
              </a:gs>
              <a:gs pos="15000">
                <a:srgbClr val="0C183B"/>
              </a:gs>
              <a:gs pos="100000">
                <a:srgbClr val="007BAF"/>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877" name="Группа 876">
            <a:extLst>
              <a:ext uri="{FF2B5EF4-FFF2-40B4-BE49-F238E27FC236}">
                <a16:creationId xmlns:a16="http://schemas.microsoft.com/office/drawing/2014/main" id="{E32C2400-CDEF-4AE5-BFEF-FAC4AE96623A}"/>
              </a:ext>
            </a:extLst>
          </p:cNvPr>
          <p:cNvGrpSpPr/>
          <p:nvPr/>
        </p:nvGrpSpPr>
        <p:grpSpPr>
          <a:xfrm>
            <a:off x="-68132" y="431288"/>
            <a:ext cx="417086" cy="6014401"/>
            <a:chOff x="-22414" y="440690"/>
            <a:chExt cx="417086" cy="6014401"/>
          </a:xfrm>
        </p:grpSpPr>
        <p:sp>
          <p:nvSpPr>
            <p:cNvPr id="878" name="Прямоугольник 877">
              <a:extLst>
                <a:ext uri="{FF2B5EF4-FFF2-40B4-BE49-F238E27FC236}">
                  <a16:creationId xmlns:a16="http://schemas.microsoft.com/office/drawing/2014/main" id="{E3BD843B-DBBA-4A3D-A815-ED394B440D41}"/>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880" name="Прямая соединительная линия 879">
              <a:extLst>
                <a:ext uri="{FF2B5EF4-FFF2-40B4-BE49-F238E27FC236}">
                  <a16:creationId xmlns:a16="http://schemas.microsoft.com/office/drawing/2014/main" id="{3A6CB4D8-A197-4055-A7D7-B3EECD927A15}"/>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1" name="Прямая соединительная линия 880">
              <a:extLst>
                <a:ext uri="{FF2B5EF4-FFF2-40B4-BE49-F238E27FC236}">
                  <a16:creationId xmlns:a16="http://schemas.microsoft.com/office/drawing/2014/main" id="{2BAA783C-C45E-4EFF-87B3-1EAC87386DDB}"/>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2" name="Прямая соединительная линия 881">
              <a:extLst>
                <a:ext uri="{FF2B5EF4-FFF2-40B4-BE49-F238E27FC236}">
                  <a16:creationId xmlns:a16="http://schemas.microsoft.com/office/drawing/2014/main" id="{47717158-7C00-4AFA-9AA1-59A09A2B05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3" name="Прямая соединительная линия 882">
              <a:extLst>
                <a:ext uri="{FF2B5EF4-FFF2-40B4-BE49-F238E27FC236}">
                  <a16:creationId xmlns:a16="http://schemas.microsoft.com/office/drawing/2014/main" id="{B700228C-063C-4C52-9D31-50D55A1AB8C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0BFFFAB6-E5F3-4F40-85EC-9DEAAD16E9B6}"/>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2A20C80D-53CA-40BF-A7E3-BEA564C2558F}"/>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892DD8F-6FE1-4C13-B428-7F80AA2E3E5E}"/>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0EB8F72A-BDC6-4D63-957E-8B237DE133E2}"/>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89" name="Дуга 888">
              <a:extLst>
                <a:ext uri="{FF2B5EF4-FFF2-40B4-BE49-F238E27FC236}">
                  <a16:creationId xmlns:a16="http://schemas.microsoft.com/office/drawing/2014/main" id="{7142D461-9159-4CDB-A575-1967012D08ED}"/>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890" name="Дуга 889">
              <a:extLst>
                <a:ext uri="{FF2B5EF4-FFF2-40B4-BE49-F238E27FC236}">
                  <a16:creationId xmlns:a16="http://schemas.microsoft.com/office/drawing/2014/main" id="{1C6ECD83-4DCF-42E2-ACEA-6ECE5E441FA3}"/>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1" name="Прямоугольник 890">
              <a:extLst>
                <a:ext uri="{FF2B5EF4-FFF2-40B4-BE49-F238E27FC236}">
                  <a16:creationId xmlns:a16="http://schemas.microsoft.com/office/drawing/2014/main" id="{C3AE9699-471E-475F-B95B-B4DAEB6A50CC}"/>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892" name="Прямоугольник 891">
              <a:extLst>
                <a:ext uri="{FF2B5EF4-FFF2-40B4-BE49-F238E27FC236}">
                  <a16:creationId xmlns:a16="http://schemas.microsoft.com/office/drawing/2014/main" id="{53307535-10A5-4D33-A130-F7A468F85B43}"/>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893" name="Прямая соединительная линия 892">
              <a:extLst>
                <a:ext uri="{FF2B5EF4-FFF2-40B4-BE49-F238E27FC236}">
                  <a16:creationId xmlns:a16="http://schemas.microsoft.com/office/drawing/2014/main" id="{035B483B-DBCC-40D7-9EE2-16824ABD61C7}"/>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4" name="Прямая соединительная линия 893">
              <a:extLst>
                <a:ext uri="{FF2B5EF4-FFF2-40B4-BE49-F238E27FC236}">
                  <a16:creationId xmlns:a16="http://schemas.microsoft.com/office/drawing/2014/main" id="{0FEFFB8B-2430-4536-A7E2-01DA9EF6E18C}"/>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5" name="Прямая соединительная линия 894">
              <a:extLst>
                <a:ext uri="{FF2B5EF4-FFF2-40B4-BE49-F238E27FC236}">
                  <a16:creationId xmlns:a16="http://schemas.microsoft.com/office/drawing/2014/main" id="{DCE1F00C-DCD3-4764-911D-825D1B81075D}"/>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1D78A38B-1950-482D-8523-E01139BFA76A}"/>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4F9A6FE2-1826-4101-86C6-298C1EF3EB58}"/>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76BCF544-F80B-400B-80C7-68500C7BC1FD}"/>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4EDED1D6-5C1B-4C80-AA39-D718EB8FEFE3}"/>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71BF6772-A180-4A78-9B76-CC1F61B180AE}"/>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2" name="Дуга 901">
              <a:extLst>
                <a:ext uri="{FF2B5EF4-FFF2-40B4-BE49-F238E27FC236}">
                  <a16:creationId xmlns:a16="http://schemas.microsoft.com/office/drawing/2014/main" id="{08CBA6EB-2DB6-490A-B307-8DA128B17C91}"/>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03" name="Дуга 902">
              <a:extLst>
                <a:ext uri="{FF2B5EF4-FFF2-40B4-BE49-F238E27FC236}">
                  <a16:creationId xmlns:a16="http://schemas.microsoft.com/office/drawing/2014/main" id="{88660EED-E6B7-4850-AD42-4A980A0D8E6C}"/>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4" name="Прямоугольник 903">
              <a:extLst>
                <a:ext uri="{FF2B5EF4-FFF2-40B4-BE49-F238E27FC236}">
                  <a16:creationId xmlns:a16="http://schemas.microsoft.com/office/drawing/2014/main" id="{2D7323F0-A2C3-4D80-B138-C8B85FF69032}"/>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05" name="Прямоугольник 904">
              <a:extLst>
                <a:ext uri="{FF2B5EF4-FFF2-40B4-BE49-F238E27FC236}">
                  <a16:creationId xmlns:a16="http://schemas.microsoft.com/office/drawing/2014/main" id="{93D4B3C4-6DD5-4A20-8FBD-38C44C0C995C}"/>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07" name="Прямая соединительная линия 906">
              <a:extLst>
                <a:ext uri="{FF2B5EF4-FFF2-40B4-BE49-F238E27FC236}">
                  <a16:creationId xmlns:a16="http://schemas.microsoft.com/office/drawing/2014/main" id="{ADEB0024-F0BB-4F36-A1B6-0334FE0B960C}"/>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DBB7CE04-86CC-4A00-9169-96492B28F615}"/>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F080E382-A89D-4464-9CA0-ED6362EECFFC}"/>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7CE5D819-A65A-4205-8A3C-D400508CD4AA}"/>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1A32C828-ECE7-4DE1-B310-C6F06EF60D12}"/>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2CB933CF-4A30-4CE7-B471-41283B98EEA6}"/>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9F2D0F78-CF4C-462F-AC4D-54D8C982AE49}"/>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16D78416-8E20-4DCE-AC88-0DED602505E1}"/>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6" name="Дуга 915">
              <a:extLst>
                <a:ext uri="{FF2B5EF4-FFF2-40B4-BE49-F238E27FC236}">
                  <a16:creationId xmlns:a16="http://schemas.microsoft.com/office/drawing/2014/main" id="{22C72082-32A1-4E2C-B7D0-7E14C69FCEE3}"/>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17" name="Дуга 916">
              <a:extLst>
                <a:ext uri="{FF2B5EF4-FFF2-40B4-BE49-F238E27FC236}">
                  <a16:creationId xmlns:a16="http://schemas.microsoft.com/office/drawing/2014/main" id="{8ED263DD-8478-4FCB-A411-BF031FAE9433}"/>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8" name="Прямоугольник 917">
              <a:extLst>
                <a:ext uri="{FF2B5EF4-FFF2-40B4-BE49-F238E27FC236}">
                  <a16:creationId xmlns:a16="http://schemas.microsoft.com/office/drawing/2014/main" id="{7B789F36-EA2B-44A6-9928-1ACE051AB83B}"/>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19" name="Прямоугольник 918">
              <a:extLst>
                <a:ext uri="{FF2B5EF4-FFF2-40B4-BE49-F238E27FC236}">
                  <a16:creationId xmlns:a16="http://schemas.microsoft.com/office/drawing/2014/main" id="{C4F5AA69-2A57-4645-9BA3-D0CEC5743B60}"/>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20" name="Прямая соединительная линия 919">
              <a:extLst>
                <a:ext uri="{FF2B5EF4-FFF2-40B4-BE49-F238E27FC236}">
                  <a16:creationId xmlns:a16="http://schemas.microsoft.com/office/drawing/2014/main" id="{35C6828A-8756-4828-B258-B5D67FB2979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A437A0EF-AD87-43F8-BC3E-FCE580222A47}"/>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119C42AE-2413-4EA4-ACCB-F994F9305ECE}"/>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C9A3B2AB-9933-4B4D-9C2C-3CAA18C4D696}"/>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8ECAC44E-F0D6-4B4B-AFBF-8CD892A73B48}"/>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DF9C1093-C77D-4E13-BFE4-70C233A61ACD}"/>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30CDD63-CDC0-47FC-8060-91C70FD567FC}"/>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7" name="Прямая соединительная линия 926">
              <a:extLst>
                <a:ext uri="{FF2B5EF4-FFF2-40B4-BE49-F238E27FC236}">
                  <a16:creationId xmlns:a16="http://schemas.microsoft.com/office/drawing/2014/main" id="{091471A8-7AB0-48C5-A431-6CEA10918507}"/>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9" name="Дуга 928">
              <a:extLst>
                <a:ext uri="{FF2B5EF4-FFF2-40B4-BE49-F238E27FC236}">
                  <a16:creationId xmlns:a16="http://schemas.microsoft.com/office/drawing/2014/main" id="{481E5902-52D6-4DCF-B57E-3A4623F6A005}"/>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30" name="Дуга 929">
              <a:extLst>
                <a:ext uri="{FF2B5EF4-FFF2-40B4-BE49-F238E27FC236}">
                  <a16:creationId xmlns:a16="http://schemas.microsoft.com/office/drawing/2014/main" id="{49B6A8BC-C512-4FE7-A682-4D12DC353A7A}"/>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31" name="Прямоугольник 930">
              <a:extLst>
                <a:ext uri="{FF2B5EF4-FFF2-40B4-BE49-F238E27FC236}">
                  <a16:creationId xmlns:a16="http://schemas.microsoft.com/office/drawing/2014/main" id="{9257F059-23FB-48F6-BFB6-C8ACDD1CB8D4}"/>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32" name="Прямоугольник 931">
              <a:extLst>
                <a:ext uri="{FF2B5EF4-FFF2-40B4-BE49-F238E27FC236}">
                  <a16:creationId xmlns:a16="http://schemas.microsoft.com/office/drawing/2014/main" id="{FF0B4D10-F3E1-49AC-8841-2A7370D93A78}"/>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34" name="Прямая соединительная линия 933">
              <a:extLst>
                <a:ext uri="{FF2B5EF4-FFF2-40B4-BE49-F238E27FC236}">
                  <a16:creationId xmlns:a16="http://schemas.microsoft.com/office/drawing/2014/main" id="{BE140125-73CF-4183-B2A8-E0587CB72FE5}"/>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10665EDC-4C4F-4A58-9615-46D71FB1F28A}"/>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4E65BC76-3406-4A9F-BA1C-94F17EA23A3F}"/>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EF9D5EF0-4389-4846-888F-8DEE5DD78721}"/>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097A3558-5814-42E7-9170-64CA8DB96C3B}"/>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9" name="Прямая соединительная линия 938">
              <a:extLst>
                <a:ext uri="{FF2B5EF4-FFF2-40B4-BE49-F238E27FC236}">
                  <a16:creationId xmlns:a16="http://schemas.microsoft.com/office/drawing/2014/main" id="{98C11FFF-DA05-458E-B28D-DBEF0492DCF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0" name="Прямая соединительная линия 939">
              <a:extLst>
                <a:ext uri="{FF2B5EF4-FFF2-40B4-BE49-F238E27FC236}">
                  <a16:creationId xmlns:a16="http://schemas.microsoft.com/office/drawing/2014/main" id="{48AE9577-0EDE-451B-A078-0912EBCD526C}"/>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1" name="Прямая соединительная линия 940">
              <a:extLst>
                <a:ext uri="{FF2B5EF4-FFF2-40B4-BE49-F238E27FC236}">
                  <a16:creationId xmlns:a16="http://schemas.microsoft.com/office/drawing/2014/main" id="{03206D97-39C9-41FC-BFB9-752F04A3BED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43" name="Дуга 942">
              <a:extLst>
                <a:ext uri="{FF2B5EF4-FFF2-40B4-BE49-F238E27FC236}">
                  <a16:creationId xmlns:a16="http://schemas.microsoft.com/office/drawing/2014/main" id="{D0188E93-4206-44CF-ABF0-52E6663ADAB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44" name="Дуга 943">
              <a:extLst>
                <a:ext uri="{FF2B5EF4-FFF2-40B4-BE49-F238E27FC236}">
                  <a16:creationId xmlns:a16="http://schemas.microsoft.com/office/drawing/2014/main" id="{0124532E-802C-45ED-A834-914A2BD780EE}"/>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5" name="Прямоугольник 944">
              <a:extLst>
                <a:ext uri="{FF2B5EF4-FFF2-40B4-BE49-F238E27FC236}">
                  <a16:creationId xmlns:a16="http://schemas.microsoft.com/office/drawing/2014/main" id="{BAC2F842-548D-459A-853A-56022D9DE97B}"/>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46" name="Прямоугольник 945">
              <a:extLst>
                <a:ext uri="{FF2B5EF4-FFF2-40B4-BE49-F238E27FC236}">
                  <a16:creationId xmlns:a16="http://schemas.microsoft.com/office/drawing/2014/main" id="{2EBEDD63-8BA5-4EC6-8435-E66675E1C453}"/>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47" name="Прямая соединительная линия 946">
              <a:extLst>
                <a:ext uri="{FF2B5EF4-FFF2-40B4-BE49-F238E27FC236}">
                  <a16:creationId xmlns:a16="http://schemas.microsoft.com/office/drawing/2014/main" id="{826B7969-31B0-4757-ABF3-17CCE8CECBA8}"/>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18174A11-9978-4E6E-AAD8-6E09FA800D7E}"/>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E3DFFED5-129D-4593-BBAF-3AE7367A7E8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EB5E4945-31AD-4987-BC3D-564C0AE0079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1" name="Прямая соединительная линия 950">
              <a:extLst>
                <a:ext uri="{FF2B5EF4-FFF2-40B4-BE49-F238E27FC236}">
                  <a16:creationId xmlns:a16="http://schemas.microsoft.com/office/drawing/2014/main" id="{E1F4B799-5BAC-495E-985C-86D56F31DABE}"/>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2" name="Прямая соединительная линия 951">
              <a:extLst>
                <a:ext uri="{FF2B5EF4-FFF2-40B4-BE49-F238E27FC236}">
                  <a16:creationId xmlns:a16="http://schemas.microsoft.com/office/drawing/2014/main" id="{E131A6D5-957E-4511-ABBF-855E60421F9D}"/>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3" name="Прямая соединительная линия 952">
              <a:extLst>
                <a:ext uri="{FF2B5EF4-FFF2-40B4-BE49-F238E27FC236}">
                  <a16:creationId xmlns:a16="http://schemas.microsoft.com/office/drawing/2014/main" id="{C08FDD6A-6265-4D47-8224-56C6FE734A9B}"/>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4" name="Прямая соединительная линия 953">
              <a:extLst>
                <a:ext uri="{FF2B5EF4-FFF2-40B4-BE49-F238E27FC236}">
                  <a16:creationId xmlns:a16="http://schemas.microsoft.com/office/drawing/2014/main" id="{36C65F5D-BDD5-477D-9CCD-4DFE2389E7FF}"/>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6" name="Дуга 955">
              <a:extLst>
                <a:ext uri="{FF2B5EF4-FFF2-40B4-BE49-F238E27FC236}">
                  <a16:creationId xmlns:a16="http://schemas.microsoft.com/office/drawing/2014/main" id="{BC8B56E7-E917-4C9C-8BF1-B6AA04516F8B}"/>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57" name="Дуга 956">
              <a:extLst>
                <a:ext uri="{FF2B5EF4-FFF2-40B4-BE49-F238E27FC236}">
                  <a16:creationId xmlns:a16="http://schemas.microsoft.com/office/drawing/2014/main" id="{A2123599-6E4D-491D-B74A-DF362E83C597}"/>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8" name="Прямоугольник 957">
              <a:extLst>
                <a:ext uri="{FF2B5EF4-FFF2-40B4-BE49-F238E27FC236}">
                  <a16:creationId xmlns:a16="http://schemas.microsoft.com/office/drawing/2014/main" id="{51A02AAD-C1D3-4A6D-A0D2-4EC9C21F1750}"/>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59" name="Прямоугольник 958">
              <a:extLst>
                <a:ext uri="{FF2B5EF4-FFF2-40B4-BE49-F238E27FC236}">
                  <a16:creationId xmlns:a16="http://schemas.microsoft.com/office/drawing/2014/main" id="{89907414-CEA4-4B95-A331-6430F10C64F9}"/>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61" name="Прямая соединительная линия 960">
              <a:extLst>
                <a:ext uri="{FF2B5EF4-FFF2-40B4-BE49-F238E27FC236}">
                  <a16:creationId xmlns:a16="http://schemas.microsoft.com/office/drawing/2014/main" id="{17B58ED9-FE5F-4052-A9BE-CC1D34D5F3E7}"/>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145724B2-318D-4B1C-A223-51CFD63E2D5D}"/>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3" name="Прямая соединительная линия 962">
              <a:extLst>
                <a:ext uri="{FF2B5EF4-FFF2-40B4-BE49-F238E27FC236}">
                  <a16:creationId xmlns:a16="http://schemas.microsoft.com/office/drawing/2014/main" id="{12E9242A-4345-4917-90C7-A2C929AF4B6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4" name="Прямая соединительная линия 963">
              <a:extLst>
                <a:ext uri="{FF2B5EF4-FFF2-40B4-BE49-F238E27FC236}">
                  <a16:creationId xmlns:a16="http://schemas.microsoft.com/office/drawing/2014/main" id="{960AAD25-4E92-43AF-8547-4F7F3F1CEF43}"/>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5" name="Прямая соединительная линия 964">
              <a:extLst>
                <a:ext uri="{FF2B5EF4-FFF2-40B4-BE49-F238E27FC236}">
                  <a16:creationId xmlns:a16="http://schemas.microsoft.com/office/drawing/2014/main" id="{12D8FF0E-3851-4F7D-A15E-DC7FB3BF3EC1}"/>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6" name="Прямая соединительная линия 965">
              <a:extLst>
                <a:ext uri="{FF2B5EF4-FFF2-40B4-BE49-F238E27FC236}">
                  <a16:creationId xmlns:a16="http://schemas.microsoft.com/office/drawing/2014/main" id="{12824FD8-7ED7-45C3-8A2C-3FE37167823B}"/>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7" name="Прямая соединительная линия 966">
              <a:extLst>
                <a:ext uri="{FF2B5EF4-FFF2-40B4-BE49-F238E27FC236}">
                  <a16:creationId xmlns:a16="http://schemas.microsoft.com/office/drawing/2014/main" id="{6A644F41-7764-486A-8DDC-D8B4EC9CE586}"/>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A49D91C7-33C2-4590-89D9-F0E7E718D6C3}"/>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0" name="Дуга 969">
              <a:extLst>
                <a:ext uri="{FF2B5EF4-FFF2-40B4-BE49-F238E27FC236}">
                  <a16:creationId xmlns:a16="http://schemas.microsoft.com/office/drawing/2014/main" id="{60E385E7-DC99-4227-ACCB-3EBB77834F48}"/>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71" name="Дуга 970">
              <a:extLst>
                <a:ext uri="{FF2B5EF4-FFF2-40B4-BE49-F238E27FC236}">
                  <a16:creationId xmlns:a16="http://schemas.microsoft.com/office/drawing/2014/main" id="{4656B1BF-3C6C-4071-B13E-7EA5C393823C}"/>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2" name="Прямоугольник 971">
              <a:extLst>
                <a:ext uri="{FF2B5EF4-FFF2-40B4-BE49-F238E27FC236}">
                  <a16:creationId xmlns:a16="http://schemas.microsoft.com/office/drawing/2014/main" id="{76241E75-5A07-4250-8D7C-C63A1C7FCFC1}"/>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73" name="Прямоугольник 972">
              <a:extLst>
                <a:ext uri="{FF2B5EF4-FFF2-40B4-BE49-F238E27FC236}">
                  <a16:creationId xmlns:a16="http://schemas.microsoft.com/office/drawing/2014/main" id="{9EAE1E84-991A-481D-B335-C4E37CEEB731}"/>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74" name="Прямая соединительная линия 973">
              <a:extLst>
                <a:ext uri="{FF2B5EF4-FFF2-40B4-BE49-F238E27FC236}">
                  <a16:creationId xmlns:a16="http://schemas.microsoft.com/office/drawing/2014/main" id="{425AA4FF-CF9B-47F4-9E33-ABDC379DED3E}"/>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5" name="Прямая соединительная линия 974">
              <a:extLst>
                <a:ext uri="{FF2B5EF4-FFF2-40B4-BE49-F238E27FC236}">
                  <a16:creationId xmlns:a16="http://schemas.microsoft.com/office/drawing/2014/main" id="{16F2C9C1-D5AA-47EC-9189-3F9AE35BBCDD}"/>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6" name="Прямая соединительная линия 975">
              <a:extLst>
                <a:ext uri="{FF2B5EF4-FFF2-40B4-BE49-F238E27FC236}">
                  <a16:creationId xmlns:a16="http://schemas.microsoft.com/office/drawing/2014/main" id="{4631910B-3FA5-40D1-999E-A344AEB98AAF}"/>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7" name="Прямая соединительная линия 976">
              <a:extLst>
                <a:ext uri="{FF2B5EF4-FFF2-40B4-BE49-F238E27FC236}">
                  <a16:creationId xmlns:a16="http://schemas.microsoft.com/office/drawing/2014/main" id="{3DB3D87E-EC97-4B43-BC08-2F377D6A3C90}"/>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8" name="Прямая соединительная линия 977">
              <a:extLst>
                <a:ext uri="{FF2B5EF4-FFF2-40B4-BE49-F238E27FC236}">
                  <a16:creationId xmlns:a16="http://schemas.microsoft.com/office/drawing/2014/main" id="{8F386E11-57B4-4D51-B7D6-F5E27E3A4D5D}"/>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9" name="Прямая соединительная линия 978">
              <a:extLst>
                <a:ext uri="{FF2B5EF4-FFF2-40B4-BE49-F238E27FC236}">
                  <a16:creationId xmlns:a16="http://schemas.microsoft.com/office/drawing/2014/main" id="{5698A6F9-8295-41E9-8D0B-7CC269747871}"/>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D16BBEF1-F844-4285-892F-1D254A655D6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9FCC1017-C4B5-46D5-80C6-45C505AA4048}"/>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3" name="Дуга 982">
              <a:extLst>
                <a:ext uri="{FF2B5EF4-FFF2-40B4-BE49-F238E27FC236}">
                  <a16:creationId xmlns:a16="http://schemas.microsoft.com/office/drawing/2014/main" id="{42C2BC3C-2586-4647-82F4-BB837C9A736D}"/>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84" name="Дуга 983">
              <a:extLst>
                <a:ext uri="{FF2B5EF4-FFF2-40B4-BE49-F238E27FC236}">
                  <a16:creationId xmlns:a16="http://schemas.microsoft.com/office/drawing/2014/main" id="{F719D414-79C2-4F4D-8CF1-C616BCB3CA76}"/>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5" name="Прямоугольник 984">
              <a:extLst>
                <a:ext uri="{FF2B5EF4-FFF2-40B4-BE49-F238E27FC236}">
                  <a16:creationId xmlns:a16="http://schemas.microsoft.com/office/drawing/2014/main" id="{AB871DD2-5DF6-4B90-AE1A-5CD274D2A345}"/>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86" name="Прямоугольник 985">
              <a:extLst>
                <a:ext uri="{FF2B5EF4-FFF2-40B4-BE49-F238E27FC236}">
                  <a16:creationId xmlns:a16="http://schemas.microsoft.com/office/drawing/2014/main" id="{43A7F810-4EA6-48A5-9E4A-D687A880A3D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988" name="Прямая соединительная линия 987">
              <a:extLst>
                <a:ext uri="{FF2B5EF4-FFF2-40B4-BE49-F238E27FC236}">
                  <a16:creationId xmlns:a16="http://schemas.microsoft.com/office/drawing/2014/main" id="{701C8C9C-8902-480E-A610-223C353B6D23}"/>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9" name="Прямая соединительная линия 988">
              <a:extLst>
                <a:ext uri="{FF2B5EF4-FFF2-40B4-BE49-F238E27FC236}">
                  <a16:creationId xmlns:a16="http://schemas.microsoft.com/office/drawing/2014/main" id="{ECE1F579-E22C-4405-898F-ADBC28FE21E8}"/>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0" name="Прямая соединительная линия 989">
              <a:extLst>
                <a:ext uri="{FF2B5EF4-FFF2-40B4-BE49-F238E27FC236}">
                  <a16:creationId xmlns:a16="http://schemas.microsoft.com/office/drawing/2014/main" id="{61B69F7B-F80B-4129-89E2-BF73749E09B8}"/>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1" name="Прямая соединительная линия 990">
              <a:extLst>
                <a:ext uri="{FF2B5EF4-FFF2-40B4-BE49-F238E27FC236}">
                  <a16:creationId xmlns:a16="http://schemas.microsoft.com/office/drawing/2014/main" id="{49A10B59-D1A0-4827-B0E6-CCAB95EB7802}"/>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3F848EC1-C86C-40E5-82A1-298A966D14F4}"/>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532B4C2C-933D-445A-B901-CA8C69360165}"/>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AE542B56-36F1-4A03-AC78-BC86DD7250B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CA2FB7C5-55D6-46FC-84E9-30DCED8881BD}"/>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7" name="Дуга 996">
              <a:extLst>
                <a:ext uri="{FF2B5EF4-FFF2-40B4-BE49-F238E27FC236}">
                  <a16:creationId xmlns:a16="http://schemas.microsoft.com/office/drawing/2014/main" id="{1E0259B5-0521-4C19-87BB-2686ADD84599}"/>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998" name="Дуга 997">
              <a:extLst>
                <a:ext uri="{FF2B5EF4-FFF2-40B4-BE49-F238E27FC236}">
                  <a16:creationId xmlns:a16="http://schemas.microsoft.com/office/drawing/2014/main" id="{083FB75D-0B3F-411C-AC1F-23857C658CA6}"/>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99" name="Прямоугольник 998">
              <a:extLst>
                <a:ext uri="{FF2B5EF4-FFF2-40B4-BE49-F238E27FC236}">
                  <a16:creationId xmlns:a16="http://schemas.microsoft.com/office/drawing/2014/main" id="{B7002832-13D0-423B-9203-10134818A445}"/>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00" name="Прямоугольник 999">
              <a:extLst>
                <a:ext uri="{FF2B5EF4-FFF2-40B4-BE49-F238E27FC236}">
                  <a16:creationId xmlns:a16="http://schemas.microsoft.com/office/drawing/2014/main" id="{9E0BC4E6-1D7A-4130-B7B4-70DD03FA72B7}"/>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01" name="Прямая соединительная линия 1000">
              <a:extLst>
                <a:ext uri="{FF2B5EF4-FFF2-40B4-BE49-F238E27FC236}">
                  <a16:creationId xmlns:a16="http://schemas.microsoft.com/office/drawing/2014/main" id="{C158FE01-E32E-46F6-8A42-6D3A6E03F7C2}"/>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2" name="Прямая соединительная линия 1001">
              <a:extLst>
                <a:ext uri="{FF2B5EF4-FFF2-40B4-BE49-F238E27FC236}">
                  <a16:creationId xmlns:a16="http://schemas.microsoft.com/office/drawing/2014/main" id="{6A9FDFA1-3A84-473B-B4FF-5E3C80369B8D}"/>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3" name="Прямая соединительная линия 1002">
              <a:extLst>
                <a:ext uri="{FF2B5EF4-FFF2-40B4-BE49-F238E27FC236}">
                  <a16:creationId xmlns:a16="http://schemas.microsoft.com/office/drawing/2014/main" id="{876BA90B-D6CA-414D-8B3B-8BB6CF9702D7}"/>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C0422BAE-792B-4374-9166-697ACFD669EF}"/>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BCE5FD94-82AC-474F-A973-AFF2962F96AC}"/>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C8C9613A-6585-499D-B161-345E093F8D5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1C335B03-86CA-406F-A67A-43B4154E17CF}"/>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E9D5C540-F4F5-418E-B2DA-9C15D280E4FF}"/>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0" name="Дуга 1009">
              <a:extLst>
                <a:ext uri="{FF2B5EF4-FFF2-40B4-BE49-F238E27FC236}">
                  <a16:creationId xmlns:a16="http://schemas.microsoft.com/office/drawing/2014/main" id="{721B2A4B-E971-4EB0-9038-68B1AF1ABF2C}"/>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11" name="Дуга 1010">
              <a:extLst>
                <a:ext uri="{FF2B5EF4-FFF2-40B4-BE49-F238E27FC236}">
                  <a16:creationId xmlns:a16="http://schemas.microsoft.com/office/drawing/2014/main" id="{52DBA514-7D81-4FE5-8D33-764453905F66}"/>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2" name="Прямоугольник 1011">
              <a:extLst>
                <a:ext uri="{FF2B5EF4-FFF2-40B4-BE49-F238E27FC236}">
                  <a16:creationId xmlns:a16="http://schemas.microsoft.com/office/drawing/2014/main" id="{25FC8031-E176-43E2-912B-BFD57326D514}"/>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13" name="Прямоугольник 1012">
              <a:extLst>
                <a:ext uri="{FF2B5EF4-FFF2-40B4-BE49-F238E27FC236}">
                  <a16:creationId xmlns:a16="http://schemas.microsoft.com/office/drawing/2014/main" id="{20F57CE7-9E08-4F89-ADEF-A386B0D6A767}"/>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15" name="Прямая соединительная линия 1014">
              <a:extLst>
                <a:ext uri="{FF2B5EF4-FFF2-40B4-BE49-F238E27FC236}">
                  <a16:creationId xmlns:a16="http://schemas.microsoft.com/office/drawing/2014/main" id="{52513AA2-F93F-4D90-B84D-CDA74D2C91EF}"/>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6" name="Прямая соединительная линия 1015">
              <a:extLst>
                <a:ext uri="{FF2B5EF4-FFF2-40B4-BE49-F238E27FC236}">
                  <a16:creationId xmlns:a16="http://schemas.microsoft.com/office/drawing/2014/main" id="{393E7FC8-F4D2-43F5-AB8B-DD43689891D3}"/>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2908073C-B174-4E50-8370-CD81C0A31C83}"/>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99B958CE-038B-4811-9FD2-6077D7797A52}"/>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71AF0D51-DE34-4B52-891F-85860CE1752E}"/>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48BC07FD-AD55-4536-AAC4-42A950E1CDCC}"/>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FC915313-80DA-460C-ADD3-FD29DB8B3884}"/>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7BC68F8D-1FBB-4A1E-A9F7-F3379D1D4345}"/>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0C855EA3-3537-44F2-9F8D-4CF1601A522B}"/>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25" name="Дуга 1024">
              <a:extLst>
                <a:ext uri="{FF2B5EF4-FFF2-40B4-BE49-F238E27FC236}">
                  <a16:creationId xmlns:a16="http://schemas.microsoft.com/office/drawing/2014/main" id="{FF4A663E-FC5D-4DED-AF80-5438B9EC61B1}"/>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2EF6DF29-1466-46B7-878C-F30B03EA1F89}"/>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27" name="Прямоугольник 1026">
              <a:extLst>
                <a:ext uri="{FF2B5EF4-FFF2-40B4-BE49-F238E27FC236}">
                  <a16:creationId xmlns:a16="http://schemas.microsoft.com/office/drawing/2014/main" id="{AB681A10-807F-4861-8E00-A7CE48D3D0DA}"/>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28" name="Прямая соединительная линия 1027">
              <a:extLst>
                <a:ext uri="{FF2B5EF4-FFF2-40B4-BE49-F238E27FC236}">
                  <a16:creationId xmlns:a16="http://schemas.microsoft.com/office/drawing/2014/main" id="{B05660D9-C049-48BD-A21E-001985D15CDB}"/>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49800B6A-2805-403D-9027-343646284892}"/>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0FD7D272-2E4E-43FC-902F-9102E95A8BC9}"/>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2F4B8B52-B1DB-4206-8B36-6838514918A5}"/>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19DFA01F-0FEE-43A1-AB17-17CF6E1DFF0C}"/>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C89F01DA-CDD1-4606-9EF7-8FF1A120C17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4BCE96B4-A908-41FE-96D1-A814569ED155}"/>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A96A8D92-E98E-4594-8FC2-755EAADAE8E7}"/>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7" name="Дуга 1036">
              <a:extLst>
                <a:ext uri="{FF2B5EF4-FFF2-40B4-BE49-F238E27FC236}">
                  <a16:creationId xmlns:a16="http://schemas.microsoft.com/office/drawing/2014/main" id="{2526D470-7F06-49C0-BC0D-0DABBEA05CE2}"/>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38" name="Дуга 1037">
              <a:extLst>
                <a:ext uri="{FF2B5EF4-FFF2-40B4-BE49-F238E27FC236}">
                  <a16:creationId xmlns:a16="http://schemas.microsoft.com/office/drawing/2014/main" id="{AEFA3689-BA95-4B3E-8224-ABA74657B7E9}"/>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9" name="Прямоугольник 1038">
              <a:extLst>
                <a:ext uri="{FF2B5EF4-FFF2-40B4-BE49-F238E27FC236}">
                  <a16:creationId xmlns:a16="http://schemas.microsoft.com/office/drawing/2014/main" id="{130F5352-416A-44BF-817D-AA117AC8860E}"/>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40" name="Прямоугольник 1039">
              <a:extLst>
                <a:ext uri="{FF2B5EF4-FFF2-40B4-BE49-F238E27FC236}">
                  <a16:creationId xmlns:a16="http://schemas.microsoft.com/office/drawing/2014/main" id="{0095C7C2-731E-4EC3-BB2A-64ADF6BA94B9}"/>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42" name="Прямая соединительная линия 1041">
              <a:extLst>
                <a:ext uri="{FF2B5EF4-FFF2-40B4-BE49-F238E27FC236}">
                  <a16:creationId xmlns:a16="http://schemas.microsoft.com/office/drawing/2014/main" id="{C160EF3D-6DCA-4287-A11D-34539E8809FC}"/>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828FD644-1D8A-481A-A0C9-B373D1C99C7B}"/>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3F845EEA-1EC0-466B-8441-0F59C23CC428}"/>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CBEC8BCD-AEBE-492E-A714-355AC2CA8BDE}"/>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8E0CAAA7-31B4-4648-9F56-EC965528ACA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CFEBD9A2-5281-4552-8D8D-BD78CD10F550}"/>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8" name="Прямая соединительная линия 1047">
              <a:extLst>
                <a:ext uri="{FF2B5EF4-FFF2-40B4-BE49-F238E27FC236}">
                  <a16:creationId xmlns:a16="http://schemas.microsoft.com/office/drawing/2014/main" id="{586069F2-60B9-416C-9A4B-26254176C0BB}"/>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9" name="Прямая соединительная линия 1048">
              <a:extLst>
                <a:ext uri="{FF2B5EF4-FFF2-40B4-BE49-F238E27FC236}">
                  <a16:creationId xmlns:a16="http://schemas.microsoft.com/office/drawing/2014/main" id="{39D827EC-85A1-43B6-BAC4-5C5BAB849CE2}"/>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1" name="Дуга 1050">
              <a:extLst>
                <a:ext uri="{FF2B5EF4-FFF2-40B4-BE49-F238E27FC236}">
                  <a16:creationId xmlns:a16="http://schemas.microsoft.com/office/drawing/2014/main" id="{0F05AAEC-AE47-4D18-B7AD-4C78BD03FF6B}"/>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52" name="Дуга 1051">
              <a:extLst>
                <a:ext uri="{FF2B5EF4-FFF2-40B4-BE49-F238E27FC236}">
                  <a16:creationId xmlns:a16="http://schemas.microsoft.com/office/drawing/2014/main" id="{38612115-C34D-4936-AB9E-52F0B84DE36E}"/>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3" name="Прямоугольник 1052">
              <a:extLst>
                <a:ext uri="{FF2B5EF4-FFF2-40B4-BE49-F238E27FC236}">
                  <a16:creationId xmlns:a16="http://schemas.microsoft.com/office/drawing/2014/main" id="{C740A612-A5FE-464E-9AFD-F2132AB63A24}"/>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54" name="Прямоугольник 1053">
              <a:extLst>
                <a:ext uri="{FF2B5EF4-FFF2-40B4-BE49-F238E27FC236}">
                  <a16:creationId xmlns:a16="http://schemas.microsoft.com/office/drawing/2014/main" id="{D4841266-73EC-4548-822D-F48F2C868132}"/>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55" name="Прямая соединительная линия 1054">
              <a:extLst>
                <a:ext uri="{FF2B5EF4-FFF2-40B4-BE49-F238E27FC236}">
                  <a16:creationId xmlns:a16="http://schemas.microsoft.com/office/drawing/2014/main" id="{9E2383A6-6383-4C20-AE39-C594D243B79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BCE889D1-0E34-4029-92F9-14E019FFADDF}"/>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84A15C30-CF28-4F68-A956-C4D32EF1CB97}"/>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0E461B9F-7DE8-416C-BBFD-05FFD2869C06}"/>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9" name="Прямая соединительная линия 1058">
              <a:extLst>
                <a:ext uri="{FF2B5EF4-FFF2-40B4-BE49-F238E27FC236}">
                  <a16:creationId xmlns:a16="http://schemas.microsoft.com/office/drawing/2014/main" id="{ED175B32-DE61-48A4-9317-0B9E88239924}"/>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0" name="Прямая соединительная линия 1059">
              <a:extLst>
                <a:ext uri="{FF2B5EF4-FFF2-40B4-BE49-F238E27FC236}">
                  <a16:creationId xmlns:a16="http://schemas.microsoft.com/office/drawing/2014/main" id="{DB9AB3DB-C981-4432-9187-68BE2C940A4D}"/>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1" name="Прямая соединительная линия 1060">
              <a:extLst>
                <a:ext uri="{FF2B5EF4-FFF2-40B4-BE49-F238E27FC236}">
                  <a16:creationId xmlns:a16="http://schemas.microsoft.com/office/drawing/2014/main" id="{E29F0590-4FC7-4198-8F31-E49FDBCDE3CA}"/>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2" name="Прямая соединительная линия 1061">
              <a:extLst>
                <a:ext uri="{FF2B5EF4-FFF2-40B4-BE49-F238E27FC236}">
                  <a16:creationId xmlns:a16="http://schemas.microsoft.com/office/drawing/2014/main" id="{22EB7574-D4CC-40E1-AF00-7924FFFAF51F}"/>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64" name="Дуга 1063">
              <a:extLst>
                <a:ext uri="{FF2B5EF4-FFF2-40B4-BE49-F238E27FC236}">
                  <a16:creationId xmlns:a16="http://schemas.microsoft.com/office/drawing/2014/main" id="{7678538F-B142-4852-84D3-5C951803CAFD}"/>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65" name="Дуга 1064">
              <a:extLst>
                <a:ext uri="{FF2B5EF4-FFF2-40B4-BE49-F238E27FC236}">
                  <a16:creationId xmlns:a16="http://schemas.microsoft.com/office/drawing/2014/main" id="{E3884959-DD46-47AB-9597-A2D046383A2E}"/>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6" name="Прямоугольник 1065">
              <a:extLst>
                <a:ext uri="{FF2B5EF4-FFF2-40B4-BE49-F238E27FC236}">
                  <a16:creationId xmlns:a16="http://schemas.microsoft.com/office/drawing/2014/main" id="{39A8E0C5-470F-49C6-92AE-B72DA9B1C4AE}"/>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67" name="Прямоугольник 1066">
              <a:extLst>
                <a:ext uri="{FF2B5EF4-FFF2-40B4-BE49-F238E27FC236}">
                  <a16:creationId xmlns:a16="http://schemas.microsoft.com/office/drawing/2014/main" id="{7DC82C09-7073-410F-9BB7-3D135A7003C8}"/>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69" name="Прямая соединительная линия 1068">
              <a:extLst>
                <a:ext uri="{FF2B5EF4-FFF2-40B4-BE49-F238E27FC236}">
                  <a16:creationId xmlns:a16="http://schemas.microsoft.com/office/drawing/2014/main" id="{1EFFB9F4-029D-4887-9180-6953CA4DE85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0" name="Прямая соединительная линия 1069">
              <a:extLst>
                <a:ext uri="{FF2B5EF4-FFF2-40B4-BE49-F238E27FC236}">
                  <a16:creationId xmlns:a16="http://schemas.microsoft.com/office/drawing/2014/main" id="{97D603C1-73F4-4229-BC0D-5DDB7FE30DBF}"/>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1" name="Прямая соединительная линия 1070">
              <a:extLst>
                <a:ext uri="{FF2B5EF4-FFF2-40B4-BE49-F238E27FC236}">
                  <a16:creationId xmlns:a16="http://schemas.microsoft.com/office/drawing/2014/main" id="{5A585382-CC8F-45D2-8FD8-13A013EEE18C}"/>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2" name="Прямая соединительная линия 1071">
              <a:extLst>
                <a:ext uri="{FF2B5EF4-FFF2-40B4-BE49-F238E27FC236}">
                  <a16:creationId xmlns:a16="http://schemas.microsoft.com/office/drawing/2014/main" id="{A9E634A1-E717-4E50-BEBF-5929A0BAC2F3}"/>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3" name="Прямая соединительная линия 1072">
              <a:extLst>
                <a:ext uri="{FF2B5EF4-FFF2-40B4-BE49-F238E27FC236}">
                  <a16:creationId xmlns:a16="http://schemas.microsoft.com/office/drawing/2014/main" id="{951DABDD-0D23-4E72-93BD-730D4CE4D37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4" name="Прямая соединительная линия 1073">
              <a:extLst>
                <a:ext uri="{FF2B5EF4-FFF2-40B4-BE49-F238E27FC236}">
                  <a16:creationId xmlns:a16="http://schemas.microsoft.com/office/drawing/2014/main" id="{753DC531-B36E-463F-B2F0-7FE905C528D5}"/>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C009DE6F-2F11-4286-8E8F-3D9600D411DF}"/>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7DE94E7A-1031-49AC-A301-1B812F9AEB3C}"/>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8" name="Дуга 1077">
              <a:extLst>
                <a:ext uri="{FF2B5EF4-FFF2-40B4-BE49-F238E27FC236}">
                  <a16:creationId xmlns:a16="http://schemas.microsoft.com/office/drawing/2014/main" id="{A19AE2ED-B3E9-4E3A-87F3-28B75B6156CE}"/>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79" name="Дуга 1078">
              <a:extLst>
                <a:ext uri="{FF2B5EF4-FFF2-40B4-BE49-F238E27FC236}">
                  <a16:creationId xmlns:a16="http://schemas.microsoft.com/office/drawing/2014/main" id="{24C0D218-4675-436A-9753-68012F12F5D0}"/>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0" name="Прямоугольник 1079">
              <a:extLst>
                <a:ext uri="{FF2B5EF4-FFF2-40B4-BE49-F238E27FC236}">
                  <a16:creationId xmlns:a16="http://schemas.microsoft.com/office/drawing/2014/main" id="{10DECF22-4CC0-4BBA-B68B-28785FAA0BAC}"/>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81" name="Прямоугольник 1080">
              <a:extLst>
                <a:ext uri="{FF2B5EF4-FFF2-40B4-BE49-F238E27FC236}">
                  <a16:creationId xmlns:a16="http://schemas.microsoft.com/office/drawing/2014/main" id="{97EA03A2-6024-437D-A983-20BBBCDCCB1B}"/>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82" name="Прямая соединительная линия 1081">
              <a:extLst>
                <a:ext uri="{FF2B5EF4-FFF2-40B4-BE49-F238E27FC236}">
                  <a16:creationId xmlns:a16="http://schemas.microsoft.com/office/drawing/2014/main" id="{E301AD24-774C-4EB8-A40B-78B68679A588}"/>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3" name="Прямая соединительная линия 1082">
              <a:extLst>
                <a:ext uri="{FF2B5EF4-FFF2-40B4-BE49-F238E27FC236}">
                  <a16:creationId xmlns:a16="http://schemas.microsoft.com/office/drawing/2014/main" id="{2CE0DF2D-72F1-4D80-B188-602115A95388}"/>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4" name="Прямая соединительная линия 1083">
              <a:extLst>
                <a:ext uri="{FF2B5EF4-FFF2-40B4-BE49-F238E27FC236}">
                  <a16:creationId xmlns:a16="http://schemas.microsoft.com/office/drawing/2014/main" id="{8C661165-E676-4B1E-BBDB-CEEE1A6869F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5" name="Прямая соединительная линия 1084">
              <a:extLst>
                <a:ext uri="{FF2B5EF4-FFF2-40B4-BE49-F238E27FC236}">
                  <a16:creationId xmlns:a16="http://schemas.microsoft.com/office/drawing/2014/main" id="{081556EF-05DB-4267-99BA-B7C25B86C3E6}"/>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6" name="Прямая соединительная линия 1085">
              <a:extLst>
                <a:ext uri="{FF2B5EF4-FFF2-40B4-BE49-F238E27FC236}">
                  <a16:creationId xmlns:a16="http://schemas.microsoft.com/office/drawing/2014/main" id="{1A21C1A7-866B-438A-91F3-C8F43EB788AC}"/>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7" name="Прямая соединительная линия 1086">
              <a:extLst>
                <a:ext uri="{FF2B5EF4-FFF2-40B4-BE49-F238E27FC236}">
                  <a16:creationId xmlns:a16="http://schemas.microsoft.com/office/drawing/2014/main" id="{F3D3101C-D82B-480B-98F8-6782A96E6CDF}"/>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CCE7A564-739F-4AFA-A283-B9A132675006}"/>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D66B4D5B-1235-4939-BEBE-0348ABA8A48A}"/>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1" name="Дуга 1090">
              <a:extLst>
                <a:ext uri="{FF2B5EF4-FFF2-40B4-BE49-F238E27FC236}">
                  <a16:creationId xmlns:a16="http://schemas.microsoft.com/office/drawing/2014/main" id="{6359A46F-6103-44BC-ADBA-875FA61D33E3}"/>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92" name="Дуга 1091">
              <a:extLst>
                <a:ext uri="{FF2B5EF4-FFF2-40B4-BE49-F238E27FC236}">
                  <a16:creationId xmlns:a16="http://schemas.microsoft.com/office/drawing/2014/main" id="{BB12EFA9-0081-47D0-A10F-7CA56313A610}"/>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3" name="Прямоугольник 1092">
              <a:extLst>
                <a:ext uri="{FF2B5EF4-FFF2-40B4-BE49-F238E27FC236}">
                  <a16:creationId xmlns:a16="http://schemas.microsoft.com/office/drawing/2014/main" id="{EE32004C-1DFF-4924-8359-73470C3FFBD1}"/>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094" name="Прямоугольник 1093">
              <a:extLst>
                <a:ext uri="{FF2B5EF4-FFF2-40B4-BE49-F238E27FC236}">
                  <a16:creationId xmlns:a16="http://schemas.microsoft.com/office/drawing/2014/main" id="{67E01F56-CB6F-4324-AD14-6FABAE7D8BF1}"/>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096" name="Прямая соединительная линия 1095">
              <a:extLst>
                <a:ext uri="{FF2B5EF4-FFF2-40B4-BE49-F238E27FC236}">
                  <a16:creationId xmlns:a16="http://schemas.microsoft.com/office/drawing/2014/main" id="{2730264A-8516-4E38-B8BE-261808B9CD07}"/>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7" name="Прямая соединительная линия 1096">
              <a:extLst>
                <a:ext uri="{FF2B5EF4-FFF2-40B4-BE49-F238E27FC236}">
                  <a16:creationId xmlns:a16="http://schemas.microsoft.com/office/drawing/2014/main" id="{A5C1571A-C32F-4739-8BB9-BDA08666057C}"/>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8" name="Прямая соединительная линия 1097">
              <a:extLst>
                <a:ext uri="{FF2B5EF4-FFF2-40B4-BE49-F238E27FC236}">
                  <a16:creationId xmlns:a16="http://schemas.microsoft.com/office/drawing/2014/main" id="{625F5729-734B-41AF-82AA-F513316BAA48}"/>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329965CA-FDF4-48AD-807D-ADF9657051D4}"/>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38434B98-8D15-45B5-94C9-6B9CCFB8E44F}"/>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D6986507-8ABB-4088-B99D-8D9D87305111}"/>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DBFCE4F5-E22A-456B-90CD-8BC2245A51D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7C1680E4-D132-4BCA-AA11-C2589CD018C4}"/>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5" name="Дуга 1104">
              <a:extLst>
                <a:ext uri="{FF2B5EF4-FFF2-40B4-BE49-F238E27FC236}">
                  <a16:creationId xmlns:a16="http://schemas.microsoft.com/office/drawing/2014/main" id="{9DAE1D80-8C56-48D6-9D17-9235C9F938CC}"/>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06" name="Дуга 1105">
              <a:extLst>
                <a:ext uri="{FF2B5EF4-FFF2-40B4-BE49-F238E27FC236}">
                  <a16:creationId xmlns:a16="http://schemas.microsoft.com/office/drawing/2014/main" id="{ED3C9204-87C8-4001-8C3C-0A5D327DDA8F}"/>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7" name="Прямоугольник 1106">
              <a:extLst>
                <a:ext uri="{FF2B5EF4-FFF2-40B4-BE49-F238E27FC236}">
                  <a16:creationId xmlns:a16="http://schemas.microsoft.com/office/drawing/2014/main" id="{232E532D-4C15-47D3-9C03-7B1CEAA71B6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08" name="Прямоугольник 1107">
              <a:extLst>
                <a:ext uri="{FF2B5EF4-FFF2-40B4-BE49-F238E27FC236}">
                  <a16:creationId xmlns:a16="http://schemas.microsoft.com/office/drawing/2014/main" id="{B5115C24-62CE-4C4F-9FFD-D2B245A26C6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09" name="Прямая соединительная линия 1108">
              <a:extLst>
                <a:ext uri="{FF2B5EF4-FFF2-40B4-BE49-F238E27FC236}">
                  <a16:creationId xmlns:a16="http://schemas.microsoft.com/office/drawing/2014/main" id="{42A79F9B-5C4F-458B-87A7-A35A912B3D82}"/>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0" name="Прямая соединительная линия 1109">
              <a:extLst>
                <a:ext uri="{FF2B5EF4-FFF2-40B4-BE49-F238E27FC236}">
                  <a16:creationId xmlns:a16="http://schemas.microsoft.com/office/drawing/2014/main" id="{A25DE408-1C8C-41D3-BC54-BEDF20BC6078}"/>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1" name="Прямая соединительная линия 1110">
              <a:extLst>
                <a:ext uri="{FF2B5EF4-FFF2-40B4-BE49-F238E27FC236}">
                  <a16:creationId xmlns:a16="http://schemas.microsoft.com/office/drawing/2014/main" id="{06A7EC77-F93F-49F7-9727-6C6F8E3AA419}"/>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2" name="Прямая соединительная линия 1111">
              <a:extLst>
                <a:ext uri="{FF2B5EF4-FFF2-40B4-BE49-F238E27FC236}">
                  <a16:creationId xmlns:a16="http://schemas.microsoft.com/office/drawing/2014/main" id="{E44BD2F8-B9AE-46B3-8D47-11657B683F89}"/>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3" name="Прямая соединительная линия 1112">
              <a:extLst>
                <a:ext uri="{FF2B5EF4-FFF2-40B4-BE49-F238E27FC236}">
                  <a16:creationId xmlns:a16="http://schemas.microsoft.com/office/drawing/2014/main" id="{88069BE1-21E3-4E04-9968-73F61EBA2D9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4" name="Прямая соединительная линия 1113">
              <a:extLst>
                <a:ext uri="{FF2B5EF4-FFF2-40B4-BE49-F238E27FC236}">
                  <a16:creationId xmlns:a16="http://schemas.microsoft.com/office/drawing/2014/main" id="{A3860806-8A1C-4BF8-882F-0927AFDBC84A}"/>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5" name="Прямая соединительная линия 1114">
              <a:extLst>
                <a:ext uri="{FF2B5EF4-FFF2-40B4-BE49-F238E27FC236}">
                  <a16:creationId xmlns:a16="http://schemas.microsoft.com/office/drawing/2014/main" id="{E0139788-1EA6-4D70-B5A1-848B5459215B}"/>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16" name="Прямая соединительная линия 1115">
              <a:extLst>
                <a:ext uri="{FF2B5EF4-FFF2-40B4-BE49-F238E27FC236}">
                  <a16:creationId xmlns:a16="http://schemas.microsoft.com/office/drawing/2014/main" id="{E6BEF7AC-6EE2-4FA7-A616-7F7605ADF7AE}"/>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18" name="Дуга 1117">
              <a:extLst>
                <a:ext uri="{FF2B5EF4-FFF2-40B4-BE49-F238E27FC236}">
                  <a16:creationId xmlns:a16="http://schemas.microsoft.com/office/drawing/2014/main" id="{AF2DFD03-648F-4A3F-BB01-D343D5485F95}"/>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19" name="Дуга 1118">
              <a:extLst>
                <a:ext uri="{FF2B5EF4-FFF2-40B4-BE49-F238E27FC236}">
                  <a16:creationId xmlns:a16="http://schemas.microsoft.com/office/drawing/2014/main" id="{52897952-BE34-4EA7-B257-9B1444DF87EA}"/>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20" name="Прямоугольник 1119">
              <a:extLst>
                <a:ext uri="{FF2B5EF4-FFF2-40B4-BE49-F238E27FC236}">
                  <a16:creationId xmlns:a16="http://schemas.microsoft.com/office/drawing/2014/main" id="{ABBE34C5-F82C-4D8D-83FA-0C321C1C7AB7}"/>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21" name="Прямоугольник 1120">
              <a:extLst>
                <a:ext uri="{FF2B5EF4-FFF2-40B4-BE49-F238E27FC236}">
                  <a16:creationId xmlns:a16="http://schemas.microsoft.com/office/drawing/2014/main" id="{DBAD3CFB-6845-4B22-AD84-B120344C4C37}"/>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23" name="Прямая соединительная линия 1122">
              <a:extLst>
                <a:ext uri="{FF2B5EF4-FFF2-40B4-BE49-F238E27FC236}">
                  <a16:creationId xmlns:a16="http://schemas.microsoft.com/office/drawing/2014/main" id="{EB261DCA-9BEE-4C67-95DA-792193668668}"/>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4" name="Прямая соединительная линия 1123">
              <a:extLst>
                <a:ext uri="{FF2B5EF4-FFF2-40B4-BE49-F238E27FC236}">
                  <a16:creationId xmlns:a16="http://schemas.microsoft.com/office/drawing/2014/main" id="{E945A5BB-160D-4AA1-B4C3-D308FECE27FE}"/>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5" name="Прямая соединительная линия 1124">
              <a:extLst>
                <a:ext uri="{FF2B5EF4-FFF2-40B4-BE49-F238E27FC236}">
                  <a16:creationId xmlns:a16="http://schemas.microsoft.com/office/drawing/2014/main" id="{AC5A1EE3-6282-4FC2-A3BE-11837EF64BC4}"/>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6" name="Прямая соединительная линия 1125">
              <a:extLst>
                <a:ext uri="{FF2B5EF4-FFF2-40B4-BE49-F238E27FC236}">
                  <a16:creationId xmlns:a16="http://schemas.microsoft.com/office/drawing/2014/main" id="{44819778-3014-4114-B512-9F0D78421C9C}"/>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7" name="Прямая соединительная линия 1126">
              <a:extLst>
                <a:ext uri="{FF2B5EF4-FFF2-40B4-BE49-F238E27FC236}">
                  <a16:creationId xmlns:a16="http://schemas.microsoft.com/office/drawing/2014/main" id="{F5DFA730-9A13-4303-91B6-79028D7C0499}"/>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8" name="Прямая соединительная линия 1127">
              <a:extLst>
                <a:ext uri="{FF2B5EF4-FFF2-40B4-BE49-F238E27FC236}">
                  <a16:creationId xmlns:a16="http://schemas.microsoft.com/office/drawing/2014/main" id="{B310C8AC-AC0A-4130-AE6A-740D77433465}"/>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29" name="Прямая соединительная линия 1128">
              <a:extLst>
                <a:ext uri="{FF2B5EF4-FFF2-40B4-BE49-F238E27FC236}">
                  <a16:creationId xmlns:a16="http://schemas.microsoft.com/office/drawing/2014/main" id="{D38D3E5A-ECD3-41B1-B1B6-5E54A110F0BC}"/>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0" name="Прямая соединительная линия 1129">
              <a:extLst>
                <a:ext uri="{FF2B5EF4-FFF2-40B4-BE49-F238E27FC236}">
                  <a16:creationId xmlns:a16="http://schemas.microsoft.com/office/drawing/2014/main" id="{D316EA79-B59F-4F69-BB84-2E055EF41710}"/>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32" name="Дуга 1131">
              <a:extLst>
                <a:ext uri="{FF2B5EF4-FFF2-40B4-BE49-F238E27FC236}">
                  <a16:creationId xmlns:a16="http://schemas.microsoft.com/office/drawing/2014/main" id="{16A8F1E7-3467-4E53-B455-19B1DF45142D}"/>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33" name="Дуга 1132">
              <a:extLst>
                <a:ext uri="{FF2B5EF4-FFF2-40B4-BE49-F238E27FC236}">
                  <a16:creationId xmlns:a16="http://schemas.microsoft.com/office/drawing/2014/main" id="{13913FED-27C7-4717-90D6-6BDE8E98F9BC}"/>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34" name="Прямоугольник 1133">
              <a:extLst>
                <a:ext uri="{FF2B5EF4-FFF2-40B4-BE49-F238E27FC236}">
                  <a16:creationId xmlns:a16="http://schemas.microsoft.com/office/drawing/2014/main" id="{DEF7DD8A-6AF2-494A-B0D3-F72C81783C53}"/>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35" name="Прямоугольник 1134">
              <a:extLst>
                <a:ext uri="{FF2B5EF4-FFF2-40B4-BE49-F238E27FC236}">
                  <a16:creationId xmlns:a16="http://schemas.microsoft.com/office/drawing/2014/main" id="{E4BCE8D1-31BF-4E1C-AAE5-91697F40F54D}"/>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36" name="Прямая соединительная линия 1135">
              <a:extLst>
                <a:ext uri="{FF2B5EF4-FFF2-40B4-BE49-F238E27FC236}">
                  <a16:creationId xmlns:a16="http://schemas.microsoft.com/office/drawing/2014/main" id="{07264670-C3BD-416D-9257-0BB08CB9FB8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184DE296-11A0-4BEA-A44B-E8B45A301C4B}"/>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9A1A10FF-1955-4795-9471-5540A126677F}"/>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2C8D8FBF-F9D5-49E9-A60C-DCB130B59865}"/>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9E26F79A-247C-463F-886A-E79F5CBFFFD6}"/>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1" name="Прямая соединительная линия 1140">
              <a:extLst>
                <a:ext uri="{FF2B5EF4-FFF2-40B4-BE49-F238E27FC236}">
                  <a16:creationId xmlns:a16="http://schemas.microsoft.com/office/drawing/2014/main" id="{8FADE0E1-0A38-448C-B5F0-7911A2D3C07D}"/>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2" name="Прямая соединительная линия 1141">
              <a:extLst>
                <a:ext uri="{FF2B5EF4-FFF2-40B4-BE49-F238E27FC236}">
                  <a16:creationId xmlns:a16="http://schemas.microsoft.com/office/drawing/2014/main" id="{2DC7B894-4998-4C04-9C89-F870C00D3555}"/>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3" name="Прямая соединительная линия 1142">
              <a:extLst>
                <a:ext uri="{FF2B5EF4-FFF2-40B4-BE49-F238E27FC236}">
                  <a16:creationId xmlns:a16="http://schemas.microsoft.com/office/drawing/2014/main" id="{D3F867B6-F010-4228-A502-4F816B3071E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5" name="Дуга 1144">
              <a:extLst>
                <a:ext uri="{FF2B5EF4-FFF2-40B4-BE49-F238E27FC236}">
                  <a16:creationId xmlns:a16="http://schemas.microsoft.com/office/drawing/2014/main" id="{73157588-6636-48BA-AAF0-9718E5853655}"/>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46" name="Дуга 1145">
              <a:extLst>
                <a:ext uri="{FF2B5EF4-FFF2-40B4-BE49-F238E27FC236}">
                  <a16:creationId xmlns:a16="http://schemas.microsoft.com/office/drawing/2014/main" id="{2EE77BD7-9982-42C5-953A-344224C51676}"/>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7" name="Прямоугольник 1146">
              <a:extLst>
                <a:ext uri="{FF2B5EF4-FFF2-40B4-BE49-F238E27FC236}">
                  <a16:creationId xmlns:a16="http://schemas.microsoft.com/office/drawing/2014/main" id="{BA4F5571-485A-4365-9724-23A26D291455}"/>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48" name="Прямоугольник 1147">
              <a:extLst>
                <a:ext uri="{FF2B5EF4-FFF2-40B4-BE49-F238E27FC236}">
                  <a16:creationId xmlns:a16="http://schemas.microsoft.com/office/drawing/2014/main" id="{0AEADA11-D015-461A-89F2-CD1FBFD6E320}"/>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50" name="Прямая соединительная линия 1149">
              <a:extLst>
                <a:ext uri="{FF2B5EF4-FFF2-40B4-BE49-F238E27FC236}">
                  <a16:creationId xmlns:a16="http://schemas.microsoft.com/office/drawing/2014/main" id="{19E9244C-861B-4125-9906-5D038EEDDB9A}"/>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C11E3E9A-80CA-4BB9-8FCF-2DAA81EF45ED}"/>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366EBEFE-46E9-4103-B97C-0B7DCADCEA21}"/>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3" name="Прямая соединительная линия 1152">
              <a:extLst>
                <a:ext uri="{FF2B5EF4-FFF2-40B4-BE49-F238E27FC236}">
                  <a16:creationId xmlns:a16="http://schemas.microsoft.com/office/drawing/2014/main" id="{1CD20549-F32B-4C76-971E-98C3D5EC782A}"/>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4" name="Прямая соединительная линия 1153">
              <a:extLst>
                <a:ext uri="{FF2B5EF4-FFF2-40B4-BE49-F238E27FC236}">
                  <a16:creationId xmlns:a16="http://schemas.microsoft.com/office/drawing/2014/main" id="{141EA868-12AE-4A64-AB5D-2CFEF6DE20F4}"/>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5" name="Прямая соединительная линия 1154">
              <a:extLst>
                <a:ext uri="{FF2B5EF4-FFF2-40B4-BE49-F238E27FC236}">
                  <a16:creationId xmlns:a16="http://schemas.microsoft.com/office/drawing/2014/main" id="{F3A34461-BF3E-469E-99DE-9AD3D1E5E304}"/>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6" name="Прямая соединительная линия 1155">
              <a:extLst>
                <a:ext uri="{FF2B5EF4-FFF2-40B4-BE49-F238E27FC236}">
                  <a16:creationId xmlns:a16="http://schemas.microsoft.com/office/drawing/2014/main" id="{3E4E48E2-3003-411E-98D8-D0601B3C3B3C}"/>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7" name="Прямая соединительная линия 1156">
              <a:extLst>
                <a:ext uri="{FF2B5EF4-FFF2-40B4-BE49-F238E27FC236}">
                  <a16:creationId xmlns:a16="http://schemas.microsoft.com/office/drawing/2014/main" id="{0F3D240D-C38D-480C-ABFA-BEC6EC4E7F51}"/>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9" name="Дуга 1158">
              <a:extLst>
                <a:ext uri="{FF2B5EF4-FFF2-40B4-BE49-F238E27FC236}">
                  <a16:creationId xmlns:a16="http://schemas.microsoft.com/office/drawing/2014/main" id="{62EFC43C-D1E3-430C-B656-023B463C0B72}"/>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60" name="Дуга 1159">
              <a:extLst>
                <a:ext uri="{FF2B5EF4-FFF2-40B4-BE49-F238E27FC236}">
                  <a16:creationId xmlns:a16="http://schemas.microsoft.com/office/drawing/2014/main" id="{9570079E-0A82-4792-9E32-F3788B953F45}"/>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1" name="Прямоугольник 1160">
              <a:extLst>
                <a:ext uri="{FF2B5EF4-FFF2-40B4-BE49-F238E27FC236}">
                  <a16:creationId xmlns:a16="http://schemas.microsoft.com/office/drawing/2014/main" id="{E1388D21-F9A0-451F-B9C9-06F04F7FBFA1}"/>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62" name="Прямоугольник 1161">
              <a:extLst>
                <a:ext uri="{FF2B5EF4-FFF2-40B4-BE49-F238E27FC236}">
                  <a16:creationId xmlns:a16="http://schemas.microsoft.com/office/drawing/2014/main" id="{8FEC39F3-E355-45AD-B691-39FD998C1420}"/>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63" name="Прямая соединительная линия 1162">
              <a:extLst>
                <a:ext uri="{FF2B5EF4-FFF2-40B4-BE49-F238E27FC236}">
                  <a16:creationId xmlns:a16="http://schemas.microsoft.com/office/drawing/2014/main" id="{3C9E3FF6-3C53-4F8D-8488-819B6E017437}"/>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425DFF5E-C4C6-497A-B61A-EF7003619A68}"/>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5" name="Прямая соединительная линия 1164">
              <a:extLst>
                <a:ext uri="{FF2B5EF4-FFF2-40B4-BE49-F238E27FC236}">
                  <a16:creationId xmlns:a16="http://schemas.microsoft.com/office/drawing/2014/main" id="{2266DF9D-5D04-4D93-9962-7438EB7ACAA7}"/>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6" name="Прямая соединительная линия 1165">
              <a:extLst>
                <a:ext uri="{FF2B5EF4-FFF2-40B4-BE49-F238E27FC236}">
                  <a16:creationId xmlns:a16="http://schemas.microsoft.com/office/drawing/2014/main" id="{3DFBA581-6545-4A38-92E6-67DD58EA73F0}"/>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7" name="Прямая соединительная линия 1166">
              <a:extLst>
                <a:ext uri="{FF2B5EF4-FFF2-40B4-BE49-F238E27FC236}">
                  <a16:creationId xmlns:a16="http://schemas.microsoft.com/office/drawing/2014/main" id="{68122D7F-594B-440C-BA09-FF2F998437D2}"/>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8" name="Прямая соединительная линия 1167">
              <a:extLst>
                <a:ext uri="{FF2B5EF4-FFF2-40B4-BE49-F238E27FC236}">
                  <a16:creationId xmlns:a16="http://schemas.microsoft.com/office/drawing/2014/main" id="{56C70E0E-1C9F-4658-BD0E-0A22C2FED148}"/>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9" name="Прямая соединительная линия 1168">
              <a:extLst>
                <a:ext uri="{FF2B5EF4-FFF2-40B4-BE49-F238E27FC236}">
                  <a16:creationId xmlns:a16="http://schemas.microsoft.com/office/drawing/2014/main" id="{608BC9F8-8118-4A74-A53E-048666680CF1}"/>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0EAE2D0B-A6AD-4C07-995E-D0A48668F2BE}"/>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2" name="Дуга 1171">
              <a:extLst>
                <a:ext uri="{FF2B5EF4-FFF2-40B4-BE49-F238E27FC236}">
                  <a16:creationId xmlns:a16="http://schemas.microsoft.com/office/drawing/2014/main" id="{1CE2E5DA-E6FE-4E91-AD75-ABA98238C3DB}"/>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73" name="Дуга 1172">
              <a:extLst>
                <a:ext uri="{FF2B5EF4-FFF2-40B4-BE49-F238E27FC236}">
                  <a16:creationId xmlns:a16="http://schemas.microsoft.com/office/drawing/2014/main" id="{62FA1883-D9A3-42F6-AD5D-69951DA3FCBF}"/>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4" name="Прямоугольник 1173">
              <a:extLst>
                <a:ext uri="{FF2B5EF4-FFF2-40B4-BE49-F238E27FC236}">
                  <a16:creationId xmlns:a16="http://schemas.microsoft.com/office/drawing/2014/main" id="{9D1712BE-036E-41D9-8F85-1B88FAD65430}"/>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75" name="Прямоугольник 1174">
              <a:extLst>
                <a:ext uri="{FF2B5EF4-FFF2-40B4-BE49-F238E27FC236}">
                  <a16:creationId xmlns:a16="http://schemas.microsoft.com/office/drawing/2014/main" id="{81BFCDBD-C936-43A7-AFE8-006AD30255A8}"/>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77" name="Прямая соединительная линия 1176">
              <a:extLst>
                <a:ext uri="{FF2B5EF4-FFF2-40B4-BE49-F238E27FC236}">
                  <a16:creationId xmlns:a16="http://schemas.microsoft.com/office/drawing/2014/main" id="{0AE31627-8AAA-408D-8912-89FC9FFDF806}"/>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8" name="Прямая соединительная линия 1177">
              <a:extLst>
                <a:ext uri="{FF2B5EF4-FFF2-40B4-BE49-F238E27FC236}">
                  <a16:creationId xmlns:a16="http://schemas.microsoft.com/office/drawing/2014/main" id="{0EB1BC62-567E-4F07-94A1-3440AB3E55B4}"/>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9" name="Прямая соединительная линия 1178">
              <a:extLst>
                <a:ext uri="{FF2B5EF4-FFF2-40B4-BE49-F238E27FC236}">
                  <a16:creationId xmlns:a16="http://schemas.microsoft.com/office/drawing/2014/main" id="{9EAD8EC8-EEFE-41C1-8517-6F735039051D}"/>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0" name="Прямая соединительная линия 1179">
              <a:extLst>
                <a:ext uri="{FF2B5EF4-FFF2-40B4-BE49-F238E27FC236}">
                  <a16:creationId xmlns:a16="http://schemas.microsoft.com/office/drawing/2014/main" id="{B460D478-279A-4273-B8E8-C8FD00CB60B5}"/>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1" name="Прямая соединительная линия 1180">
              <a:extLst>
                <a:ext uri="{FF2B5EF4-FFF2-40B4-BE49-F238E27FC236}">
                  <a16:creationId xmlns:a16="http://schemas.microsoft.com/office/drawing/2014/main" id="{40E145FF-7FF9-45E8-BE09-F0FFE2355A5A}"/>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C7BE06C5-B8F9-4E80-BC30-55597952C95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946A79A0-3390-4F6B-A0D0-B4ED6AE1F1CD}"/>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81FE52D0-B5FD-48AE-ABB9-9DC7FF13AB60}"/>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6" name="Дуга 1185">
              <a:extLst>
                <a:ext uri="{FF2B5EF4-FFF2-40B4-BE49-F238E27FC236}">
                  <a16:creationId xmlns:a16="http://schemas.microsoft.com/office/drawing/2014/main" id="{F3258D44-DBB9-4032-9274-66645DA29E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87" name="Дуга 1186">
              <a:extLst>
                <a:ext uri="{FF2B5EF4-FFF2-40B4-BE49-F238E27FC236}">
                  <a16:creationId xmlns:a16="http://schemas.microsoft.com/office/drawing/2014/main" id="{C845CDDE-3EE4-42BD-9046-E08289864280}"/>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88" name="Прямоугольник 1187">
              <a:extLst>
                <a:ext uri="{FF2B5EF4-FFF2-40B4-BE49-F238E27FC236}">
                  <a16:creationId xmlns:a16="http://schemas.microsoft.com/office/drawing/2014/main" id="{CAF479B1-985F-4DA1-9A78-01B47AA20A4E}"/>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189" name="Прямоугольник 1188">
              <a:extLst>
                <a:ext uri="{FF2B5EF4-FFF2-40B4-BE49-F238E27FC236}">
                  <a16:creationId xmlns:a16="http://schemas.microsoft.com/office/drawing/2014/main" id="{153D187D-5880-4EF5-B17F-75A1EEC0F1DC}"/>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190" name="Прямая соединительная линия 1189">
              <a:extLst>
                <a:ext uri="{FF2B5EF4-FFF2-40B4-BE49-F238E27FC236}">
                  <a16:creationId xmlns:a16="http://schemas.microsoft.com/office/drawing/2014/main" id="{BE213BC5-B4F6-40BE-B491-0A342F3F615A}"/>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1" name="Прямая соединительная линия 1190">
              <a:extLst>
                <a:ext uri="{FF2B5EF4-FFF2-40B4-BE49-F238E27FC236}">
                  <a16:creationId xmlns:a16="http://schemas.microsoft.com/office/drawing/2014/main" id="{2A355C10-8169-4D95-85DA-751B067FCBCF}"/>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2" name="Прямая соединительная линия 1191">
              <a:extLst>
                <a:ext uri="{FF2B5EF4-FFF2-40B4-BE49-F238E27FC236}">
                  <a16:creationId xmlns:a16="http://schemas.microsoft.com/office/drawing/2014/main" id="{B9019865-B7AF-46B1-B97B-79B21253B369}"/>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3" name="Прямая соединительная линия 1192">
              <a:extLst>
                <a:ext uri="{FF2B5EF4-FFF2-40B4-BE49-F238E27FC236}">
                  <a16:creationId xmlns:a16="http://schemas.microsoft.com/office/drawing/2014/main" id="{269B5D16-5992-4828-BA42-CA7FFB4448A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6ED8AA5C-80DF-4F56-8011-03146336A119}"/>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94ABE785-93AF-4987-9B2E-19BC99EE42CF}"/>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11203734-D4A2-47EF-9D84-A3B8208A843E}"/>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F8EAC6F0-3E6F-477E-A0B2-8101A7547D27}"/>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99" name="Дуга 1198">
              <a:extLst>
                <a:ext uri="{FF2B5EF4-FFF2-40B4-BE49-F238E27FC236}">
                  <a16:creationId xmlns:a16="http://schemas.microsoft.com/office/drawing/2014/main" id="{2F5C7699-F93F-43EC-BADA-870ED774ABAB}"/>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00" name="Дуга 1199">
              <a:extLst>
                <a:ext uri="{FF2B5EF4-FFF2-40B4-BE49-F238E27FC236}">
                  <a16:creationId xmlns:a16="http://schemas.microsoft.com/office/drawing/2014/main" id="{92B87924-E013-4CA8-A466-3064E2017D5D}"/>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1" name="Прямоугольник 1200">
              <a:extLst>
                <a:ext uri="{FF2B5EF4-FFF2-40B4-BE49-F238E27FC236}">
                  <a16:creationId xmlns:a16="http://schemas.microsoft.com/office/drawing/2014/main" id="{31C79814-C7DF-4DAB-AB0E-9D2D0841F0BA}"/>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02" name="Прямоугольник 1201">
              <a:extLst>
                <a:ext uri="{FF2B5EF4-FFF2-40B4-BE49-F238E27FC236}">
                  <a16:creationId xmlns:a16="http://schemas.microsoft.com/office/drawing/2014/main" id="{9486AC68-E5BA-426F-A003-4A3DF82115C8}"/>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04" name="Прямая соединительная линия 1203">
              <a:extLst>
                <a:ext uri="{FF2B5EF4-FFF2-40B4-BE49-F238E27FC236}">
                  <a16:creationId xmlns:a16="http://schemas.microsoft.com/office/drawing/2014/main" id="{E82A3D4F-0A44-4983-8238-04FC330370B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5" name="Прямая соединительная линия 1204">
              <a:extLst>
                <a:ext uri="{FF2B5EF4-FFF2-40B4-BE49-F238E27FC236}">
                  <a16:creationId xmlns:a16="http://schemas.microsoft.com/office/drawing/2014/main" id="{3B1BA989-D75A-46E6-BBC1-4A8F07877AA7}"/>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7034FC0A-DE07-40D4-852F-6A0FD1A5715D}"/>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D7A71192-846E-4515-AAE1-72BB7BAE6380}"/>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C924366E-16C4-41C7-8EAF-2E38CC0DA70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A2E596A7-CC66-488E-82C4-E0EC22E3428E}"/>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6047A350-1182-4CD1-9239-F50317B8FFF1}"/>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979A31B9-F92B-4C2B-ADB3-BA21AE8C4E01}"/>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B081CA05-1293-435F-803F-0B3EE08302EC}"/>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14" name="Дуга 1213">
              <a:extLst>
                <a:ext uri="{FF2B5EF4-FFF2-40B4-BE49-F238E27FC236}">
                  <a16:creationId xmlns:a16="http://schemas.microsoft.com/office/drawing/2014/main" id="{61A17729-9D8B-4FA1-ACCD-C745805FEF94}"/>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A0949F22-3989-49B9-BF5A-B5BD43F3316E}"/>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16" name="Прямоугольник 1215">
              <a:extLst>
                <a:ext uri="{FF2B5EF4-FFF2-40B4-BE49-F238E27FC236}">
                  <a16:creationId xmlns:a16="http://schemas.microsoft.com/office/drawing/2014/main" id="{A294C400-45D8-433C-A26C-5638003B0FDE}"/>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17" name="Прямая соединительная линия 1216">
              <a:extLst>
                <a:ext uri="{FF2B5EF4-FFF2-40B4-BE49-F238E27FC236}">
                  <a16:creationId xmlns:a16="http://schemas.microsoft.com/office/drawing/2014/main" id="{F21C9AAD-7C9A-483C-B4BA-3E24B1110ABB}"/>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3072C56E-B53E-4486-98F7-4C2005E61B37}"/>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427E808B-F03B-4D2F-B1FC-EFDEA34E3E0F}"/>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5D4CE0DD-6571-4A56-AA66-835816AFBEF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11B7B0EA-0684-4BD2-8A55-F819CF227D9D}"/>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828085E-34E4-4561-A2D4-E385C7560751}"/>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592B76A-3CC5-4108-AB09-132EB7FDF5E4}"/>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0004B9E1-74D2-46BF-B4F8-0F7119F4EA6C}"/>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6" name="Дуга 1225">
              <a:extLst>
                <a:ext uri="{FF2B5EF4-FFF2-40B4-BE49-F238E27FC236}">
                  <a16:creationId xmlns:a16="http://schemas.microsoft.com/office/drawing/2014/main" id="{A7EA0846-A143-4EA4-A8C9-3474BBE484E7}"/>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27" name="Дуга 1226">
              <a:extLst>
                <a:ext uri="{FF2B5EF4-FFF2-40B4-BE49-F238E27FC236}">
                  <a16:creationId xmlns:a16="http://schemas.microsoft.com/office/drawing/2014/main" id="{8812B405-024E-4DEA-A742-B865F591870B}"/>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8" name="Прямоугольник 1227">
              <a:extLst>
                <a:ext uri="{FF2B5EF4-FFF2-40B4-BE49-F238E27FC236}">
                  <a16:creationId xmlns:a16="http://schemas.microsoft.com/office/drawing/2014/main" id="{19CC4678-8A2A-4916-B0C5-C15F0829514B}"/>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29" name="Прямоугольник 1228">
              <a:extLst>
                <a:ext uri="{FF2B5EF4-FFF2-40B4-BE49-F238E27FC236}">
                  <a16:creationId xmlns:a16="http://schemas.microsoft.com/office/drawing/2014/main" id="{CBA77C1C-F518-4A0C-B9BA-A95D8DEDD38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31" name="Прямая соединительная линия 1230">
              <a:extLst>
                <a:ext uri="{FF2B5EF4-FFF2-40B4-BE49-F238E27FC236}">
                  <a16:creationId xmlns:a16="http://schemas.microsoft.com/office/drawing/2014/main" id="{D5A1BE08-CE4E-49E4-8588-46FD895DF81B}"/>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7140885B-64F1-4833-B180-363717C6402E}"/>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A3FAB20E-C2DB-4B00-981A-6F01253542FE}"/>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D0015E47-FF09-49A3-86AF-8F56984C3449}"/>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E79D3411-BE79-40B6-BA72-3C3DFAE72156}"/>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C3148221-0AD7-43C1-B828-EEB339F29899}"/>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7" name="Прямая соединительная линия 1236">
              <a:extLst>
                <a:ext uri="{FF2B5EF4-FFF2-40B4-BE49-F238E27FC236}">
                  <a16:creationId xmlns:a16="http://schemas.microsoft.com/office/drawing/2014/main" id="{967E904A-450D-4FF7-946B-A3F89F4162F4}"/>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8" name="Прямая соединительная линия 1237">
              <a:extLst>
                <a:ext uri="{FF2B5EF4-FFF2-40B4-BE49-F238E27FC236}">
                  <a16:creationId xmlns:a16="http://schemas.microsoft.com/office/drawing/2014/main" id="{FDD9547E-D405-4271-B157-A38DA0F72925}"/>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0" name="Дуга 1239">
              <a:extLst>
                <a:ext uri="{FF2B5EF4-FFF2-40B4-BE49-F238E27FC236}">
                  <a16:creationId xmlns:a16="http://schemas.microsoft.com/office/drawing/2014/main" id="{2F0E99C2-C785-48DE-8BDF-756294627EB6}"/>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41" name="Дуга 1240">
              <a:extLst>
                <a:ext uri="{FF2B5EF4-FFF2-40B4-BE49-F238E27FC236}">
                  <a16:creationId xmlns:a16="http://schemas.microsoft.com/office/drawing/2014/main" id="{575060C9-4401-4E42-8C09-DF329CD90AAC}"/>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42" name="Прямоугольник 1241">
              <a:extLst>
                <a:ext uri="{FF2B5EF4-FFF2-40B4-BE49-F238E27FC236}">
                  <a16:creationId xmlns:a16="http://schemas.microsoft.com/office/drawing/2014/main" id="{106D1B47-EA30-4043-A7EF-4C36FAD4C2DB}"/>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43" name="Прямоугольник 1242">
              <a:extLst>
                <a:ext uri="{FF2B5EF4-FFF2-40B4-BE49-F238E27FC236}">
                  <a16:creationId xmlns:a16="http://schemas.microsoft.com/office/drawing/2014/main" id="{1EE59DCB-8478-48A5-B035-1F8EC3F7173A}"/>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44" name="Прямая соединительная линия 1243">
              <a:extLst>
                <a:ext uri="{FF2B5EF4-FFF2-40B4-BE49-F238E27FC236}">
                  <a16:creationId xmlns:a16="http://schemas.microsoft.com/office/drawing/2014/main" id="{C748AEA2-9457-4B6F-A9E0-D207F5382A4B}"/>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BE3C2333-3DAE-4A13-90AD-206C845EFF57}"/>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5393FB36-AEB3-45A1-A9A6-1E97C9324ECB}"/>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3797EF9C-67D9-4271-AF98-6F0527148E64}"/>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240FABEB-A330-4059-A3DB-1A07CCDB517C}"/>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9" name="Прямая соединительная линия 1248">
              <a:extLst>
                <a:ext uri="{FF2B5EF4-FFF2-40B4-BE49-F238E27FC236}">
                  <a16:creationId xmlns:a16="http://schemas.microsoft.com/office/drawing/2014/main" id="{0964560E-81A5-4AFB-8CCA-26760174CF7F}"/>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0" name="Прямая соединительная линия 1249">
              <a:extLst>
                <a:ext uri="{FF2B5EF4-FFF2-40B4-BE49-F238E27FC236}">
                  <a16:creationId xmlns:a16="http://schemas.microsoft.com/office/drawing/2014/main" id="{EB39452B-094E-45AF-BA72-47E3CFDF6F82}"/>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1" name="Прямая соединительная линия 1250">
              <a:extLst>
                <a:ext uri="{FF2B5EF4-FFF2-40B4-BE49-F238E27FC236}">
                  <a16:creationId xmlns:a16="http://schemas.microsoft.com/office/drawing/2014/main" id="{8117036B-8DD4-48DE-B051-570AB39C318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53" name="Дуга 1252">
              <a:extLst>
                <a:ext uri="{FF2B5EF4-FFF2-40B4-BE49-F238E27FC236}">
                  <a16:creationId xmlns:a16="http://schemas.microsoft.com/office/drawing/2014/main" id="{BB1BC4CE-031C-49B4-B387-EC4009B4C4C5}"/>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54" name="Дуга 1253">
              <a:extLst>
                <a:ext uri="{FF2B5EF4-FFF2-40B4-BE49-F238E27FC236}">
                  <a16:creationId xmlns:a16="http://schemas.microsoft.com/office/drawing/2014/main" id="{C113D021-3C55-4FC8-A570-09BBCB1E4EE6}"/>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5" name="Прямоугольник 1254">
              <a:extLst>
                <a:ext uri="{FF2B5EF4-FFF2-40B4-BE49-F238E27FC236}">
                  <a16:creationId xmlns:a16="http://schemas.microsoft.com/office/drawing/2014/main" id="{69C9BC25-5E3D-4E39-B29B-6522465E288C}"/>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56" name="Прямоугольник 1255">
              <a:extLst>
                <a:ext uri="{FF2B5EF4-FFF2-40B4-BE49-F238E27FC236}">
                  <a16:creationId xmlns:a16="http://schemas.microsoft.com/office/drawing/2014/main" id="{AD8EC36C-BA3B-4656-958E-20E25722421F}"/>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58" name="Прямая соединительная линия 1257">
              <a:extLst>
                <a:ext uri="{FF2B5EF4-FFF2-40B4-BE49-F238E27FC236}">
                  <a16:creationId xmlns:a16="http://schemas.microsoft.com/office/drawing/2014/main" id="{B0DF37E8-CDA7-41CE-A6F9-0F7F9A73A31F}"/>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24A4F4BC-8DE3-4AEB-BA95-3EA8E7313455}"/>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63E58815-ED8D-4031-B235-B37336AD4466}"/>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1" name="Прямая соединительная линия 1260">
              <a:extLst>
                <a:ext uri="{FF2B5EF4-FFF2-40B4-BE49-F238E27FC236}">
                  <a16:creationId xmlns:a16="http://schemas.microsoft.com/office/drawing/2014/main" id="{ABFF4213-FE70-470E-BB25-22D42FE7C41E}"/>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2" name="Прямая соединительная линия 1261">
              <a:extLst>
                <a:ext uri="{FF2B5EF4-FFF2-40B4-BE49-F238E27FC236}">
                  <a16:creationId xmlns:a16="http://schemas.microsoft.com/office/drawing/2014/main" id="{43C3AAEE-83BC-4B6C-83B2-C73E631FCF7B}"/>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3" name="Прямая соединительная линия 1262">
              <a:extLst>
                <a:ext uri="{FF2B5EF4-FFF2-40B4-BE49-F238E27FC236}">
                  <a16:creationId xmlns:a16="http://schemas.microsoft.com/office/drawing/2014/main" id="{F6A1DB7B-D1AA-49BF-9B82-C150F07AA605}"/>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4" name="Прямая соединительная линия 1263">
              <a:extLst>
                <a:ext uri="{FF2B5EF4-FFF2-40B4-BE49-F238E27FC236}">
                  <a16:creationId xmlns:a16="http://schemas.microsoft.com/office/drawing/2014/main" id="{D63886D5-75DB-489C-84CE-72AD78E0179C}"/>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5" name="Прямая соединительная линия 1264">
              <a:extLst>
                <a:ext uri="{FF2B5EF4-FFF2-40B4-BE49-F238E27FC236}">
                  <a16:creationId xmlns:a16="http://schemas.microsoft.com/office/drawing/2014/main" id="{59B74AB9-DB42-4024-9071-4149817C3788}"/>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7" name="Дуга 1266">
              <a:extLst>
                <a:ext uri="{FF2B5EF4-FFF2-40B4-BE49-F238E27FC236}">
                  <a16:creationId xmlns:a16="http://schemas.microsoft.com/office/drawing/2014/main" id="{61A62306-C50A-4AAE-B48A-5B084DB3569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68" name="Дуга 1267">
              <a:extLst>
                <a:ext uri="{FF2B5EF4-FFF2-40B4-BE49-F238E27FC236}">
                  <a16:creationId xmlns:a16="http://schemas.microsoft.com/office/drawing/2014/main" id="{CA573F5A-12E1-4609-91B6-C1EBC12F879C}"/>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9" name="Прямоугольник 1268">
              <a:extLst>
                <a:ext uri="{FF2B5EF4-FFF2-40B4-BE49-F238E27FC236}">
                  <a16:creationId xmlns:a16="http://schemas.microsoft.com/office/drawing/2014/main" id="{2312F164-5791-497E-A7E7-F669D16FB6B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70" name="Прямоугольник 1269">
              <a:extLst>
                <a:ext uri="{FF2B5EF4-FFF2-40B4-BE49-F238E27FC236}">
                  <a16:creationId xmlns:a16="http://schemas.microsoft.com/office/drawing/2014/main" id="{C79D5ECF-6BAD-41DD-BBC1-E1977A23EF68}"/>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71" name="Прямая соединительная линия 1270">
              <a:extLst>
                <a:ext uri="{FF2B5EF4-FFF2-40B4-BE49-F238E27FC236}">
                  <a16:creationId xmlns:a16="http://schemas.microsoft.com/office/drawing/2014/main" id="{3E72D281-D20E-4EA7-ADE5-8A356F0F0BA5}"/>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8299061B-0FD4-4C65-B620-076BA42EA6C1}"/>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3" name="Прямая соединительная линия 1272">
              <a:extLst>
                <a:ext uri="{FF2B5EF4-FFF2-40B4-BE49-F238E27FC236}">
                  <a16:creationId xmlns:a16="http://schemas.microsoft.com/office/drawing/2014/main" id="{4E48CBA4-0816-4E98-BEAD-79987BA60321}"/>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4" name="Прямая соединительная линия 1273">
              <a:extLst>
                <a:ext uri="{FF2B5EF4-FFF2-40B4-BE49-F238E27FC236}">
                  <a16:creationId xmlns:a16="http://schemas.microsoft.com/office/drawing/2014/main" id="{29A86419-25F1-4CAB-A195-5F0363F8F07D}"/>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5" name="Прямая соединительная линия 1274">
              <a:extLst>
                <a:ext uri="{FF2B5EF4-FFF2-40B4-BE49-F238E27FC236}">
                  <a16:creationId xmlns:a16="http://schemas.microsoft.com/office/drawing/2014/main" id="{03D72971-A953-4C7C-A8A1-D28A43B2C0C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6" name="Прямая соединительная линия 1275">
              <a:extLst>
                <a:ext uri="{FF2B5EF4-FFF2-40B4-BE49-F238E27FC236}">
                  <a16:creationId xmlns:a16="http://schemas.microsoft.com/office/drawing/2014/main" id="{F06842CC-31B3-43F1-9908-6FA1B86E96B6}"/>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7" name="Прямая соединительная линия 1276">
              <a:extLst>
                <a:ext uri="{FF2B5EF4-FFF2-40B4-BE49-F238E27FC236}">
                  <a16:creationId xmlns:a16="http://schemas.microsoft.com/office/drawing/2014/main" id="{61CC2099-2B25-4FE4-AD0A-BB3C4030F9F3}"/>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11A50E19-5C92-4A80-AD9E-BAE0E76E5BBE}"/>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0" name="Дуга 1279">
              <a:extLst>
                <a:ext uri="{FF2B5EF4-FFF2-40B4-BE49-F238E27FC236}">
                  <a16:creationId xmlns:a16="http://schemas.microsoft.com/office/drawing/2014/main" id="{82DA6325-54CD-478D-A9E4-8B729BCAB1EE}"/>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81" name="Дуга 1280">
              <a:extLst>
                <a:ext uri="{FF2B5EF4-FFF2-40B4-BE49-F238E27FC236}">
                  <a16:creationId xmlns:a16="http://schemas.microsoft.com/office/drawing/2014/main" id="{3C6D95D2-0B09-418E-9052-DFD32C79D2A0}"/>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2" name="Прямоугольник 1281">
              <a:extLst>
                <a:ext uri="{FF2B5EF4-FFF2-40B4-BE49-F238E27FC236}">
                  <a16:creationId xmlns:a16="http://schemas.microsoft.com/office/drawing/2014/main" id="{D1393A78-633B-4ABD-9439-82626E37C186}"/>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83" name="Прямоугольник 1282">
              <a:extLst>
                <a:ext uri="{FF2B5EF4-FFF2-40B4-BE49-F238E27FC236}">
                  <a16:creationId xmlns:a16="http://schemas.microsoft.com/office/drawing/2014/main" id="{57F876FD-CC85-4FE0-9CDA-B6C3BC24B55C}"/>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84" name="Прямоугольник 1283">
              <a:extLst>
                <a:ext uri="{FF2B5EF4-FFF2-40B4-BE49-F238E27FC236}">
                  <a16:creationId xmlns:a16="http://schemas.microsoft.com/office/drawing/2014/main" id="{7699C659-7AF3-45D8-BA2B-64BCBEC35D29}"/>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85" name="Прямая соединительная линия 1284">
              <a:extLst>
                <a:ext uri="{FF2B5EF4-FFF2-40B4-BE49-F238E27FC236}">
                  <a16:creationId xmlns:a16="http://schemas.microsoft.com/office/drawing/2014/main" id="{B33FA5C2-8F6A-4D8C-9357-B43897017B5F}"/>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6" name="Прямая соединительная линия 1285">
              <a:extLst>
                <a:ext uri="{FF2B5EF4-FFF2-40B4-BE49-F238E27FC236}">
                  <a16:creationId xmlns:a16="http://schemas.microsoft.com/office/drawing/2014/main" id="{D0B19039-ACE9-4726-8AB5-4367B371D973}"/>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7" name="Прямая соединительная линия 1286">
              <a:extLst>
                <a:ext uri="{FF2B5EF4-FFF2-40B4-BE49-F238E27FC236}">
                  <a16:creationId xmlns:a16="http://schemas.microsoft.com/office/drawing/2014/main" id="{EB57B0EF-ADC9-4985-83D8-35BEC0411650}"/>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8" name="Прямая соединительная линия 1287">
              <a:extLst>
                <a:ext uri="{FF2B5EF4-FFF2-40B4-BE49-F238E27FC236}">
                  <a16:creationId xmlns:a16="http://schemas.microsoft.com/office/drawing/2014/main" id="{F3605C82-9FB0-4483-869C-0C3C7B59CE6D}"/>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9" name="Прямая соединительная линия 1288">
              <a:extLst>
                <a:ext uri="{FF2B5EF4-FFF2-40B4-BE49-F238E27FC236}">
                  <a16:creationId xmlns:a16="http://schemas.microsoft.com/office/drawing/2014/main" id="{DB4B9F7D-F427-4A8B-A72C-28E9F9D275DF}"/>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5431EF62-E042-49C9-953F-A575636FA093}"/>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1A899D23-E192-48C3-92D8-94B181F8A872}"/>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CBD1F3C6-34EF-4F82-BF6E-130E5EF8CE12}"/>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4" name="Дуга 1293">
              <a:extLst>
                <a:ext uri="{FF2B5EF4-FFF2-40B4-BE49-F238E27FC236}">
                  <a16:creationId xmlns:a16="http://schemas.microsoft.com/office/drawing/2014/main" id="{E60E2618-1C26-4C13-8CCC-9B00154AAB69}"/>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95" name="Дуга 1294">
              <a:extLst>
                <a:ext uri="{FF2B5EF4-FFF2-40B4-BE49-F238E27FC236}">
                  <a16:creationId xmlns:a16="http://schemas.microsoft.com/office/drawing/2014/main" id="{719A0040-678C-4749-B7FD-B20318DA13AB}"/>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6" name="Прямоугольник 1295">
              <a:extLst>
                <a:ext uri="{FF2B5EF4-FFF2-40B4-BE49-F238E27FC236}">
                  <a16:creationId xmlns:a16="http://schemas.microsoft.com/office/drawing/2014/main" id="{AEC3329A-E517-4DDE-A6C9-E718DF755A72}"/>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297" name="Прямоугольник 1296">
              <a:extLst>
                <a:ext uri="{FF2B5EF4-FFF2-40B4-BE49-F238E27FC236}">
                  <a16:creationId xmlns:a16="http://schemas.microsoft.com/office/drawing/2014/main" id="{2957EC33-F928-4E06-9E04-9BAFC0307AA2}"/>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298" name="Прямая соединительная линия 1297">
              <a:extLst>
                <a:ext uri="{FF2B5EF4-FFF2-40B4-BE49-F238E27FC236}">
                  <a16:creationId xmlns:a16="http://schemas.microsoft.com/office/drawing/2014/main" id="{E9E02650-576D-49CB-A0CB-75EFDF41670D}"/>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9" name="Прямая соединительная линия 1298">
              <a:extLst>
                <a:ext uri="{FF2B5EF4-FFF2-40B4-BE49-F238E27FC236}">
                  <a16:creationId xmlns:a16="http://schemas.microsoft.com/office/drawing/2014/main" id="{95E041D6-BAFF-439D-963B-2246930A207F}"/>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0" name="Прямая соединительная линия 1299">
              <a:extLst>
                <a:ext uri="{FF2B5EF4-FFF2-40B4-BE49-F238E27FC236}">
                  <a16:creationId xmlns:a16="http://schemas.microsoft.com/office/drawing/2014/main" id="{13390F86-36D6-4A91-9DE8-AB2E4FE6B01F}"/>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1" name="Прямая соединительная линия 1300">
              <a:extLst>
                <a:ext uri="{FF2B5EF4-FFF2-40B4-BE49-F238E27FC236}">
                  <a16:creationId xmlns:a16="http://schemas.microsoft.com/office/drawing/2014/main" id="{61602ECC-C615-42A1-9C6A-66DA13F632A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D3076F60-ABCA-4B38-94BE-9F32DBE843EA}"/>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D9981602-6ED9-42B0-9F0F-A8A419EA659C}"/>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CB4E173-DB55-41CA-AE0E-F82A627324B3}"/>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DA1AC67-68E5-41B7-A79E-961973F3621B}"/>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7" name="Дуга 1306">
              <a:extLst>
                <a:ext uri="{FF2B5EF4-FFF2-40B4-BE49-F238E27FC236}">
                  <a16:creationId xmlns:a16="http://schemas.microsoft.com/office/drawing/2014/main" id="{9B209952-E32E-4487-B499-1AA787ACB9A3}"/>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08" name="Дуга 1307">
              <a:extLst>
                <a:ext uri="{FF2B5EF4-FFF2-40B4-BE49-F238E27FC236}">
                  <a16:creationId xmlns:a16="http://schemas.microsoft.com/office/drawing/2014/main" id="{61369B4F-675A-4031-B371-03AC0703E610}"/>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09" name="Прямоугольник 1308">
              <a:extLst>
                <a:ext uri="{FF2B5EF4-FFF2-40B4-BE49-F238E27FC236}">
                  <a16:creationId xmlns:a16="http://schemas.microsoft.com/office/drawing/2014/main" id="{EAB7544A-BF07-4221-8857-A6A0D16DFD6F}"/>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10" name="Прямоугольник 1309">
              <a:extLst>
                <a:ext uri="{FF2B5EF4-FFF2-40B4-BE49-F238E27FC236}">
                  <a16:creationId xmlns:a16="http://schemas.microsoft.com/office/drawing/2014/main" id="{2581EFDB-1872-4094-8402-6E893424AE89}"/>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11" name="Прямоугольник 1310">
              <a:extLst>
                <a:ext uri="{FF2B5EF4-FFF2-40B4-BE49-F238E27FC236}">
                  <a16:creationId xmlns:a16="http://schemas.microsoft.com/office/drawing/2014/main" id="{9DB8B3D9-0354-49CD-B1A8-BF2DDC84A523}"/>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12" name="Прямая соединительная линия 1311">
              <a:extLst>
                <a:ext uri="{FF2B5EF4-FFF2-40B4-BE49-F238E27FC236}">
                  <a16:creationId xmlns:a16="http://schemas.microsoft.com/office/drawing/2014/main" id="{36D610D9-C202-4F20-A0C1-983198C75DD1}"/>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3" name="Прямая соединительная линия 1312">
              <a:extLst>
                <a:ext uri="{FF2B5EF4-FFF2-40B4-BE49-F238E27FC236}">
                  <a16:creationId xmlns:a16="http://schemas.microsoft.com/office/drawing/2014/main" id="{67FE45E3-6BD8-4461-89B6-1CF844A607DF}"/>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736D9867-6249-4444-9C32-E05C1AF8879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25157652-F4FE-40E2-833E-32B1E6E9D116}"/>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6D52B609-12DC-450D-8650-7B1C90E6B07C}"/>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D3530C61-24BB-4A3B-BFEC-237DAE4622C4}"/>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538D93AC-EC8F-4FDB-8F32-013F6ABFAEB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3EE66C1F-0581-4060-A3E9-1525C37214DC}"/>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22" name="Дуга 1321">
              <a:extLst>
                <a:ext uri="{FF2B5EF4-FFF2-40B4-BE49-F238E27FC236}">
                  <a16:creationId xmlns:a16="http://schemas.microsoft.com/office/drawing/2014/main" id="{26B43489-C024-42F5-9F9F-48EA7C631714}"/>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F4C58998-EC89-45FE-AD20-A448C53F7D21}"/>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24" name="Прямоугольник 1323">
              <a:extLst>
                <a:ext uri="{FF2B5EF4-FFF2-40B4-BE49-F238E27FC236}">
                  <a16:creationId xmlns:a16="http://schemas.microsoft.com/office/drawing/2014/main" id="{D69A7A0C-AD33-462B-AC08-97B19924C74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25" name="Прямая соединительная линия 1324">
              <a:extLst>
                <a:ext uri="{FF2B5EF4-FFF2-40B4-BE49-F238E27FC236}">
                  <a16:creationId xmlns:a16="http://schemas.microsoft.com/office/drawing/2014/main" id="{04FD0EF7-A7E3-4B3E-B14A-C62999498C94}"/>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DAED2CB7-D680-4CEF-8FFF-B7335E930F37}"/>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D85B850A-0F22-450F-982D-21219E3CF647}"/>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C11428A-06B8-4B9D-AEE0-3830392EF836}"/>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D82C2242-1369-43EE-AE40-9FA4FF8ED51A}"/>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418E43CF-E8EB-4432-AFB3-B195B1E4688B}"/>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EEBC2020-206C-4110-A56C-CF3003F7FC61}"/>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4" name="Дуга 1333">
              <a:extLst>
                <a:ext uri="{FF2B5EF4-FFF2-40B4-BE49-F238E27FC236}">
                  <a16:creationId xmlns:a16="http://schemas.microsoft.com/office/drawing/2014/main" id="{5536F591-C55F-47E1-AF14-148280A63AE3}"/>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35" name="Дуга 1334">
              <a:extLst>
                <a:ext uri="{FF2B5EF4-FFF2-40B4-BE49-F238E27FC236}">
                  <a16:creationId xmlns:a16="http://schemas.microsoft.com/office/drawing/2014/main" id="{E08B6E2E-4E7D-4A43-B897-DBAB2BF0C6D8}"/>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6" name="Прямоугольник 1335">
              <a:extLst>
                <a:ext uri="{FF2B5EF4-FFF2-40B4-BE49-F238E27FC236}">
                  <a16:creationId xmlns:a16="http://schemas.microsoft.com/office/drawing/2014/main" id="{8F33B3F4-0944-4F54-9976-8B3BEAA32DA0}"/>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37" name="Прямоугольник 1336">
              <a:extLst>
                <a:ext uri="{FF2B5EF4-FFF2-40B4-BE49-F238E27FC236}">
                  <a16:creationId xmlns:a16="http://schemas.microsoft.com/office/drawing/2014/main" id="{11645243-929E-4F75-89EA-4028AF531F67}"/>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39" name="Прямая соединительная линия 1338">
              <a:extLst>
                <a:ext uri="{FF2B5EF4-FFF2-40B4-BE49-F238E27FC236}">
                  <a16:creationId xmlns:a16="http://schemas.microsoft.com/office/drawing/2014/main" id="{55B0D310-03E1-40FD-B5FE-EFEB85558B75}"/>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9BA29FAC-2FB6-4AB9-82A0-1287B9EC676F}"/>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E26118F1-CA09-45D8-A51E-D50D1A2FAFFC}"/>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0BACEB56-C863-49F2-90F0-53C96ECA65C2}"/>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F47D7E68-AC6B-466C-9E53-0B93EB0012A4}"/>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AFEF86FF-1EE9-431E-ABAC-82B5085D16A1}"/>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5" name="Прямая соединительная линия 1344">
              <a:extLst>
                <a:ext uri="{FF2B5EF4-FFF2-40B4-BE49-F238E27FC236}">
                  <a16:creationId xmlns:a16="http://schemas.microsoft.com/office/drawing/2014/main" id="{D85903BB-1821-4FDB-85BD-C264D293E085}"/>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8" name="Дуга 1347">
              <a:extLst>
                <a:ext uri="{FF2B5EF4-FFF2-40B4-BE49-F238E27FC236}">
                  <a16:creationId xmlns:a16="http://schemas.microsoft.com/office/drawing/2014/main" id="{9A6F9382-B1C2-4093-A06F-9ADE2DEF5479}"/>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49" name="Дуга 1348">
              <a:extLst>
                <a:ext uri="{FF2B5EF4-FFF2-40B4-BE49-F238E27FC236}">
                  <a16:creationId xmlns:a16="http://schemas.microsoft.com/office/drawing/2014/main" id="{1A9690EB-A3DA-4427-A30C-AFCCBE7DB39C}"/>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0" name="Прямоугольник 1349">
              <a:extLst>
                <a:ext uri="{FF2B5EF4-FFF2-40B4-BE49-F238E27FC236}">
                  <a16:creationId xmlns:a16="http://schemas.microsoft.com/office/drawing/2014/main" id="{2127D47A-F126-4B00-83F5-D7082E42597D}"/>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51" name="Прямоугольник 1350">
              <a:extLst>
                <a:ext uri="{FF2B5EF4-FFF2-40B4-BE49-F238E27FC236}">
                  <a16:creationId xmlns:a16="http://schemas.microsoft.com/office/drawing/2014/main" id="{9326735A-0F86-4945-9C62-0140643AEE98}"/>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52" name="Прямая соединительная линия 1351">
              <a:extLst>
                <a:ext uri="{FF2B5EF4-FFF2-40B4-BE49-F238E27FC236}">
                  <a16:creationId xmlns:a16="http://schemas.microsoft.com/office/drawing/2014/main" id="{9420269E-6585-46FD-B39F-E554BC70B2DF}"/>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7EAF5841-95EF-44C2-9939-F277F5412CB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805600DA-7568-4501-9A18-32D57F572AF2}"/>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04C2A555-9F85-4389-9E32-66407BDF5C79}"/>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C596AEE4-49E7-4F35-844D-1762B79099E7}"/>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7" name="Прямая соединительная линия 1356">
              <a:extLst>
                <a:ext uri="{FF2B5EF4-FFF2-40B4-BE49-F238E27FC236}">
                  <a16:creationId xmlns:a16="http://schemas.microsoft.com/office/drawing/2014/main" id="{CA2023B7-ADBF-4A87-B172-AEA2F8BA706E}"/>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8" name="Прямая соединительная линия 1357">
              <a:extLst>
                <a:ext uri="{FF2B5EF4-FFF2-40B4-BE49-F238E27FC236}">
                  <a16:creationId xmlns:a16="http://schemas.microsoft.com/office/drawing/2014/main" id="{3C233B6E-A602-43D6-BF2F-0050E4FBFE48}"/>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9" name="Прямая соединительная линия 1358">
              <a:extLst>
                <a:ext uri="{FF2B5EF4-FFF2-40B4-BE49-F238E27FC236}">
                  <a16:creationId xmlns:a16="http://schemas.microsoft.com/office/drawing/2014/main" id="{B882864D-F0E2-43AF-B6C4-4F079C9A9957}"/>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1" name="Дуга 1360">
              <a:extLst>
                <a:ext uri="{FF2B5EF4-FFF2-40B4-BE49-F238E27FC236}">
                  <a16:creationId xmlns:a16="http://schemas.microsoft.com/office/drawing/2014/main" id="{C55A2DD1-A7A7-431F-B9E9-D447CBF5AFC0}"/>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62" name="Дуга 1361">
              <a:extLst>
                <a:ext uri="{FF2B5EF4-FFF2-40B4-BE49-F238E27FC236}">
                  <a16:creationId xmlns:a16="http://schemas.microsoft.com/office/drawing/2014/main" id="{26029608-B64D-45F7-AC76-7CAEFD98DCC3}"/>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63" name="Прямоугольник 1362">
              <a:extLst>
                <a:ext uri="{FF2B5EF4-FFF2-40B4-BE49-F238E27FC236}">
                  <a16:creationId xmlns:a16="http://schemas.microsoft.com/office/drawing/2014/main" id="{9649AE57-8D98-408F-843C-F2F808BC8417}"/>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66" name="Прямая соединительная линия 1365">
              <a:extLst>
                <a:ext uri="{FF2B5EF4-FFF2-40B4-BE49-F238E27FC236}">
                  <a16:creationId xmlns:a16="http://schemas.microsoft.com/office/drawing/2014/main" id="{31326D2E-68F7-4E00-AEC8-F6B40F165A6C}"/>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4" name="Прямоугольник 1363">
              <a:extLst>
                <a:ext uri="{FF2B5EF4-FFF2-40B4-BE49-F238E27FC236}">
                  <a16:creationId xmlns:a16="http://schemas.microsoft.com/office/drawing/2014/main" id="{575E20BB-1836-472B-9D69-0E1EC0491F6B}"/>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67" name="Прямая соединительная линия 1366">
              <a:extLst>
                <a:ext uri="{FF2B5EF4-FFF2-40B4-BE49-F238E27FC236}">
                  <a16:creationId xmlns:a16="http://schemas.microsoft.com/office/drawing/2014/main" id="{20A2B5E9-7F99-4766-8768-154B47F1E44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676E3486-4CC0-44E6-9A56-EAF1174B2D33}"/>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9" name="Прямая соединительная линия 1368">
              <a:extLst>
                <a:ext uri="{FF2B5EF4-FFF2-40B4-BE49-F238E27FC236}">
                  <a16:creationId xmlns:a16="http://schemas.microsoft.com/office/drawing/2014/main" id="{BC4055A0-DE7C-464C-ABFB-59B5A59477EF}"/>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0" name="Прямая соединительная линия 1369">
              <a:extLst>
                <a:ext uri="{FF2B5EF4-FFF2-40B4-BE49-F238E27FC236}">
                  <a16:creationId xmlns:a16="http://schemas.microsoft.com/office/drawing/2014/main" id="{4188AAB7-E353-4905-A0CA-994C8ACD1D18}"/>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1" name="Прямая соединительная линия 1370">
              <a:extLst>
                <a:ext uri="{FF2B5EF4-FFF2-40B4-BE49-F238E27FC236}">
                  <a16:creationId xmlns:a16="http://schemas.microsoft.com/office/drawing/2014/main" id="{86D9F64F-1589-4993-AE56-F69FD6DD3F7F}"/>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2" name="Прямая соединительная линия 1371">
              <a:extLst>
                <a:ext uri="{FF2B5EF4-FFF2-40B4-BE49-F238E27FC236}">
                  <a16:creationId xmlns:a16="http://schemas.microsoft.com/office/drawing/2014/main" id="{C90D1BD9-8036-4F42-A151-E13363658AA0}"/>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3" name="Прямая соединительная линия 1372">
              <a:extLst>
                <a:ext uri="{FF2B5EF4-FFF2-40B4-BE49-F238E27FC236}">
                  <a16:creationId xmlns:a16="http://schemas.microsoft.com/office/drawing/2014/main" id="{65D3F2FE-AD72-49E8-9DF9-11137EF7CE7B}"/>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75" name="Дуга 1374">
              <a:extLst>
                <a:ext uri="{FF2B5EF4-FFF2-40B4-BE49-F238E27FC236}">
                  <a16:creationId xmlns:a16="http://schemas.microsoft.com/office/drawing/2014/main" id="{B46BC5BE-9C12-4F75-813B-EAD0C771466F}"/>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76" name="Дуга 1375">
              <a:extLst>
                <a:ext uri="{FF2B5EF4-FFF2-40B4-BE49-F238E27FC236}">
                  <a16:creationId xmlns:a16="http://schemas.microsoft.com/office/drawing/2014/main" id="{16534917-1DF9-40AE-8384-4983D65C4422}"/>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7" name="Прямоугольник 1376">
              <a:extLst>
                <a:ext uri="{FF2B5EF4-FFF2-40B4-BE49-F238E27FC236}">
                  <a16:creationId xmlns:a16="http://schemas.microsoft.com/office/drawing/2014/main" id="{41A3573A-3813-4773-B110-CBEABA7C2045}"/>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78" name="Прямоугольник 1377">
              <a:extLst>
                <a:ext uri="{FF2B5EF4-FFF2-40B4-BE49-F238E27FC236}">
                  <a16:creationId xmlns:a16="http://schemas.microsoft.com/office/drawing/2014/main" id="{6E1AAB25-02E7-47D3-A359-F3CBF2709A89}"/>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cxnSp>
          <p:nvCxnSpPr>
            <p:cNvPr id="1379" name="Прямая соединительная линия 1378">
              <a:extLst>
                <a:ext uri="{FF2B5EF4-FFF2-40B4-BE49-F238E27FC236}">
                  <a16:creationId xmlns:a16="http://schemas.microsoft.com/office/drawing/2014/main" id="{3BB6333D-DF4E-4B0D-983A-444A074B80E0}"/>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F2EFBB0D-54BC-493A-84E9-286B2F92353A}"/>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1" name="Прямая соединительная линия 1380">
              <a:extLst>
                <a:ext uri="{FF2B5EF4-FFF2-40B4-BE49-F238E27FC236}">
                  <a16:creationId xmlns:a16="http://schemas.microsoft.com/office/drawing/2014/main" id="{4C4D6A86-4194-4117-B49A-71C0DD3C5AC6}"/>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2" name="Прямая соединительная линия 1381">
              <a:extLst>
                <a:ext uri="{FF2B5EF4-FFF2-40B4-BE49-F238E27FC236}">
                  <a16:creationId xmlns:a16="http://schemas.microsoft.com/office/drawing/2014/main" id="{2C2181AA-39B2-461C-86BD-DA1A84115260}"/>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3" name="Прямая соединительная линия 1382">
              <a:extLst>
                <a:ext uri="{FF2B5EF4-FFF2-40B4-BE49-F238E27FC236}">
                  <a16:creationId xmlns:a16="http://schemas.microsoft.com/office/drawing/2014/main" id="{F240BDFF-1648-4ACA-AE39-2B2243C4F3A8}"/>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4" name="Прямая соединительная линия 1383">
              <a:extLst>
                <a:ext uri="{FF2B5EF4-FFF2-40B4-BE49-F238E27FC236}">
                  <a16:creationId xmlns:a16="http://schemas.microsoft.com/office/drawing/2014/main" id="{81A0BE05-4419-4288-8951-62AD1331B797}"/>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5" name="Прямая соединительная линия 1384">
              <a:extLst>
                <a:ext uri="{FF2B5EF4-FFF2-40B4-BE49-F238E27FC236}">
                  <a16:creationId xmlns:a16="http://schemas.microsoft.com/office/drawing/2014/main" id="{4A761F4E-92FB-4A1C-9021-498B2044176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531A8B14-11F7-484D-BA06-020741ABDC9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8" name="Дуга 1387">
              <a:extLst>
                <a:ext uri="{FF2B5EF4-FFF2-40B4-BE49-F238E27FC236}">
                  <a16:creationId xmlns:a16="http://schemas.microsoft.com/office/drawing/2014/main" id="{B84AC68B-FD24-4C45-BEBA-FEF2DB411EDE}"/>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sp>
          <p:nvSpPr>
            <p:cNvPr id="1389" name="Дуга 1388">
              <a:extLst>
                <a:ext uri="{FF2B5EF4-FFF2-40B4-BE49-F238E27FC236}">
                  <a16:creationId xmlns:a16="http://schemas.microsoft.com/office/drawing/2014/main" id="{EAA4DB91-23E4-401D-BF43-B84FD93AE995}"/>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0" name="Прямоугольник 1389">
              <a:extLst>
                <a:ext uri="{FF2B5EF4-FFF2-40B4-BE49-F238E27FC236}">
                  <a16:creationId xmlns:a16="http://schemas.microsoft.com/office/drawing/2014/main" id="{BF82AE09-F934-4292-9067-E6BE39EEE13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dirty="0"/>
            </a:p>
          </p:txBody>
        </p:sp>
      </p:grpSp>
      <p:sp>
        <p:nvSpPr>
          <p:cNvPr id="724" name="Прямоугольник 723">
            <a:extLst>
              <a:ext uri="{FF2B5EF4-FFF2-40B4-BE49-F238E27FC236}">
                <a16:creationId xmlns:a16="http://schemas.microsoft.com/office/drawing/2014/main" id="{D9C58086-81BA-416B-85A0-16F3FE28D00C}"/>
              </a:ext>
            </a:extLst>
          </p:cNvPr>
          <p:cNvSpPr/>
          <p:nvPr/>
        </p:nvSpPr>
        <p:spPr>
          <a:xfrm>
            <a:off x="344742" y="264883"/>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p>
        </p:txBody>
      </p:sp>
      <p:sp>
        <p:nvSpPr>
          <p:cNvPr id="548" name="Прямоугольник 30">
            <a:extLst>
              <a:ext uri="{FF2B5EF4-FFF2-40B4-BE49-F238E27FC236}">
                <a16:creationId xmlns:a16="http://schemas.microsoft.com/office/drawing/2014/main" id="{C72C5454-F5B9-458D-A79A-9D1293D48417}"/>
              </a:ext>
            </a:extLst>
          </p:cNvPr>
          <p:cNvSpPr/>
          <p:nvPr/>
        </p:nvSpPr>
        <p:spPr>
          <a:xfrm>
            <a:off x="1494080" y="4408703"/>
            <a:ext cx="2983835" cy="13576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44083">
              <a:lnSpc>
                <a:spcPts val="4000"/>
              </a:lnSpc>
              <a:defRPr/>
            </a:pPr>
            <a:r>
              <a:rPr lang="uk-UA" sz="2800" b="1" dirty="0">
                <a:solidFill>
                  <a:schemeClr val="bg1"/>
                </a:solidFill>
                <a:latin typeface="Times New Roman" pitchFamily="18" charset="0"/>
                <a:cs typeface="Times New Roman" pitchFamily="18" charset="0"/>
              </a:rPr>
              <a:t>НАЦІОНАЛЬНА</a:t>
            </a:r>
            <a:r>
              <a:rPr lang="uk-UA" sz="2800" dirty="0">
                <a:solidFill>
                  <a:schemeClr val="bg1"/>
                </a:solidFill>
                <a:latin typeface="Times New Roman" pitchFamily="18" charset="0"/>
                <a:cs typeface="Times New Roman" pitchFamily="18" charset="0"/>
              </a:rPr>
              <a:t> </a:t>
            </a:r>
            <a:r>
              <a:rPr lang="uk-UA" sz="2800" b="1" dirty="0">
                <a:solidFill>
                  <a:schemeClr val="bg1"/>
                </a:solidFill>
                <a:latin typeface="Times New Roman" pitchFamily="18" charset="0"/>
                <a:cs typeface="Times New Roman" pitchFamily="18" charset="0"/>
              </a:rPr>
              <a:t>ПОЛІЦІЯ</a:t>
            </a:r>
          </a:p>
        </p:txBody>
      </p:sp>
      <p:grpSp>
        <p:nvGrpSpPr>
          <p:cNvPr id="549" name="Группа 548">
            <a:extLst>
              <a:ext uri="{FF2B5EF4-FFF2-40B4-BE49-F238E27FC236}">
                <a16:creationId xmlns:a16="http://schemas.microsoft.com/office/drawing/2014/main" id="{822E66D0-CB48-4B52-BB20-FD7501F44765}"/>
              </a:ext>
            </a:extLst>
          </p:cNvPr>
          <p:cNvGrpSpPr>
            <a:grpSpLocks noChangeAspect="1"/>
          </p:cNvGrpSpPr>
          <p:nvPr/>
        </p:nvGrpSpPr>
        <p:grpSpPr>
          <a:xfrm>
            <a:off x="1364058" y="1252546"/>
            <a:ext cx="3243879" cy="3243870"/>
            <a:chOff x="340610" y="1859127"/>
            <a:chExt cx="549181" cy="549180"/>
          </a:xfrm>
        </p:grpSpPr>
        <p:sp>
          <p:nvSpPr>
            <p:cNvPr id="550" name="Полилиния: фигура 549">
              <a:extLst>
                <a:ext uri="{FF2B5EF4-FFF2-40B4-BE49-F238E27FC236}">
                  <a16:creationId xmlns:a16="http://schemas.microsoft.com/office/drawing/2014/main" id="{1B158499-056B-479E-B1F3-CC54F2EDC388}"/>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1" name="Полилиния: фигура 550">
              <a:extLst>
                <a:ext uri="{FF2B5EF4-FFF2-40B4-BE49-F238E27FC236}">
                  <a16:creationId xmlns:a16="http://schemas.microsoft.com/office/drawing/2014/main" id="{B15F31E0-4A3B-4224-9C9A-202D3AEDE007}"/>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2" name="Полилиния: фигура 551">
              <a:extLst>
                <a:ext uri="{FF2B5EF4-FFF2-40B4-BE49-F238E27FC236}">
                  <a16:creationId xmlns:a16="http://schemas.microsoft.com/office/drawing/2014/main" id="{1B1F5C80-733F-4E3A-8168-A295ADE1A83A}"/>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3" name="Полилиния: фигура 552">
              <a:extLst>
                <a:ext uri="{FF2B5EF4-FFF2-40B4-BE49-F238E27FC236}">
                  <a16:creationId xmlns:a16="http://schemas.microsoft.com/office/drawing/2014/main" id="{3284FDB8-474F-4A60-97D7-802D43CC668C}"/>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4" name="Полилиния: фигура 553">
              <a:extLst>
                <a:ext uri="{FF2B5EF4-FFF2-40B4-BE49-F238E27FC236}">
                  <a16:creationId xmlns:a16="http://schemas.microsoft.com/office/drawing/2014/main" id="{94E26580-4003-4A9A-923F-ACE69A3B5C54}"/>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5" name="Полилиния: фигура 554">
              <a:extLst>
                <a:ext uri="{FF2B5EF4-FFF2-40B4-BE49-F238E27FC236}">
                  <a16:creationId xmlns:a16="http://schemas.microsoft.com/office/drawing/2014/main" id="{1318687C-7966-45F1-B971-C4622A2A53F9}"/>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6" name="Полилиния: фигура 555">
              <a:extLst>
                <a:ext uri="{FF2B5EF4-FFF2-40B4-BE49-F238E27FC236}">
                  <a16:creationId xmlns:a16="http://schemas.microsoft.com/office/drawing/2014/main" id="{9904A820-E4C5-4D57-8F6B-2172A04DF503}"/>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7" name="Полилиния: фигура 556">
              <a:extLst>
                <a:ext uri="{FF2B5EF4-FFF2-40B4-BE49-F238E27FC236}">
                  <a16:creationId xmlns:a16="http://schemas.microsoft.com/office/drawing/2014/main" id="{68F493A2-C42B-4194-B5AC-8D8BD3ABB76C}"/>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8" name="Полилиния: фигура 557">
              <a:extLst>
                <a:ext uri="{FF2B5EF4-FFF2-40B4-BE49-F238E27FC236}">
                  <a16:creationId xmlns:a16="http://schemas.microsoft.com/office/drawing/2014/main" id="{A9516826-A9C1-47CB-8519-1889F48B44A3}"/>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59" name="Полилиния: фигура 558">
              <a:extLst>
                <a:ext uri="{FF2B5EF4-FFF2-40B4-BE49-F238E27FC236}">
                  <a16:creationId xmlns:a16="http://schemas.microsoft.com/office/drawing/2014/main" id="{3E05AE86-EDAC-4C31-94E9-6C9BBFAFBD07}"/>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0" name="Полилиния: фигура 559">
              <a:extLst>
                <a:ext uri="{FF2B5EF4-FFF2-40B4-BE49-F238E27FC236}">
                  <a16:creationId xmlns:a16="http://schemas.microsoft.com/office/drawing/2014/main" id="{196B6884-1BEE-41C3-9019-7180F91AF576}"/>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1" name="Полилиния: фигура 560">
              <a:extLst>
                <a:ext uri="{FF2B5EF4-FFF2-40B4-BE49-F238E27FC236}">
                  <a16:creationId xmlns:a16="http://schemas.microsoft.com/office/drawing/2014/main" id="{0FEA4212-E2D8-4734-B20C-8B78E606C588}"/>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2" name="Полилиния: фигура 561">
              <a:extLst>
                <a:ext uri="{FF2B5EF4-FFF2-40B4-BE49-F238E27FC236}">
                  <a16:creationId xmlns:a16="http://schemas.microsoft.com/office/drawing/2014/main" id="{8F214D62-885F-4C29-AAA3-676A8C481575}"/>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3" name="Полилиния: фигура 562">
              <a:extLst>
                <a:ext uri="{FF2B5EF4-FFF2-40B4-BE49-F238E27FC236}">
                  <a16:creationId xmlns:a16="http://schemas.microsoft.com/office/drawing/2014/main" id="{2D656F40-04A6-4DFC-B152-4F774B5D0A83}"/>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4" name="Полилиния: фигура 563">
              <a:extLst>
                <a:ext uri="{FF2B5EF4-FFF2-40B4-BE49-F238E27FC236}">
                  <a16:creationId xmlns:a16="http://schemas.microsoft.com/office/drawing/2014/main" id="{E90287AE-EFCF-41AA-A3E4-45914AAC2FEB}"/>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5" name="Полилиния: фигура 564">
              <a:extLst>
                <a:ext uri="{FF2B5EF4-FFF2-40B4-BE49-F238E27FC236}">
                  <a16:creationId xmlns:a16="http://schemas.microsoft.com/office/drawing/2014/main" id="{9301895D-39C3-49D6-8A02-81FE4DE38DF0}"/>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6" name="Полилиния: фигура 565">
              <a:extLst>
                <a:ext uri="{FF2B5EF4-FFF2-40B4-BE49-F238E27FC236}">
                  <a16:creationId xmlns:a16="http://schemas.microsoft.com/office/drawing/2014/main" id="{BF73B608-B87D-465B-879B-7892CC264FCA}"/>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7" name="Полилиния: фигура 566">
              <a:extLst>
                <a:ext uri="{FF2B5EF4-FFF2-40B4-BE49-F238E27FC236}">
                  <a16:creationId xmlns:a16="http://schemas.microsoft.com/office/drawing/2014/main" id="{8C595420-DEDF-4524-AF50-7C021ED1D407}"/>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8" name="Полилиния: фигура 567">
              <a:extLst>
                <a:ext uri="{FF2B5EF4-FFF2-40B4-BE49-F238E27FC236}">
                  <a16:creationId xmlns:a16="http://schemas.microsoft.com/office/drawing/2014/main" id="{1424F28E-24E9-4676-81C4-4FB1950AB450}"/>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69" name="Полилиния: фигура 568">
              <a:extLst>
                <a:ext uri="{FF2B5EF4-FFF2-40B4-BE49-F238E27FC236}">
                  <a16:creationId xmlns:a16="http://schemas.microsoft.com/office/drawing/2014/main" id="{6B460F31-CDA6-4567-B6A4-475998E008A7}"/>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0" name="Полилиния: фигура 569">
              <a:extLst>
                <a:ext uri="{FF2B5EF4-FFF2-40B4-BE49-F238E27FC236}">
                  <a16:creationId xmlns:a16="http://schemas.microsoft.com/office/drawing/2014/main" id="{1A87AB16-2EEB-423B-81CD-19CDF5C1C1FE}"/>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1" name="Полилиния: фигура 570">
              <a:extLst>
                <a:ext uri="{FF2B5EF4-FFF2-40B4-BE49-F238E27FC236}">
                  <a16:creationId xmlns:a16="http://schemas.microsoft.com/office/drawing/2014/main" id="{668DE54F-0FC8-48F6-BEFF-397814A9E5D3}"/>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2" name="Полилиния: фигура 571">
              <a:extLst>
                <a:ext uri="{FF2B5EF4-FFF2-40B4-BE49-F238E27FC236}">
                  <a16:creationId xmlns:a16="http://schemas.microsoft.com/office/drawing/2014/main" id="{A2896ECA-42F4-466A-8EB4-7424E4E08411}"/>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3" name="Полилиния: фигура 572">
              <a:extLst>
                <a:ext uri="{FF2B5EF4-FFF2-40B4-BE49-F238E27FC236}">
                  <a16:creationId xmlns:a16="http://schemas.microsoft.com/office/drawing/2014/main" id="{4104D789-417F-479B-AB21-3A0D65B7E663}"/>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4" name="Полилиния: фигура 573">
              <a:extLst>
                <a:ext uri="{FF2B5EF4-FFF2-40B4-BE49-F238E27FC236}">
                  <a16:creationId xmlns:a16="http://schemas.microsoft.com/office/drawing/2014/main" id="{C9AE52C0-2E33-4174-8CC8-F011C82FDE3C}"/>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5" name="Полилиния: фигура 574">
              <a:extLst>
                <a:ext uri="{FF2B5EF4-FFF2-40B4-BE49-F238E27FC236}">
                  <a16:creationId xmlns:a16="http://schemas.microsoft.com/office/drawing/2014/main" id="{8F9E66E7-B7ED-4E5B-A260-684A840A2CB6}"/>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6" name="Полилиния: фигура 575">
              <a:extLst>
                <a:ext uri="{FF2B5EF4-FFF2-40B4-BE49-F238E27FC236}">
                  <a16:creationId xmlns:a16="http://schemas.microsoft.com/office/drawing/2014/main" id="{93711012-AEED-4C74-9DC3-5E452E1C5373}"/>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7" name="Полилиния: фигура 576">
              <a:extLst>
                <a:ext uri="{FF2B5EF4-FFF2-40B4-BE49-F238E27FC236}">
                  <a16:creationId xmlns:a16="http://schemas.microsoft.com/office/drawing/2014/main" id="{3AC78806-0F80-4941-BEA4-CEE23920BE70}"/>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8" name="Полилиния: фигура 577">
              <a:extLst>
                <a:ext uri="{FF2B5EF4-FFF2-40B4-BE49-F238E27FC236}">
                  <a16:creationId xmlns:a16="http://schemas.microsoft.com/office/drawing/2014/main" id="{560E8E7F-12B1-4567-81AE-709A63CF3A05}"/>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79" name="Полилиния: фигура 578">
              <a:extLst>
                <a:ext uri="{FF2B5EF4-FFF2-40B4-BE49-F238E27FC236}">
                  <a16:creationId xmlns:a16="http://schemas.microsoft.com/office/drawing/2014/main" id="{C562CE65-2657-4044-B01C-08770884BE2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0" name="Полилиния: фигура 579">
              <a:extLst>
                <a:ext uri="{FF2B5EF4-FFF2-40B4-BE49-F238E27FC236}">
                  <a16:creationId xmlns:a16="http://schemas.microsoft.com/office/drawing/2014/main" id="{14E34060-6B7A-4383-9BEE-0EFB8DED8DD8}"/>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1" name="Полилиния: фигура 580">
              <a:extLst>
                <a:ext uri="{FF2B5EF4-FFF2-40B4-BE49-F238E27FC236}">
                  <a16:creationId xmlns:a16="http://schemas.microsoft.com/office/drawing/2014/main" id="{F4660EB2-F9BA-47B0-8C0C-6ED63F2F61B5}"/>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2" name="Полилиния: фигура 581">
              <a:extLst>
                <a:ext uri="{FF2B5EF4-FFF2-40B4-BE49-F238E27FC236}">
                  <a16:creationId xmlns:a16="http://schemas.microsoft.com/office/drawing/2014/main" id="{A3996763-B777-49A1-85C0-F5F3A384FDE2}"/>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3" name="Полилиния: фигура 582">
              <a:extLst>
                <a:ext uri="{FF2B5EF4-FFF2-40B4-BE49-F238E27FC236}">
                  <a16:creationId xmlns:a16="http://schemas.microsoft.com/office/drawing/2014/main" id="{CA12BAF9-F79E-4F3B-95F9-535F039B3A67}"/>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4" name="Полилиния: фигура 583">
              <a:extLst>
                <a:ext uri="{FF2B5EF4-FFF2-40B4-BE49-F238E27FC236}">
                  <a16:creationId xmlns:a16="http://schemas.microsoft.com/office/drawing/2014/main" id="{9DD72B63-C534-47CC-8B54-C77E6E1F003F}"/>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5" name="Полилиния: фигура 584">
              <a:extLst>
                <a:ext uri="{FF2B5EF4-FFF2-40B4-BE49-F238E27FC236}">
                  <a16:creationId xmlns:a16="http://schemas.microsoft.com/office/drawing/2014/main" id="{BDF6AA99-76F5-4E10-A140-0CE55B67D740}"/>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6" name="Полилиния: фигура 585">
              <a:extLst>
                <a:ext uri="{FF2B5EF4-FFF2-40B4-BE49-F238E27FC236}">
                  <a16:creationId xmlns:a16="http://schemas.microsoft.com/office/drawing/2014/main" id="{0CACC97F-30DF-4074-BC19-6C2CE7309A9F}"/>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7" name="Полилиния: фигура 586">
              <a:extLst>
                <a:ext uri="{FF2B5EF4-FFF2-40B4-BE49-F238E27FC236}">
                  <a16:creationId xmlns:a16="http://schemas.microsoft.com/office/drawing/2014/main" id="{990168E4-80B7-4756-962D-4814DF6464FD}"/>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8" name="Полилиния: фигура 587">
              <a:extLst>
                <a:ext uri="{FF2B5EF4-FFF2-40B4-BE49-F238E27FC236}">
                  <a16:creationId xmlns:a16="http://schemas.microsoft.com/office/drawing/2014/main" id="{A1EEF7AA-71C8-4B9B-AF22-10E1AF1F3ED0}"/>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89" name="Полилиния: фигура 588">
              <a:extLst>
                <a:ext uri="{FF2B5EF4-FFF2-40B4-BE49-F238E27FC236}">
                  <a16:creationId xmlns:a16="http://schemas.microsoft.com/office/drawing/2014/main" id="{1FDDEE75-7045-4FBE-95A3-4A42CBA1659E}"/>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0" name="Полилиния: фигура 589">
              <a:extLst>
                <a:ext uri="{FF2B5EF4-FFF2-40B4-BE49-F238E27FC236}">
                  <a16:creationId xmlns:a16="http://schemas.microsoft.com/office/drawing/2014/main" id="{8F0490B7-2AAA-4968-AE54-5690EE628798}"/>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1" name="Полилиния: фигура 590">
              <a:extLst>
                <a:ext uri="{FF2B5EF4-FFF2-40B4-BE49-F238E27FC236}">
                  <a16:creationId xmlns:a16="http://schemas.microsoft.com/office/drawing/2014/main" id="{2B57809C-3163-4142-815C-96B676FCEE64}"/>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2" name="Полилиния: фигура 591">
              <a:extLst>
                <a:ext uri="{FF2B5EF4-FFF2-40B4-BE49-F238E27FC236}">
                  <a16:creationId xmlns:a16="http://schemas.microsoft.com/office/drawing/2014/main" id="{584D2425-1E98-4896-B66C-80ACBF83EB16}"/>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3" name="Полилиния: фигура 592">
              <a:extLst>
                <a:ext uri="{FF2B5EF4-FFF2-40B4-BE49-F238E27FC236}">
                  <a16:creationId xmlns:a16="http://schemas.microsoft.com/office/drawing/2014/main" id="{24B569E1-78F5-43FE-A1B9-8E37D46EFF0F}"/>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4" name="Полилиния: фигура 593">
              <a:extLst>
                <a:ext uri="{FF2B5EF4-FFF2-40B4-BE49-F238E27FC236}">
                  <a16:creationId xmlns:a16="http://schemas.microsoft.com/office/drawing/2014/main" id="{1093E4C4-3E87-447E-B3E3-94E4428F73A6}"/>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5" name="Полилиния: фигура 594">
              <a:extLst>
                <a:ext uri="{FF2B5EF4-FFF2-40B4-BE49-F238E27FC236}">
                  <a16:creationId xmlns:a16="http://schemas.microsoft.com/office/drawing/2014/main" id="{8DAED579-C88D-4D0F-AAED-BF0AB18A13B8}"/>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6" name="Полилиния: фигура 595">
              <a:extLst>
                <a:ext uri="{FF2B5EF4-FFF2-40B4-BE49-F238E27FC236}">
                  <a16:creationId xmlns:a16="http://schemas.microsoft.com/office/drawing/2014/main" id="{F7127A34-CA90-4479-806C-DCEACB4A307A}"/>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7" name="Полилиния: фигура 596">
              <a:extLst>
                <a:ext uri="{FF2B5EF4-FFF2-40B4-BE49-F238E27FC236}">
                  <a16:creationId xmlns:a16="http://schemas.microsoft.com/office/drawing/2014/main" id="{292A6E1F-69B5-42E3-9065-CA5703BE87E9}"/>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8" name="Полилиния: фигура 597">
              <a:extLst>
                <a:ext uri="{FF2B5EF4-FFF2-40B4-BE49-F238E27FC236}">
                  <a16:creationId xmlns:a16="http://schemas.microsoft.com/office/drawing/2014/main" id="{F8F95A5A-34B4-4E7F-90DC-2ECE64E5B553}"/>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599" name="Полилиния: фигура 598">
              <a:extLst>
                <a:ext uri="{FF2B5EF4-FFF2-40B4-BE49-F238E27FC236}">
                  <a16:creationId xmlns:a16="http://schemas.microsoft.com/office/drawing/2014/main" id="{A55265DE-1166-4C77-A356-D2AB3FE0EF70}"/>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0" name="Полилиния: фигура 599">
              <a:extLst>
                <a:ext uri="{FF2B5EF4-FFF2-40B4-BE49-F238E27FC236}">
                  <a16:creationId xmlns:a16="http://schemas.microsoft.com/office/drawing/2014/main" id="{09A677D5-B842-4CC8-8B47-9F54302E978E}"/>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1" name="Полилиния: фигура 600">
              <a:extLst>
                <a:ext uri="{FF2B5EF4-FFF2-40B4-BE49-F238E27FC236}">
                  <a16:creationId xmlns:a16="http://schemas.microsoft.com/office/drawing/2014/main" id="{C9FB2AAA-99B5-44A0-BB3F-98B9007B11CB}"/>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2" name="Полилиния: фигура 601">
              <a:extLst>
                <a:ext uri="{FF2B5EF4-FFF2-40B4-BE49-F238E27FC236}">
                  <a16:creationId xmlns:a16="http://schemas.microsoft.com/office/drawing/2014/main" id="{61C6EF9A-058C-4EC5-A2D0-385F33E50D45}"/>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3" name="Полилиния: фигура 602">
              <a:extLst>
                <a:ext uri="{FF2B5EF4-FFF2-40B4-BE49-F238E27FC236}">
                  <a16:creationId xmlns:a16="http://schemas.microsoft.com/office/drawing/2014/main" id="{46C2ABAC-21FA-43DB-9435-401175294E22}"/>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4" name="Полилиния: фигура 603">
              <a:extLst>
                <a:ext uri="{FF2B5EF4-FFF2-40B4-BE49-F238E27FC236}">
                  <a16:creationId xmlns:a16="http://schemas.microsoft.com/office/drawing/2014/main" id="{7F413625-DBCA-46C4-8B2C-B832E614A959}"/>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5" name="Полилиния: фигура 604">
              <a:extLst>
                <a:ext uri="{FF2B5EF4-FFF2-40B4-BE49-F238E27FC236}">
                  <a16:creationId xmlns:a16="http://schemas.microsoft.com/office/drawing/2014/main" id="{2622E45E-0EAE-413E-9115-293FC7FE1148}"/>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6" name="Полилиния: фигура 605">
              <a:extLst>
                <a:ext uri="{FF2B5EF4-FFF2-40B4-BE49-F238E27FC236}">
                  <a16:creationId xmlns:a16="http://schemas.microsoft.com/office/drawing/2014/main" id="{3EEC7269-CDF4-4469-A34F-2A6375DF5887}"/>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7" name="Полилиния: фигура 606">
              <a:extLst>
                <a:ext uri="{FF2B5EF4-FFF2-40B4-BE49-F238E27FC236}">
                  <a16:creationId xmlns:a16="http://schemas.microsoft.com/office/drawing/2014/main" id="{C65A6180-8AB6-48A7-81BB-415D8171080F}"/>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8" name="Полилиния: фигура 607">
              <a:extLst>
                <a:ext uri="{FF2B5EF4-FFF2-40B4-BE49-F238E27FC236}">
                  <a16:creationId xmlns:a16="http://schemas.microsoft.com/office/drawing/2014/main" id="{94438A2A-520B-47C9-ABF9-AE7A5863079D}"/>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09" name="Полилиния: фигура 608">
              <a:extLst>
                <a:ext uri="{FF2B5EF4-FFF2-40B4-BE49-F238E27FC236}">
                  <a16:creationId xmlns:a16="http://schemas.microsoft.com/office/drawing/2014/main" id="{A136F46E-E666-4F0B-9CEF-0006D8C1AD34}"/>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88" name="Полилиния: фигура 687">
              <a:extLst>
                <a:ext uri="{FF2B5EF4-FFF2-40B4-BE49-F238E27FC236}">
                  <a16:creationId xmlns:a16="http://schemas.microsoft.com/office/drawing/2014/main" id="{83F61FAE-C9D8-4F68-8A41-76B84FF18E28}"/>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89" name="Полилиния: фигура 688">
              <a:extLst>
                <a:ext uri="{FF2B5EF4-FFF2-40B4-BE49-F238E27FC236}">
                  <a16:creationId xmlns:a16="http://schemas.microsoft.com/office/drawing/2014/main" id="{80353F2D-2A3A-49FD-B400-5348B38CAE85}"/>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0" name="Полилиния: фигура 689">
              <a:extLst>
                <a:ext uri="{FF2B5EF4-FFF2-40B4-BE49-F238E27FC236}">
                  <a16:creationId xmlns:a16="http://schemas.microsoft.com/office/drawing/2014/main" id="{5CB55B57-9B87-447F-8F5E-A5FFC2AC8F50}"/>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1" name="Полилиния: фигура 690">
              <a:extLst>
                <a:ext uri="{FF2B5EF4-FFF2-40B4-BE49-F238E27FC236}">
                  <a16:creationId xmlns:a16="http://schemas.microsoft.com/office/drawing/2014/main" id="{E28E8F53-D1B6-4267-B662-8DDDEF89BABF}"/>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2" name="Полилиния: фигура 691">
              <a:extLst>
                <a:ext uri="{FF2B5EF4-FFF2-40B4-BE49-F238E27FC236}">
                  <a16:creationId xmlns:a16="http://schemas.microsoft.com/office/drawing/2014/main" id="{CBCB3EEE-17BE-4972-94B8-4BE5825F7587}"/>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3" name="Полилиния: фигура 692">
              <a:extLst>
                <a:ext uri="{FF2B5EF4-FFF2-40B4-BE49-F238E27FC236}">
                  <a16:creationId xmlns:a16="http://schemas.microsoft.com/office/drawing/2014/main" id="{CF5195F6-053C-482F-96F4-097AB6F8D4D7}"/>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4" name="Полилиния: фигура 693">
              <a:extLst>
                <a:ext uri="{FF2B5EF4-FFF2-40B4-BE49-F238E27FC236}">
                  <a16:creationId xmlns:a16="http://schemas.microsoft.com/office/drawing/2014/main" id="{FDC71E19-03B5-47B1-9DC4-1C2905DC2884}"/>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5" name="Полилиния: фигура 694">
              <a:extLst>
                <a:ext uri="{FF2B5EF4-FFF2-40B4-BE49-F238E27FC236}">
                  <a16:creationId xmlns:a16="http://schemas.microsoft.com/office/drawing/2014/main" id="{98E176EA-971C-4EC7-BAA5-C12AA2E15816}"/>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6" name="Полилиния: фигура 695">
              <a:extLst>
                <a:ext uri="{FF2B5EF4-FFF2-40B4-BE49-F238E27FC236}">
                  <a16:creationId xmlns:a16="http://schemas.microsoft.com/office/drawing/2014/main" id="{DCFD9E0E-FE39-47C2-BC5E-10A8576B319B}"/>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7" name="Полилиния: фигура 696">
              <a:extLst>
                <a:ext uri="{FF2B5EF4-FFF2-40B4-BE49-F238E27FC236}">
                  <a16:creationId xmlns:a16="http://schemas.microsoft.com/office/drawing/2014/main" id="{6480518C-37E5-4E30-A3EB-47D285B436DA}"/>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8" name="Полилиния: фигура 697">
              <a:extLst>
                <a:ext uri="{FF2B5EF4-FFF2-40B4-BE49-F238E27FC236}">
                  <a16:creationId xmlns:a16="http://schemas.microsoft.com/office/drawing/2014/main" id="{00B674D2-9600-4D42-A3F6-F47B994FF452}"/>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699" name="Полилиния: фигура 698">
              <a:extLst>
                <a:ext uri="{FF2B5EF4-FFF2-40B4-BE49-F238E27FC236}">
                  <a16:creationId xmlns:a16="http://schemas.microsoft.com/office/drawing/2014/main" id="{E391982A-DA8B-4FED-AA5A-D5EDA57F98F9}"/>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0" name="Полилиния: фигура 699">
              <a:extLst>
                <a:ext uri="{FF2B5EF4-FFF2-40B4-BE49-F238E27FC236}">
                  <a16:creationId xmlns:a16="http://schemas.microsoft.com/office/drawing/2014/main" id="{C63E612B-DB83-476A-8AD6-2CABB67B4A24}"/>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1" name="Полилиния: фигура 700">
              <a:extLst>
                <a:ext uri="{FF2B5EF4-FFF2-40B4-BE49-F238E27FC236}">
                  <a16:creationId xmlns:a16="http://schemas.microsoft.com/office/drawing/2014/main" id="{FB5CBE76-A70B-4973-9D20-C4863DCE686C}"/>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2" name="Полилиния: фигура 701">
              <a:extLst>
                <a:ext uri="{FF2B5EF4-FFF2-40B4-BE49-F238E27FC236}">
                  <a16:creationId xmlns:a16="http://schemas.microsoft.com/office/drawing/2014/main" id="{F0C3E764-0835-4C3B-BC04-6E017A030EC6}"/>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sp>
          <p:nvSpPr>
            <p:cNvPr id="703" name="Полилиния: фигура 702">
              <a:extLst>
                <a:ext uri="{FF2B5EF4-FFF2-40B4-BE49-F238E27FC236}">
                  <a16:creationId xmlns:a16="http://schemas.microsoft.com/office/drawing/2014/main" id="{B805AFDF-69B3-4DD9-A7B5-3FDCB6398109}"/>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pPr defTabSz="422041">
                <a:defRPr/>
              </a:pPr>
              <a:endParaRPr lang="x-none" sz="1662" dirty="0">
                <a:solidFill>
                  <a:prstClr val="black"/>
                </a:solidFill>
                <a:latin typeface="Calibri" panose="020F0502020204030204"/>
              </a:endParaRPr>
            </a:p>
          </p:txBody>
        </p:sp>
      </p:grpSp>
      <p:sp>
        <p:nvSpPr>
          <p:cNvPr id="704" name="TextBox 703">
            <a:extLst>
              <a:ext uri="{FF2B5EF4-FFF2-40B4-BE49-F238E27FC236}">
                <a16:creationId xmlns:a16="http://schemas.microsoft.com/office/drawing/2014/main" id="{29C85348-A3B8-4118-A22D-2A95408EB875}"/>
              </a:ext>
            </a:extLst>
          </p:cNvPr>
          <p:cNvSpPr txBox="1"/>
          <p:nvPr/>
        </p:nvSpPr>
        <p:spPr>
          <a:xfrm>
            <a:off x="5135336" y="1848508"/>
            <a:ext cx="6147773" cy="3754874"/>
          </a:xfrm>
          <a:prstGeom prst="rect">
            <a:avLst/>
          </a:prstGeom>
          <a:noFill/>
        </p:spPr>
        <p:txBody>
          <a:bodyPr wrap="square" rtlCol="0">
            <a:spAutoFit/>
          </a:bodyPr>
          <a:lstStyle/>
          <a:p>
            <a:pPr lvl="0" algn="ctr"/>
            <a:r>
              <a:rPr lang="uk-UA" sz="3400" dirty="0">
                <a:solidFill>
                  <a:prstClr val="white"/>
                </a:solidFill>
                <a:latin typeface="Times New Roman" panose="02020603050405020304" pitchFamily="18" charset="0"/>
                <a:cs typeface="Times New Roman" panose="02020603050405020304" pitchFamily="18" charset="0"/>
              </a:rPr>
              <a:t>ЗВІТ </a:t>
            </a:r>
          </a:p>
          <a:p>
            <a:pPr lvl="0" algn="ctr"/>
            <a:r>
              <a:rPr lang="uk-UA" sz="3400" dirty="0">
                <a:solidFill>
                  <a:prstClr val="white"/>
                </a:solidFill>
                <a:latin typeface="Times New Roman" panose="02020603050405020304" pitchFamily="18" charset="0"/>
                <a:cs typeface="Times New Roman" panose="02020603050405020304" pitchFamily="18" charset="0"/>
              </a:rPr>
              <a:t>начальника Баштанського районного відділу поліції ГУНП в Миколаївській області </a:t>
            </a:r>
          </a:p>
          <a:p>
            <a:pPr lvl="0" algn="ctr"/>
            <a:r>
              <a:rPr lang="uk-UA" sz="3400" dirty="0">
                <a:solidFill>
                  <a:prstClr val="white"/>
                </a:solidFill>
                <a:latin typeface="Times New Roman" panose="02020603050405020304" pitchFamily="18" charset="0"/>
                <a:cs typeface="Times New Roman" panose="02020603050405020304" pitchFamily="18" charset="0"/>
              </a:rPr>
              <a:t>ПЕРЕД НАСЕЛЕННЯМ</a:t>
            </a:r>
          </a:p>
          <a:p>
            <a:pPr lvl="0" algn="ctr"/>
            <a:r>
              <a:rPr lang="uk-UA" sz="3400" dirty="0">
                <a:solidFill>
                  <a:prstClr val="white"/>
                </a:solidFill>
                <a:latin typeface="Times New Roman" panose="02020603050405020304" pitchFamily="18" charset="0"/>
                <a:cs typeface="Times New Roman" panose="02020603050405020304" pitchFamily="18" charset="0"/>
              </a:rPr>
              <a:t>за 2025 рік</a:t>
            </a:r>
          </a:p>
          <a:p>
            <a:pPr algn="ctr"/>
            <a:endParaRPr lang="x-none" sz="3400" dirty="0">
              <a:solidFill>
                <a:schemeClr val="bg1"/>
              </a:solidFill>
              <a:latin typeface="Proxima Nova Lt" panose="02000506030000020004" pitchFamily="2" charset="0"/>
            </a:endParaRPr>
          </a:p>
        </p:txBody>
      </p:sp>
    </p:spTree>
    <p:extLst>
      <p:ext uri="{BB962C8B-B14F-4D97-AF65-F5344CB8AC3E}">
        <p14:creationId xmlns:p14="http://schemas.microsoft.com/office/powerpoint/2010/main" val="3206410817"/>
      </p:ext>
    </p:extLst>
  </p:cSld>
  <p:clrMapOvr>
    <a:masterClrMapping/>
  </p:clrMapOvr>
  <p:transition spd="slow">
    <p:push/>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46547" y="152757"/>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4" name="TextBox 473">
            <a:extLst>
              <a:ext uri="{FF2B5EF4-FFF2-40B4-BE49-F238E27FC236}">
                <a16:creationId xmlns:a16="http://schemas.microsoft.com/office/drawing/2014/main" id="{8E541A66-7200-4E1F-85DB-DE40E430F655}"/>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03</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46CB9572-80E5-4DCB-9843-661CE548B00E}"/>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069C9E02-8F42-4044-B02A-94E85628D24A}"/>
              </a:ext>
            </a:extLst>
          </p:cNvPr>
          <p:cNvSpPr txBox="1"/>
          <p:nvPr/>
        </p:nvSpPr>
        <p:spPr>
          <a:xfrm>
            <a:off x="5537757" y="2443548"/>
            <a:ext cx="5762568" cy="1865126"/>
          </a:xfrm>
          <a:prstGeom prst="rect">
            <a:avLst/>
          </a:prstGeom>
          <a:noFill/>
        </p:spPr>
        <p:txBody>
          <a:bodyPr wrap="square" rtlCol="0">
            <a:spAutoFit/>
          </a:bodyPr>
          <a:lstStyle/>
          <a:p>
            <a:pPr>
              <a:lnSpc>
                <a:spcPct val="80000"/>
              </a:lnSpc>
            </a:pPr>
            <a:endParaRPr lang="uk-UA" sz="3600" dirty="0">
              <a:solidFill>
                <a:schemeClr val="bg1"/>
              </a:solidFill>
              <a:latin typeface="Times New Roman" pitchFamily="18" charset="0"/>
              <a:cs typeface="Times New Roman" pitchFamily="18" charset="0"/>
            </a:endParaRPr>
          </a:p>
          <a:p>
            <a:pPr>
              <a:lnSpc>
                <a:spcPct val="80000"/>
              </a:lnSpc>
            </a:pPr>
            <a:r>
              <a:rPr lang="uk-UA" sz="3600" dirty="0">
                <a:solidFill>
                  <a:schemeClr val="bg1"/>
                </a:solidFill>
                <a:latin typeface="Times New Roman" pitchFamily="18" charset="0"/>
                <a:cs typeface="Times New Roman" pitchFamily="18" charset="0"/>
              </a:rPr>
              <a:t>РЕЗУЛЬТАТИ ОПЕРАТИВНО-СЛУЖБОВОЇ ДІЯЛЬНОСТІ</a:t>
            </a:r>
          </a:p>
        </p:txBody>
      </p:sp>
    </p:spTree>
    <p:extLst>
      <p:ext uri="{BB962C8B-B14F-4D97-AF65-F5344CB8AC3E}">
        <p14:creationId xmlns:p14="http://schemas.microsoft.com/office/powerpoint/2010/main" val="2408343820"/>
      </p:ext>
    </p:extLst>
  </p:cSld>
  <p:clrMapOvr>
    <a:masterClrMapping/>
  </p:clrMapOvr>
  <p:transition spd="slow">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3864306" y="579230"/>
            <a:ext cx="4086235" cy="683264"/>
          </a:xfrm>
          <a:prstGeom prst="rect">
            <a:avLst/>
          </a:prstGeom>
          <a:noFill/>
        </p:spPr>
        <p:txBody>
          <a:bodyPr wrap="square" rtlCol="0">
            <a:spAutoFit/>
          </a:bodyPr>
          <a:lstStyle/>
          <a:p>
            <a:pPr algn="ctr">
              <a:lnSpc>
                <a:spcPct val="80000"/>
              </a:lnSpc>
            </a:pPr>
            <a:r>
              <a:rPr lang="uk-UA" sz="2400" b="1" dirty="0">
                <a:solidFill>
                  <a:srgbClr val="0C0E3B"/>
                </a:solidFill>
                <a:latin typeface="Times New Roman" pitchFamily="18" charset="0"/>
                <a:cs typeface="Times New Roman" pitchFamily="18" charset="0"/>
              </a:rPr>
              <a:t>Загальна характеристика безпекової ситуації</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42" name="Текст 2"/>
          <p:cNvSpPr txBox="1">
            <a:spLocks/>
          </p:cNvSpPr>
          <p:nvPr/>
        </p:nvSpPr>
        <p:spPr>
          <a:xfrm>
            <a:off x="1645333" y="1706754"/>
            <a:ext cx="9495692" cy="391550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600" dirty="0">
                <a:latin typeface="Times New Roman" pitchFamily="18" charset="0"/>
                <a:cs typeface="Times New Roman" pitchFamily="18" charset="0"/>
              </a:rPr>
              <a:t>Протягом звітного періоду оперативний стан на території обслуговування Баштанського РВП залишався складним, але цілком керованим</a:t>
            </a:r>
            <a:r>
              <a:rPr lang="uk-UA" sz="1600" b="1" dirty="0">
                <a:latin typeface="Times New Roman" pitchFamily="18" charset="0"/>
                <a:cs typeface="Times New Roman" pitchFamily="18" charset="0"/>
              </a:rPr>
              <a:t>.</a:t>
            </a:r>
            <a:endParaRPr lang="uk-UA" sz="1600" dirty="0">
              <a:latin typeface="Times New Roman" pitchFamily="18" charset="0"/>
              <a:cs typeface="Times New Roman" pitchFamily="18" charset="0"/>
            </a:endParaRPr>
          </a:p>
          <a:p>
            <a:pPr marL="0" indent="0" algn="just">
              <a:buNone/>
            </a:pPr>
            <a:r>
              <a:rPr lang="uk-UA" sz="1600" dirty="0">
                <a:latin typeface="Times New Roman" pitchFamily="18" charset="0"/>
                <a:cs typeface="Times New Roman" pitchFamily="18" charset="0"/>
              </a:rPr>
              <a:t>Так, протягом 2025 року </a:t>
            </a:r>
            <a:r>
              <a:rPr lang="uk-UA" sz="1600" dirty="0" smtClean="0">
                <a:latin typeface="Times New Roman" pitchFamily="18" charset="0"/>
                <a:cs typeface="Times New Roman" pitchFamily="18" charset="0"/>
              </a:rPr>
              <a:t>поліцейськими здійснено </a:t>
            </a:r>
            <a:r>
              <a:rPr lang="uk-UA" sz="1600" dirty="0">
                <a:latin typeface="Times New Roman" pitchFamily="18" charset="0"/>
                <a:cs typeface="Times New Roman" pitchFamily="18" charset="0"/>
              </a:rPr>
              <a:t>та реалізовано ряд результативних</a:t>
            </a:r>
            <a:r>
              <a:rPr lang="en-US" sz="1600" dirty="0">
                <a:latin typeface="Times New Roman" pitchFamily="18" charset="0"/>
                <a:cs typeface="Times New Roman" pitchFamily="18" charset="0"/>
              </a:rPr>
              <a:t/>
            </a:r>
            <a:br>
              <a:rPr lang="en-US" sz="1600" dirty="0">
                <a:latin typeface="Times New Roman" pitchFamily="18" charset="0"/>
                <a:cs typeface="Times New Roman" pitchFamily="18" charset="0"/>
              </a:rPr>
            </a:br>
            <a:r>
              <a:rPr lang="uk-UA" sz="1600" dirty="0">
                <a:latin typeface="Times New Roman" pitchFamily="18" charset="0"/>
                <a:cs typeface="Times New Roman" pitchFamily="18" charset="0"/>
              </a:rPr>
              <a:t>оперативно-розшукових заходів та проведено ефективну роботу по основним напрямкам діяльності а саме: розкриття тяжких та особливо тяжких кримінальних правопорушень, майнових злочинів у т.ч. шахрайства. Реалізовано комплекс оперативних заходів щодо виявлення та документування осіб, які займалися незаконним обігом </a:t>
            </a:r>
            <a:r>
              <a:rPr lang="uk-UA" sz="1600" dirty="0" smtClean="0">
                <a:latin typeface="Times New Roman" pitchFamily="18" charset="0"/>
                <a:cs typeface="Times New Roman" pitchFamily="18" charset="0"/>
              </a:rPr>
              <a:t>вогнепальної зброї, </a:t>
            </a:r>
            <a:r>
              <a:rPr lang="uk-UA" sz="1600" dirty="0">
                <a:latin typeface="Times New Roman" pitchFamily="18" charset="0"/>
                <a:cs typeface="Times New Roman" pitchFamily="18" charset="0"/>
              </a:rPr>
              <a:t>причетних до збуту зброї та боєприпасів, встановлено канали та джерела походження необлікованої зброї, боєприпасів та вибухівки. Всього зареєстровано – 52 </a:t>
            </a:r>
            <a:r>
              <a:rPr lang="uk-UA" sz="1600" dirty="0" smtClean="0">
                <a:latin typeface="Times New Roman" pitchFamily="18" charset="0"/>
                <a:cs typeface="Times New Roman" pitchFamily="18" charset="0"/>
              </a:rPr>
              <a:t>факти </a:t>
            </a:r>
            <a:r>
              <a:rPr lang="uk-UA" sz="1600" dirty="0">
                <a:latin typeface="Times New Roman" pitchFamily="18" charset="0"/>
                <a:cs typeface="Times New Roman" pitchFamily="18" charset="0"/>
              </a:rPr>
              <a:t>незаконного поводження зі зброєю, </a:t>
            </a:r>
            <a:r>
              <a:rPr lang="uk-UA" sz="1600" dirty="0" smtClean="0">
                <a:latin typeface="Times New Roman" pitchFamily="18" charset="0"/>
                <a:cs typeface="Times New Roman" pitchFamily="18" charset="0"/>
              </a:rPr>
              <a:t>48 особам оголошено </a:t>
            </a:r>
            <a:r>
              <a:rPr lang="uk-UA" sz="1600" dirty="0">
                <a:latin typeface="Times New Roman" pitchFamily="18" charset="0"/>
                <a:cs typeface="Times New Roman" pitchFamily="18" charset="0"/>
              </a:rPr>
              <a:t>про </a:t>
            </a:r>
            <a:r>
              <a:rPr lang="uk-UA" sz="1600" dirty="0" smtClean="0">
                <a:latin typeface="Times New Roman" pitchFamily="18" charset="0"/>
                <a:cs typeface="Times New Roman" pitchFamily="18" charset="0"/>
              </a:rPr>
              <a:t>підозру.</a:t>
            </a:r>
            <a:endParaRPr lang="uk-UA" sz="1600" dirty="0">
              <a:latin typeface="Times New Roman" pitchFamily="18" charset="0"/>
              <a:cs typeface="Times New Roman" pitchFamily="18" charset="0"/>
            </a:endParaRPr>
          </a:p>
          <a:p>
            <a:pPr marL="0" indent="0" algn="just">
              <a:buNone/>
            </a:pPr>
            <a:r>
              <a:rPr lang="uk-UA" sz="1600" dirty="0">
                <a:latin typeface="Times New Roman" pitchFamily="18" charset="0"/>
                <a:cs typeface="Times New Roman" pitchFamily="18" charset="0"/>
              </a:rPr>
              <a:t>Сектором кримінальної поліції, спільно з іншими службами ГУНП області проведено масштабну роботу по виявленню та документуванню організованої злочинної групи, яка на території Миколаївської області займалася незаконним обігом наркотичних засобів, затримано 3 особи, які збували </a:t>
            </a:r>
            <a:r>
              <a:rPr lang="uk-UA" sz="1600" noProof="1">
                <a:latin typeface="Times New Roman" pitchFamily="18" charset="0"/>
                <a:cs typeface="Times New Roman" pitchFamily="18" charset="0"/>
              </a:rPr>
              <a:t>канабіс</a:t>
            </a:r>
            <a:r>
              <a:rPr lang="uk-UA" sz="1600" dirty="0">
                <a:latin typeface="Times New Roman" pitchFamily="18" charset="0"/>
                <a:cs typeface="Times New Roman" pitchFamily="18" charset="0"/>
              </a:rPr>
              <a:t>.</a:t>
            </a:r>
          </a:p>
          <a:p>
            <a:pPr marL="0" indent="0" algn="just">
              <a:buNone/>
            </a:pPr>
            <a:r>
              <a:rPr lang="uk-UA" sz="1600" dirty="0">
                <a:latin typeface="Times New Roman" pitchFamily="18" charset="0"/>
                <a:cs typeface="Times New Roman" pitchFamily="18" charset="0"/>
              </a:rPr>
              <a:t>Всього на території обслуговування Баштанського РВП зареєстровано – 120 фактів (наркозлочинів), </a:t>
            </a:r>
            <a:r>
              <a:rPr lang="uk-UA" sz="1600" dirty="0" smtClean="0">
                <a:latin typeface="Times New Roman" pitchFamily="18" charset="0"/>
                <a:cs typeface="Times New Roman" pitchFamily="18" charset="0"/>
              </a:rPr>
              <a:t>98 особам повідомлено </a:t>
            </a:r>
            <a:r>
              <a:rPr lang="uk-UA" sz="1600" dirty="0">
                <a:latin typeface="Times New Roman" pitchFamily="18" charset="0"/>
                <a:cs typeface="Times New Roman" pitchFamily="18" charset="0"/>
              </a:rPr>
              <a:t>про </a:t>
            </a:r>
            <a:r>
              <a:rPr lang="uk-UA" sz="1600" dirty="0" smtClean="0">
                <a:latin typeface="Times New Roman" pitchFamily="18" charset="0"/>
                <a:cs typeface="Times New Roman" pitchFamily="18" charset="0"/>
              </a:rPr>
              <a:t>підозру; </a:t>
            </a:r>
            <a:r>
              <a:rPr lang="uk-UA" sz="1600" b="1" dirty="0">
                <a:latin typeface="Times New Roman" pitchFamily="18" charset="0"/>
                <a:cs typeface="Times New Roman" pitchFamily="18" charset="0"/>
              </a:rPr>
              <a:t>з них зареєстровано – 71 </a:t>
            </a:r>
            <a:r>
              <a:rPr lang="uk-UA" sz="1600" b="1" dirty="0" smtClean="0">
                <a:latin typeface="Times New Roman" pitchFamily="18" charset="0"/>
                <a:cs typeface="Times New Roman" pitchFamily="18" charset="0"/>
              </a:rPr>
              <a:t>факт </a:t>
            </a:r>
            <a:r>
              <a:rPr lang="uk-UA" sz="1600" b="1" dirty="0">
                <a:latin typeface="Times New Roman" pitchFamily="18" charset="0"/>
                <a:cs typeface="Times New Roman" pitchFamily="18" charset="0"/>
              </a:rPr>
              <a:t>збуту наркотиків</a:t>
            </a:r>
            <a:r>
              <a:rPr lang="uk-UA" sz="1600" dirty="0">
                <a:latin typeface="Times New Roman" pitchFamily="18" charset="0"/>
                <a:cs typeface="Times New Roman" pitchFamily="18" charset="0"/>
              </a:rPr>
              <a:t>, </a:t>
            </a:r>
            <a:r>
              <a:rPr lang="uk-UA" sz="1600" dirty="0" smtClean="0">
                <a:latin typeface="Times New Roman" pitchFamily="18" charset="0"/>
                <a:cs typeface="Times New Roman" pitchFamily="18" charset="0"/>
              </a:rPr>
              <a:t>57 особам повідомлено </a:t>
            </a:r>
            <a:r>
              <a:rPr lang="uk-UA" sz="1600" dirty="0">
                <a:latin typeface="Times New Roman" pitchFamily="18" charset="0"/>
                <a:cs typeface="Times New Roman" pitchFamily="18" charset="0"/>
              </a:rPr>
              <a:t>про </a:t>
            </a:r>
            <a:r>
              <a:rPr lang="uk-UA" sz="1600" dirty="0" smtClean="0">
                <a:latin typeface="Times New Roman" pitchFamily="18" charset="0"/>
                <a:cs typeface="Times New Roman" pitchFamily="18" charset="0"/>
              </a:rPr>
              <a:t>підозру.</a:t>
            </a:r>
            <a:endParaRPr lang="uk-UA" sz="1600" dirty="0">
              <a:latin typeface="Times New Roman" pitchFamily="18" charset="0"/>
              <a:cs typeface="Times New Roman" pitchFamily="18" charset="0"/>
            </a:endParaRPr>
          </a:p>
        </p:txBody>
      </p:sp>
    </p:spTree>
    <p:extLst>
      <p:ext uri="{BB962C8B-B14F-4D97-AF65-F5344CB8AC3E}">
        <p14:creationId xmlns:p14="http://schemas.microsoft.com/office/powerpoint/2010/main" val="2125162130"/>
      </p:ext>
    </p:extLst>
  </p:cSld>
  <p:clrMapOvr>
    <a:masterClrMapping/>
  </p:clrMapOvr>
  <p:transition spd="slow">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265222"/>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2"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66689" y="379253"/>
            <a:ext cx="8930973" cy="683264"/>
          </a:xfrm>
          <a:prstGeom prst="rect">
            <a:avLst/>
          </a:prstGeom>
          <a:noFill/>
        </p:spPr>
        <p:txBody>
          <a:bodyPr wrap="square" rtlCol="0">
            <a:spAutoFit/>
          </a:bodyPr>
          <a:lstStyle/>
          <a:p>
            <a:pPr algn="ctr">
              <a:lnSpc>
                <a:spcPct val="80000"/>
              </a:lnSpc>
            </a:pPr>
            <a:r>
              <a:rPr lang="uk-UA" sz="2400" b="1" dirty="0">
                <a:solidFill>
                  <a:srgbClr val="0C0E3B"/>
                </a:solidFill>
                <a:latin typeface="Times New Roman" panose="02020603050405020304" pitchFamily="18" charset="0"/>
                <a:cs typeface="Times New Roman" pitchFamily="18" charset="0"/>
              </a:rPr>
              <a:t>Позитивні та негативні тенденції з реєстрації, розкриття та розслідування окремих кримінальних правопорушень </a:t>
            </a:r>
          </a:p>
        </p:txBody>
      </p:sp>
      <p:grpSp>
        <p:nvGrpSpPr>
          <p:cNvPr id="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42" name="Текст 2"/>
          <p:cNvSpPr txBox="1">
            <a:spLocks/>
          </p:cNvSpPr>
          <p:nvPr/>
        </p:nvSpPr>
        <p:spPr>
          <a:xfrm>
            <a:off x="1617071" y="1046475"/>
            <a:ext cx="9594927" cy="537095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uk-UA" sz="1100" dirty="0">
                <a:latin typeface="Times New Roman" panose="02020603050405020304" pitchFamily="18" charset="0"/>
                <a:cs typeface="Times New Roman" panose="02020603050405020304" pitchFamily="18" charset="0"/>
              </a:rPr>
              <a:t>Незважаючи на суттєві дестабілізуючі чинники, на території обслуговування </a:t>
            </a:r>
            <a:r>
              <a:rPr lang="uk-UA" sz="1100" noProof="1">
                <a:latin typeface="Times New Roman" panose="02020603050405020304" pitchFamily="18" charset="0"/>
                <a:cs typeface="Times New Roman" panose="02020603050405020304" pitchFamily="18" charset="0"/>
              </a:rPr>
              <a:t>Баштанський</a:t>
            </a:r>
            <a:r>
              <a:rPr lang="uk-UA" sz="1100" dirty="0">
                <a:latin typeface="Times New Roman" panose="02020603050405020304" pitchFamily="18" charset="0"/>
                <a:cs typeface="Times New Roman" panose="02020603050405020304" pitchFamily="18" charset="0"/>
              </a:rPr>
              <a:t> РВП у цілому забезпечено стабільність криміногенної ситуації, не допущено її загострення та сплеск негативних явищ кримінального характеру у суспільстві.</a:t>
            </a:r>
          </a:p>
          <a:p>
            <a:pPr marL="0" indent="0">
              <a:buNone/>
            </a:pPr>
            <a:r>
              <a:rPr lang="uk-UA" sz="1100" dirty="0">
                <a:latin typeface="Times New Roman" panose="02020603050405020304" pitchFamily="18" charset="0"/>
                <a:cs typeface="Times New Roman" panose="02020603050405020304" pitchFamily="18" charset="0"/>
              </a:rPr>
              <a:t>Загалом з початку 2025 року на території обслуговування Баштанського РВП відбулося зменшення кількості реєстрацій кримінальних правопорушень</a:t>
            </a:r>
            <a:br>
              <a:rPr lang="uk-UA" sz="1100" dirty="0">
                <a:latin typeface="Times New Roman" panose="02020603050405020304" pitchFamily="18" charset="0"/>
                <a:cs typeface="Times New Roman" panose="02020603050405020304" pitchFamily="18" charset="0"/>
              </a:rPr>
            </a:br>
            <a:r>
              <a:rPr lang="uk-UA" sz="1100" dirty="0">
                <a:latin typeface="Times New Roman" panose="02020603050405020304" pitchFamily="18" charset="0"/>
                <a:cs typeface="Times New Roman" panose="02020603050405020304" pitchFamily="18" charset="0"/>
              </a:rPr>
              <a:t>на - 21,9% (з 901 до 1242). </a:t>
            </a:r>
          </a:p>
        </p:txBody>
      </p:sp>
      <p:graphicFrame>
        <p:nvGraphicFramePr>
          <p:cNvPr id="544" name="Диаграмма 543"/>
          <p:cNvGraphicFramePr/>
          <p:nvPr>
            <p:extLst>
              <p:ext uri="{D42A27DB-BD31-4B8C-83A1-F6EECF244321}">
                <p14:modId xmlns:p14="http://schemas.microsoft.com/office/powerpoint/2010/main" val="1427634830"/>
              </p:ext>
            </p:extLst>
          </p:nvPr>
        </p:nvGraphicFramePr>
        <p:xfrm>
          <a:off x="583283" y="1961852"/>
          <a:ext cx="2804686" cy="11799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45" name="Диаграмма 544"/>
          <p:cNvGraphicFramePr/>
          <p:nvPr>
            <p:extLst>
              <p:ext uri="{D42A27DB-BD31-4B8C-83A1-F6EECF244321}">
                <p14:modId xmlns:p14="http://schemas.microsoft.com/office/powerpoint/2010/main" val="3192843430"/>
              </p:ext>
            </p:extLst>
          </p:nvPr>
        </p:nvGraphicFramePr>
        <p:xfrm>
          <a:off x="3326483" y="1891516"/>
          <a:ext cx="2804687" cy="120337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46" name="Диаграмма 545"/>
          <p:cNvGraphicFramePr/>
          <p:nvPr>
            <p:extLst>
              <p:ext uri="{D42A27DB-BD31-4B8C-83A1-F6EECF244321}">
                <p14:modId xmlns:p14="http://schemas.microsoft.com/office/powerpoint/2010/main" val="1133422184"/>
              </p:ext>
            </p:extLst>
          </p:nvPr>
        </p:nvGraphicFramePr>
        <p:xfrm>
          <a:off x="5929006" y="1832899"/>
          <a:ext cx="2968809" cy="139094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7" name="Диаграмма 546"/>
          <p:cNvGraphicFramePr/>
          <p:nvPr>
            <p:extLst>
              <p:ext uri="{D42A27DB-BD31-4B8C-83A1-F6EECF244321}">
                <p14:modId xmlns:p14="http://schemas.microsoft.com/office/powerpoint/2010/main" val="1705357820"/>
              </p:ext>
            </p:extLst>
          </p:nvPr>
        </p:nvGraphicFramePr>
        <p:xfrm>
          <a:off x="8554975" y="1750836"/>
          <a:ext cx="2769517" cy="156679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48" name="Диаграмма 547"/>
          <p:cNvGraphicFramePr/>
          <p:nvPr>
            <p:extLst>
              <p:ext uri="{D42A27DB-BD31-4B8C-83A1-F6EECF244321}">
                <p14:modId xmlns:p14="http://schemas.microsoft.com/office/powerpoint/2010/main" val="48737320"/>
              </p:ext>
            </p:extLst>
          </p:nvPr>
        </p:nvGraphicFramePr>
        <p:xfrm>
          <a:off x="641900" y="2981759"/>
          <a:ext cx="2640562" cy="150817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49" name="Диаграмма 548"/>
          <p:cNvGraphicFramePr/>
          <p:nvPr>
            <p:extLst>
              <p:ext uri="{D42A27DB-BD31-4B8C-83A1-F6EECF244321}">
                <p14:modId xmlns:p14="http://schemas.microsoft.com/office/powerpoint/2010/main" val="3672620083"/>
              </p:ext>
            </p:extLst>
          </p:nvPr>
        </p:nvGraphicFramePr>
        <p:xfrm>
          <a:off x="3314762" y="2993484"/>
          <a:ext cx="2511608" cy="139094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50" name="Диаграмма 549"/>
          <p:cNvGraphicFramePr/>
          <p:nvPr>
            <p:extLst>
              <p:ext uri="{D42A27DB-BD31-4B8C-83A1-F6EECF244321}">
                <p14:modId xmlns:p14="http://schemas.microsoft.com/office/powerpoint/2010/main" val="2814582833"/>
              </p:ext>
            </p:extLst>
          </p:nvPr>
        </p:nvGraphicFramePr>
        <p:xfrm>
          <a:off x="5940731" y="3005207"/>
          <a:ext cx="2511608" cy="139094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51" name="Диаграмма 550"/>
          <p:cNvGraphicFramePr/>
          <p:nvPr>
            <p:extLst>
              <p:ext uri="{D42A27DB-BD31-4B8C-83A1-F6EECF244321}">
                <p14:modId xmlns:p14="http://schemas.microsoft.com/office/powerpoint/2010/main" val="224789697"/>
              </p:ext>
            </p:extLst>
          </p:nvPr>
        </p:nvGraphicFramePr>
        <p:xfrm>
          <a:off x="8672207" y="2958315"/>
          <a:ext cx="2511608" cy="139094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52" name="Диаграмма 551"/>
          <p:cNvGraphicFramePr/>
          <p:nvPr>
            <p:extLst>
              <p:ext uri="{D42A27DB-BD31-4B8C-83A1-F6EECF244321}">
                <p14:modId xmlns:p14="http://schemas.microsoft.com/office/powerpoint/2010/main" val="3362469303"/>
              </p:ext>
            </p:extLst>
          </p:nvPr>
        </p:nvGraphicFramePr>
        <p:xfrm>
          <a:off x="583284" y="4341636"/>
          <a:ext cx="2769517" cy="156679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53" name="Диаграмма 552"/>
          <p:cNvGraphicFramePr/>
          <p:nvPr>
            <p:extLst>
              <p:ext uri="{D42A27DB-BD31-4B8C-83A1-F6EECF244321}">
                <p14:modId xmlns:p14="http://schemas.microsoft.com/office/powerpoint/2010/main" val="701544883"/>
              </p:ext>
            </p:extLst>
          </p:nvPr>
        </p:nvGraphicFramePr>
        <p:xfrm>
          <a:off x="3267869" y="4376805"/>
          <a:ext cx="2769517" cy="1402671"/>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54" name="Диаграмма 553"/>
          <p:cNvGraphicFramePr/>
          <p:nvPr>
            <p:extLst>
              <p:ext uri="{D42A27DB-BD31-4B8C-83A1-F6EECF244321}">
                <p14:modId xmlns:p14="http://schemas.microsoft.com/office/powerpoint/2010/main" val="2249574712"/>
              </p:ext>
            </p:extLst>
          </p:nvPr>
        </p:nvGraphicFramePr>
        <p:xfrm>
          <a:off x="5823501" y="4224406"/>
          <a:ext cx="2769517" cy="1402671"/>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55" name="Диаграмма 554"/>
          <p:cNvGraphicFramePr/>
          <p:nvPr>
            <p:extLst>
              <p:ext uri="{D42A27DB-BD31-4B8C-83A1-F6EECF244321}">
                <p14:modId xmlns:p14="http://schemas.microsoft.com/office/powerpoint/2010/main" val="914138322"/>
              </p:ext>
            </p:extLst>
          </p:nvPr>
        </p:nvGraphicFramePr>
        <p:xfrm>
          <a:off x="8519809" y="4247852"/>
          <a:ext cx="2769517" cy="1402671"/>
        </p:xfrm>
        <a:graphic>
          <a:graphicData uri="http://schemas.openxmlformats.org/drawingml/2006/chart">
            <c:chart xmlns:c="http://schemas.openxmlformats.org/drawingml/2006/chart" xmlns:r="http://schemas.openxmlformats.org/officeDocument/2006/relationships" r:id="rId13"/>
          </a:graphicData>
        </a:graphic>
      </p:graphicFrame>
    </p:spTree>
    <p:extLst>
      <p:ext uri="{BB962C8B-B14F-4D97-AF65-F5344CB8AC3E}">
        <p14:creationId xmlns:p14="http://schemas.microsoft.com/office/powerpoint/2010/main" val="2294033562"/>
      </p:ext>
    </p:extLst>
  </p:cSld>
  <p:clrMapOvr>
    <a:masterClrMapping/>
  </p:clrMapOvr>
  <p:transition spd="slow">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183161"/>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2"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457759" y="470646"/>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grpSp>
        <p:nvGrpSpPr>
          <p:cNvPr id="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42" name="Текст 2"/>
          <p:cNvSpPr txBox="1">
            <a:spLocks/>
          </p:cNvSpPr>
          <p:nvPr/>
        </p:nvSpPr>
        <p:spPr>
          <a:xfrm>
            <a:off x="539263" y="272752"/>
            <a:ext cx="10719630" cy="581152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buNone/>
            </a:pPr>
            <a:r>
              <a:rPr lang="uk-UA" sz="1600" b="1" dirty="0">
                <a:solidFill>
                  <a:srgbClr val="0C0E3B"/>
                </a:solidFill>
                <a:latin typeface="Times New Roman" panose="02020603050405020304" pitchFamily="18" charset="0"/>
                <a:cs typeface="Times New Roman" panose="02020603050405020304" pitchFamily="18" charset="0"/>
              </a:rPr>
              <a:t>         В загальній структурі злочинності домінуючу частину займають майнові злочини  (крадіжки та шахрайства)</a:t>
            </a:r>
            <a:endParaRPr lang="en-US" sz="1600" b="1" dirty="0">
              <a:solidFill>
                <a:srgbClr val="0C0E3B"/>
              </a:solidFill>
              <a:latin typeface="Times New Roman" panose="02020603050405020304" pitchFamily="18" charset="0"/>
              <a:cs typeface="Times New Roman" panose="02020603050405020304" pitchFamily="18" charset="0"/>
            </a:endParaRPr>
          </a:p>
        </p:txBody>
      </p:sp>
      <p:graphicFrame>
        <p:nvGraphicFramePr>
          <p:cNvPr id="556" name="Диаграмма 555"/>
          <p:cNvGraphicFramePr/>
          <p:nvPr>
            <p:extLst>
              <p:ext uri="{D42A27DB-BD31-4B8C-83A1-F6EECF244321}">
                <p14:modId xmlns:p14="http://schemas.microsoft.com/office/powerpoint/2010/main" val="2623203999"/>
              </p:ext>
            </p:extLst>
          </p:nvPr>
        </p:nvGraphicFramePr>
        <p:xfrm>
          <a:off x="712265" y="1055077"/>
          <a:ext cx="3015674" cy="2825262"/>
        </p:xfrm>
        <a:graphic>
          <a:graphicData uri="http://schemas.openxmlformats.org/drawingml/2006/chart">
            <c:chart xmlns:c="http://schemas.openxmlformats.org/drawingml/2006/chart" xmlns:r="http://schemas.openxmlformats.org/officeDocument/2006/relationships" r:id="rId2"/>
          </a:graphicData>
        </a:graphic>
      </p:graphicFrame>
      <p:sp>
        <p:nvSpPr>
          <p:cNvPr id="557" name="TextBox 556"/>
          <p:cNvSpPr txBox="1"/>
          <p:nvPr/>
        </p:nvSpPr>
        <p:spPr>
          <a:xfrm>
            <a:off x="3575539" y="1535121"/>
            <a:ext cx="1770184" cy="1477328"/>
          </a:xfrm>
          <a:prstGeom prst="rect">
            <a:avLst/>
          </a:prstGeom>
          <a:noFill/>
        </p:spPr>
        <p:txBody>
          <a:bodyPr wrap="square" rtlCol="0">
            <a:spAutoFit/>
          </a:bodyPr>
          <a:lstStyle/>
          <a:p>
            <a:r>
              <a:rPr lang="uk-UA" b="1" dirty="0">
                <a:latin typeface="Times New Roman" pitchFamily="18" charset="0"/>
                <a:cs typeface="Times New Roman" pitchFamily="18" charset="0"/>
              </a:rPr>
              <a:t>Найбільш поширені способи шахрайств:</a:t>
            </a:r>
          </a:p>
          <a:p>
            <a:endParaRPr lang="ru-RU" b="1" dirty="0">
              <a:latin typeface="Times New Roman" pitchFamily="18" charset="0"/>
              <a:cs typeface="Times New Roman" pitchFamily="18" charset="0"/>
            </a:endParaRPr>
          </a:p>
        </p:txBody>
      </p:sp>
      <p:sp>
        <p:nvSpPr>
          <p:cNvPr id="558" name="object 46"/>
          <p:cNvSpPr txBox="1">
            <a:spLocks noChangeArrowheads="1"/>
          </p:cNvSpPr>
          <p:nvPr/>
        </p:nvSpPr>
        <p:spPr bwMode="auto">
          <a:xfrm>
            <a:off x="6576646" y="656494"/>
            <a:ext cx="4535486" cy="2438488"/>
          </a:xfrm>
          <a:prstGeom prst="rect">
            <a:avLst/>
          </a:prstGeom>
          <a:solidFill>
            <a:schemeClr val="accent1"/>
          </a:solidFill>
          <a:ln>
            <a:noFill/>
          </a:ln>
        </p:spPr>
        <p:txBody>
          <a:bodyPr wrap="square" lIns="0" tIns="17145" rIns="0" bIns="0">
            <a:spAutoFit/>
          </a:bodyPr>
          <a:lstStyle>
            <a:lvl1pPr marL="127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298450" indent="-285750" eaLnBrk="1" hangingPunct="1">
              <a:spcBef>
                <a:spcPts val="138"/>
              </a:spcBef>
              <a:buFontTx/>
              <a:buChar char="-"/>
            </a:pPr>
            <a:r>
              <a:rPr lang="uk-UA" altLang="en-US" sz="1400" dirty="0">
                <a:latin typeface="Times New Roman" pitchFamily="18" charset="0"/>
                <a:cs typeface="Times New Roman" pitchFamily="18" charset="0"/>
              </a:rPr>
              <a:t>схема обману «Ваш родич потрапив у біду;</a:t>
            </a:r>
          </a:p>
          <a:p>
            <a:pPr marL="298450" indent="-285750" eaLnBrk="1" hangingPunct="1">
              <a:spcBef>
                <a:spcPts val="138"/>
              </a:spcBef>
              <a:buFontTx/>
              <a:buChar char="-"/>
            </a:pPr>
            <a:r>
              <a:rPr lang="uk-UA" altLang="en-US" sz="1400" dirty="0">
                <a:latin typeface="Times New Roman" pitchFamily="18" charset="0"/>
                <a:cs typeface="Times New Roman" pitchFamily="18" charset="0"/>
              </a:rPr>
              <a:t>продаж неіснуючих товарів через інтернет за умов попередньої оплати;</a:t>
            </a:r>
          </a:p>
          <a:p>
            <a:pPr marL="298450" indent="-285750" eaLnBrk="1" hangingPunct="1">
              <a:spcBef>
                <a:spcPts val="138"/>
              </a:spcBef>
              <a:buFontTx/>
              <a:buChar char="-"/>
            </a:pPr>
            <a:r>
              <a:rPr lang="uk-UA" altLang="en-US" sz="1400" dirty="0">
                <a:latin typeface="Times New Roman" pitchFamily="18" charset="0"/>
                <a:cs typeface="Times New Roman" pitchFamily="18" charset="0"/>
              </a:rPr>
              <a:t>телефонні дзвінки під виглядом працівників банківських установ для отримання конфеденційних даних карток;</a:t>
            </a:r>
          </a:p>
          <a:p>
            <a:pPr marL="298450" indent="-285750" eaLnBrk="1" hangingPunct="1">
              <a:spcBef>
                <a:spcPts val="138"/>
              </a:spcBef>
              <a:buFontTx/>
              <a:buChar char="-"/>
            </a:pPr>
            <a:r>
              <a:rPr lang="uk-UA" altLang="en-US" sz="1400" dirty="0">
                <a:latin typeface="Times New Roman" pitchFamily="18" charset="0"/>
                <a:cs typeface="Times New Roman" pitchFamily="18" charset="0"/>
              </a:rPr>
              <a:t>збір коштів начебто  для допомоги військовим чи переселенцям;</a:t>
            </a:r>
          </a:p>
          <a:p>
            <a:pPr marL="298450" indent="-285750" eaLnBrk="1" hangingPunct="1">
              <a:spcBef>
                <a:spcPts val="138"/>
              </a:spcBef>
              <a:buFontTx/>
              <a:buChar char="-"/>
            </a:pPr>
            <a:r>
              <a:rPr lang="uk-UA" altLang="en-US" sz="1400" dirty="0">
                <a:latin typeface="Times New Roman" pitchFamily="18" charset="0"/>
                <a:cs typeface="Times New Roman" pitchFamily="18" charset="0"/>
              </a:rPr>
              <a:t>отримання доступу до житла незнайомими особами під приводом обміну грошей, продажу медичного обладнання, виплати матеріальної допомоги.</a:t>
            </a:r>
          </a:p>
        </p:txBody>
      </p:sp>
      <p:pic>
        <p:nvPicPr>
          <p:cNvPr id="4" name="Picture 2" descr="Пропонують посилити захист: як українцям, які збирають донати на ..."/>
          <p:cNvPicPr>
            <a:picLocks noChangeAspect="1" noChangeArrowheads="1"/>
          </p:cNvPicPr>
          <p:nvPr/>
        </p:nvPicPr>
        <p:blipFill>
          <a:blip r:embed="rId3"/>
          <a:srcRect/>
          <a:stretch>
            <a:fillRect/>
          </a:stretch>
        </p:blipFill>
        <p:spPr bwMode="auto">
          <a:xfrm>
            <a:off x="832337" y="3714555"/>
            <a:ext cx="4501663" cy="2743074"/>
          </a:xfrm>
          <a:prstGeom prst="rect">
            <a:avLst/>
          </a:prstGeom>
          <a:noFill/>
        </p:spPr>
      </p:pic>
      <p:sp>
        <p:nvSpPr>
          <p:cNvPr id="559" name="Стрелка вправо 558"/>
          <p:cNvSpPr/>
          <p:nvPr/>
        </p:nvSpPr>
        <p:spPr>
          <a:xfrm>
            <a:off x="5427785" y="4290646"/>
            <a:ext cx="978408" cy="484632"/>
          </a:xfrm>
          <a:prstGeom prst="rightArrow">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560" name="Стрелка вправо 559"/>
          <p:cNvSpPr/>
          <p:nvPr/>
        </p:nvSpPr>
        <p:spPr>
          <a:xfrm>
            <a:off x="5210257" y="1668171"/>
            <a:ext cx="1166091" cy="849819"/>
          </a:xfrm>
          <a:prstGeom prst="rightArrow">
            <a:avLst/>
          </a:prstGeom>
          <a:solidFill>
            <a:schemeClr val="accent1">
              <a:lumMod val="75000"/>
            </a:schemeClr>
          </a:solidFill>
        </p:spPr>
        <p:style>
          <a:lnRef idx="2">
            <a:schemeClr val="dk1">
              <a:shade val="50000"/>
            </a:schemeClr>
          </a:lnRef>
          <a:fillRef idx="1001">
            <a:schemeClr val="dk2"/>
          </a:fillRef>
          <a:effectRef idx="0">
            <a:schemeClr val="dk1"/>
          </a:effectRef>
          <a:fontRef idx="minor">
            <a:schemeClr val="lt1"/>
          </a:fontRef>
        </p:style>
        <p:txBody>
          <a:bodyPr rtlCol="0" anchor="ctr"/>
          <a:lstStyle/>
          <a:p>
            <a:pPr algn="ctr"/>
            <a:endParaRPr lang="uk-UA" dirty="0">
              <a:solidFill>
                <a:schemeClr val="accent1"/>
              </a:solidFill>
            </a:endParaRPr>
          </a:p>
        </p:txBody>
      </p:sp>
      <p:sp>
        <p:nvSpPr>
          <p:cNvPr id="561" name="object 46"/>
          <p:cNvSpPr txBox="1">
            <a:spLocks noChangeArrowheads="1"/>
          </p:cNvSpPr>
          <p:nvPr/>
        </p:nvSpPr>
        <p:spPr bwMode="auto">
          <a:xfrm>
            <a:off x="6611816" y="3294187"/>
            <a:ext cx="4359640" cy="3033523"/>
          </a:xfrm>
          <a:prstGeom prst="rect">
            <a:avLst/>
          </a:prstGeom>
          <a:solidFill>
            <a:schemeClr val="accent2"/>
          </a:solidFill>
          <a:ln>
            <a:noFill/>
          </a:ln>
        </p:spPr>
        <p:txBody>
          <a:bodyPr wrap="square" lIns="0" tIns="17145" rIns="0" bIns="0">
            <a:spAutoFit/>
          </a:bodyPr>
          <a:lstStyle>
            <a:lvl1pPr marL="127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298450" indent="-285750">
              <a:buFontTx/>
              <a:buChar char="-"/>
            </a:pPr>
            <a:r>
              <a:rPr lang="uk-UA" sz="1400" dirty="0">
                <a:latin typeface="Times New Roman" pitchFamily="18" charset="0"/>
                <a:cs typeface="Times New Roman" pitchFamily="18" charset="0"/>
              </a:rPr>
              <a:t>не вказувати власні персональні дані на неперевірених сайтах</a:t>
            </a:r>
            <a:r>
              <a:rPr lang="en-US"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a:p>
            <a:pPr marL="298450" indent="-285750">
              <a:buFontTx/>
              <a:buChar char="-"/>
            </a:pPr>
            <a:r>
              <a:rPr lang="uk-UA" sz="1400" dirty="0">
                <a:latin typeface="Times New Roman" pitchFamily="18" charset="0"/>
                <a:cs typeface="Times New Roman" pitchFamily="18" charset="0"/>
              </a:rPr>
              <a:t>нікому не повідомляти термін дії банківської карти та </a:t>
            </a:r>
            <a:r>
              <a:rPr lang="en-US" sz="1400" dirty="0">
                <a:latin typeface="Times New Roman" pitchFamily="18" charset="0"/>
                <a:cs typeface="Times New Roman" pitchFamily="18" charset="0"/>
              </a:rPr>
              <a:t>CVV-</a:t>
            </a:r>
            <a:r>
              <a:rPr lang="uk-UA" sz="1400" dirty="0">
                <a:latin typeface="Times New Roman" pitchFamily="18" charset="0"/>
                <a:cs typeface="Times New Roman" pitchFamily="18" charset="0"/>
              </a:rPr>
              <a:t>код</a:t>
            </a:r>
            <a:r>
              <a:rPr lang="en-US"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a:p>
            <a:pPr marL="298450" indent="-285750">
              <a:buFontTx/>
              <a:buChar char="-"/>
            </a:pPr>
            <a:r>
              <a:rPr lang="uk-UA" sz="1400" dirty="0">
                <a:latin typeface="Times New Roman" pitchFamily="18" charset="0"/>
                <a:cs typeface="Times New Roman" pitchFamily="18" charset="0"/>
              </a:rPr>
              <a:t>перевіряти гіперпосилання та наповнення сайту на відповідність офіційним даним компаній</a:t>
            </a:r>
            <a:r>
              <a:rPr lang="en-US"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a:p>
            <a:pPr marL="298450" indent="-285750">
              <a:buFontTx/>
              <a:buChar char="-"/>
            </a:pPr>
            <a:r>
              <a:rPr lang="uk-UA" sz="1400" dirty="0">
                <a:latin typeface="Times New Roman" pitchFamily="18" charset="0"/>
                <a:cs typeface="Times New Roman" pitchFamily="18" charset="0"/>
              </a:rPr>
              <a:t>у разі отримання спірних листів чи повідомлень не здійснювати ніяких оплат до встановлення обставин ситуації, що виникла</a:t>
            </a:r>
            <a:r>
              <a:rPr lang="en-US"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a:p>
            <a:pPr marL="298450" indent="-285750">
              <a:buFontTx/>
              <a:buChar char="-"/>
            </a:pPr>
            <a:r>
              <a:rPr lang="uk-UA" sz="1400" dirty="0">
                <a:latin typeface="Times New Roman" pitchFamily="18" charset="0"/>
                <a:cs typeface="Times New Roman" pitchFamily="18" charset="0"/>
              </a:rPr>
              <a:t>не робити передоплат у неперевірених інтернет-магазинах</a:t>
            </a:r>
            <a:r>
              <a:rPr lang="en-US"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a:p>
            <a:pPr marL="298450" indent="-285750">
              <a:buFontTx/>
              <a:buChar char="-"/>
            </a:pPr>
            <a:r>
              <a:rPr lang="uk-UA" sz="1400" dirty="0">
                <a:latin typeface="Times New Roman" pitchFamily="18" charset="0"/>
                <a:cs typeface="Times New Roman" pitchFamily="18" charset="0"/>
              </a:rPr>
              <a:t>не користуватися неперевіреними оголошеннями щодо роботи, яка обіцяє швидкий заробіток за внесення завдатку.</a:t>
            </a:r>
          </a:p>
        </p:txBody>
      </p:sp>
      <p:sp>
        <p:nvSpPr>
          <p:cNvPr id="563" name="TextBox 562"/>
          <p:cNvSpPr txBox="1"/>
          <p:nvPr/>
        </p:nvSpPr>
        <p:spPr>
          <a:xfrm>
            <a:off x="1805354" y="3305305"/>
            <a:ext cx="3411416" cy="646331"/>
          </a:xfrm>
          <a:prstGeom prst="rect">
            <a:avLst/>
          </a:prstGeom>
          <a:noFill/>
        </p:spPr>
        <p:txBody>
          <a:bodyPr wrap="square" rtlCol="0">
            <a:spAutoFit/>
          </a:bodyPr>
          <a:lstStyle/>
          <a:p>
            <a:r>
              <a:rPr lang="uk-UA" b="1" dirty="0">
                <a:latin typeface="Times New Roman" pitchFamily="18" charset="0"/>
                <a:cs typeface="Times New Roman" pitchFamily="18" charset="0"/>
              </a:rPr>
              <a:t>Як не стати жертвою шахраїв?</a:t>
            </a:r>
          </a:p>
          <a:p>
            <a:endParaRPr lang="ru-RU" b="1" dirty="0">
              <a:latin typeface="Times New Roman" pitchFamily="18" charset="0"/>
              <a:cs typeface="Times New Roman" pitchFamily="18" charset="0"/>
            </a:endParaRPr>
          </a:p>
        </p:txBody>
      </p:sp>
    </p:spTree>
    <p:extLst>
      <p:ext uri="{BB962C8B-B14F-4D97-AF65-F5344CB8AC3E}">
        <p14:creationId xmlns:p14="http://schemas.microsoft.com/office/powerpoint/2010/main" val="2294033562"/>
      </p:ext>
    </p:extLst>
  </p:cSld>
  <p:clrMapOvr>
    <a:masterClrMapping/>
  </p:clrMapOvr>
  <p:transition spd="slow">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8721969" y="206827"/>
            <a:ext cx="2847828"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325615"/>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53745" y="442827"/>
            <a:ext cx="2343823" cy="387798"/>
          </a:xfrm>
          <a:prstGeom prst="rect">
            <a:avLst/>
          </a:prstGeom>
          <a:noFill/>
        </p:spPr>
        <p:txBody>
          <a:bodyPr wrap="square" rtlCol="0">
            <a:spAutoFit/>
          </a:bodyPr>
          <a:lstStyle/>
          <a:p>
            <a:pPr algn="ctr">
              <a:lnSpc>
                <a:spcPct val="80000"/>
              </a:lnSpc>
            </a:pPr>
            <a:r>
              <a:rPr lang="uk-UA" sz="2400" dirty="0">
                <a:solidFill>
                  <a:srgbClr val="0C0E3B"/>
                </a:solidFill>
                <a:latin typeface="Times New Roman" pitchFamily="18" charset="0"/>
                <a:cs typeface="Times New Roman" pitchFamily="18" charset="0"/>
              </a:rPr>
              <a:t>Безпечні вулиці</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13" name="TextBox 612">
            <a:extLst>
              <a:ext uri="{FF2B5EF4-FFF2-40B4-BE49-F238E27FC236}">
                <a16:creationId xmlns:a16="http://schemas.microsoft.com/office/drawing/2014/main" id="{C8375206-DC95-4175-8288-F7B23E80BA9A}"/>
              </a:ext>
            </a:extLst>
          </p:cNvPr>
          <p:cNvSpPr txBox="1"/>
          <p:nvPr/>
        </p:nvSpPr>
        <p:spPr>
          <a:xfrm>
            <a:off x="514134" y="1590041"/>
            <a:ext cx="1676609" cy="391517"/>
          </a:xfrm>
          <a:prstGeom prst="rect">
            <a:avLst/>
          </a:prstGeom>
          <a:noFill/>
        </p:spPr>
        <p:txBody>
          <a:bodyPr wrap="square" rtlCol="0">
            <a:spAutoFit/>
          </a:bodyPr>
          <a:lstStyle/>
          <a:p>
            <a:pPr>
              <a:lnSpc>
                <a:spcPct val="80000"/>
              </a:lnSpc>
            </a:pPr>
            <a:r>
              <a:rPr lang="uk-UA" sz="1200" b="1" dirty="0">
                <a:solidFill>
                  <a:srgbClr val="0C183B"/>
                </a:solidFill>
                <a:latin typeface="Times New Roman" pitchFamily="18" charset="0"/>
                <a:cs typeface="Times New Roman" pitchFamily="18" charset="0"/>
              </a:rPr>
              <a:t>МІСЦЕ СКОЄННЯ ЗЛОЧИНУ</a:t>
            </a:r>
            <a:endParaRPr lang="x-none" sz="1200" b="1" dirty="0">
              <a:solidFill>
                <a:srgbClr val="0C183B"/>
              </a:solidFill>
              <a:latin typeface="Times New Roman" pitchFamily="18" charset="0"/>
              <a:cs typeface="Times New Roman" pitchFamily="18" charset="0"/>
            </a:endParaRPr>
          </a:p>
        </p:txBody>
      </p:sp>
      <p:sp>
        <p:nvSpPr>
          <p:cNvPr id="618" name="TextBox 617">
            <a:extLst>
              <a:ext uri="{FF2B5EF4-FFF2-40B4-BE49-F238E27FC236}">
                <a16:creationId xmlns:a16="http://schemas.microsoft.com/office/drawing/2014/main" id="{A6B49C8F-6EC5-4EA2-96F5-19B15ECF823D}"/>
              </a:ext>
            </a:extLst>
          </p:cNvPr>
          <p:cNvSpPr txBox="1"/>
          <p:nvPr/>
        </p:nvSpPr>
        <p:spPr>
          <a:xfrm>
            <a:off x="514359" y="1995194"/>
            <a:ext cx="2006772" cy="1015663"/>
          </a:xfrm>
          <a:prstGeom prst="rect">
            <a:avLst/>
          </a:prstGeom>
          <a:noFill/>
        </p:spPr>
        <p:txBody>
          <a:bodyPr wrap="square" rtlCol="0">
            <a:spAutoFit/>
          </a:bodyPr>
          <a:lstStyle/>
          <a:p>
            <a:r>
              <a:rPr lang="uk-UA" sz="1200" dirty="0">
                <a:latin typeface="Times New Roman" pitchFamily="18" charset="0"/>
                <a:cs typeface="Times New Roman" pitchFamily="18" charset="0"/>
              </a:rPr>
              <a:t>Баштанка:</a:t>
            </a:r>
          </a:p>
          <a:p>
            <a:r>
              <a:rPr lang="uk-UA" sz="1200" dirty="0">
                <a:latin typeface="Times New Roman" pitchFamily="18" charset="0"/>
                <a:cs typeface="Times New Roman" pitchFamily="18" charset="0"/>
              </a:rPr>
              <a:t>Райони: Центр,  СХТ, Переселення.</a:t>
            </a:r>
          </a:p>
          <a:p>
            <a:endParaRPr lang="uk-UA" sz="1200" dirty="0">
              <a:solidFill>
                <a:schemeClr val="tx1">
                  <a:lumMod val="65000"/>
                  <a:lumOff val="35000"/>
                </a:schemeClr>
              </a:solidFill>
              <a:latin typeface="Times New Roman" pitchFamily="18" charset="0"/>
              <a:cs typeface="Times New Roman" pitchFamily="18" charset="0"/>
            </a:endParaRPr>
          </a:p>
          <a:p>
            <a:endParaRPr lang="uk-UA" sz="1200" dirty="0">
              <a:solidFill>
                <a:schemeClr val="tx1">
                  <a:lumMod val="65000"/>
                  <a:lumOff val="35000"/>
                </a:schemeClr>
              </a:solidFill>
            </a:endParaRPr>
          </a:p>
        </p:txBody>
      </p:sp>
      <p:sp>
        <p:nvSpPr>
          <p:cNvPr id="622" name="TextBox 621">
            <a:extLst>
              <a:ext uri="{FF2B5EF4-FFF2-40B4-BE49-F238E27FC236}">
                <a16:creationId xmlns:a16="http://schemas.microsoft.com/office/drawing/2014/main" id="{ABE069F0-EEE2-4892-A89F-CFF8D5533CD1}"/>
              </a:ext>
            </a:extLst>
          </p:cNvPr>
          <p:cNvSpPr txBox="1"/>
          <p:nvPr/>
        </p:nvSpPr>
        <p:spPr>
          <a:xfrm>
            <a:off x="8771589" y="742676"/>
            <a:ext cx="2898610" cy="4685898"/>
          </a:xfrm>
          <a:prstGeom prst="rect">
            <a:avLst/>
          </a:prstGeom>
          <a:noFill/>
        </p:spPr>
        <p:txBody>
          <a:bodyPr wrap="square" rtlCol="0">
            <a:spAutoFit/>
          </a:bodyPr>
          <a:lstStyle/>
          <a:p>
            <a:pPr marL="285750" indent="-285750">
              <a:spcBef>
                <a:spcPts val="1288"/>
              </a:spcBef>
              <a:buFontTx/>
              <a:buChar char="-"/>
            </a:pPr>
            <a:r>
              <a:rPr lang="uk-UA" altLang="uk-UA" sz="1400" dirty="0">
                <a:solidFill>
                  <a:schemeClr val="bg1"/>
                </a:solidFill>
                <a:latin typeface="Times New Roman" pitchFamily="18" charset="0"/>
                <a:cs typeface="Times New Roman" pitchFamily="18" charset="0"/>
              </a:rPr>
              <a:t>збільшити кількість патрулів у зазначених місцях у темний час доби</a:t>
            </a:r>
            <a:r>
              <a:rPr lang="en-US" altLang="uk-UA" sz="1400" dirty="0">
                <a:solidFill>
                  <a:schemeClr val="bg1"/>
                </a:solidFill>
                <a:latin typeface="Times New Roman" pitchFamily="18" charset="0"/>
                <a:cs typeface="Times New Roman" pitchFamily="18" charset="0"/>
              </a:rPr>
              <a:t>;</a:t>
            </a:r>
            <a:endParaRPr lang="uk-UA" altLang="uk-UA" sz="1400" dirty="0">
              <a:solidFill>
                <a:schemeClr val="bg1"/>
              </a:solidFill>
              <a:latin typeface="Times New Roman" pitchFamily="18" charset="0"/>
              <a:cs typeface="Times New Roman" pitchFamily="18" charset="0"/>
            </a:endParaRPr>
          </a:p>
          <a:p>
            <a:pPr marL="285750" indent="-285750">
              <a:spcBef>
                <a:spcPts val="1288"/>
              </a:spcBef>
              <a:buFontTx/>
              <a:buChar char="-"/>
            </a:pPr>
            <a:r>
              <a:rPr lang="uk-UA" altLang="uk-UA" sz="1400" dirty="0">
                <a:solidFill>
                  <a:schemeClr val="bg1"/>
                </a:solidFill>
                <a:latin typeface="Times New Roman" pitchFamily="18" charset="0"/>
                <a:cs typeface="Times New Roman" pitchFamily="18" charset="0"/>
              </a:rPr>
              <a:t>відновити освітлення в місцях, де найчастіше скоюють злочини</a:t>
            </a:r>
            <a:r>
              <a:rPr lang="en-US" altLang="uk-UA" sz="1400" dirty="0">
                <a:solidFill>
                  <a:schemeClr val="bg1"/>
                </a:solidFill>
                <a:latin typeface="Times New Roman" pitchFamily="18" charset="0"/>
                <a:cs typeface="Times New Roman" pitchFamily="18" charset="0"/>
              </a:rPr>
              <a:t>;</a:t>
            </a:r>
            <a:endParaRPr lang="uk-UA" altLang="uk-UA" sz="1400" dirty="0">
              <a:solidFill>
                <a:schemeClr val="bg1"/>
              </a:solidFill>
              <a:latin typeface="Times New Roman" pitchFamily="18" charset="0"/>
              <a:cs typeface="Times New Roman" pitchFamily="18" charset="0"/>
            </a:endParaRPr>
          </a:p>
          <a:p>
            <a:pPr marL="285750" indent="-285750">
              <a:spcBef>
                <a:spcPts val="1288"/>
              </a:spcBef>
              <a:buFontTx/>
              <a:buChar char="-"/>
            </a:pPr>
            <a:r>
              <a:rPr lang="uk-UA" altLang="uk-UA" sz="1400" dirty="0">
                <a:solidFill>
                  <a:schemeClr val="bg1"/>
                </a:solidFill>
                <a:latin typeface="Times New Roman" pitchFamily="18" charset="0"/>
                <a:cs typeface="Times New Roman" pitchFamily="18" charset="0"/>
              </a:rPr>
              <a:t>завернутись до місцевої влади з клопотанням про встановлення камер відеоспостереження в місцях, де найчастіше скоюють злочини</a:t>
            </a:r>
            <a:r>
              <a:rPr lang="en-US" altLang="uk-UA" sz="1400" dirty="0">
                <a:solidFill>
                  <a:schemeClr val="bg1"/>
                </a:solidFill>
                <a:latin typeface="Times New Roman" pitchFamily="18" charset="0"/>
                <a:cs typeface="Times New Roman" pitchFamily="18" charset="0"/>
              </a:rPr>
              <a:t>;</a:t>
            </a:r>
            <a:endParaRPr lang="uk-UA" altLang="uk-UA" sz="1400" dirty="0">
              <a:solidFill>
                <a:schemeClr val="bg1"/>
              </a:solidFill>
              <a:latin typeface="Times New Roman" pitchFamily="18" charset="0"/>
              <a:cs typeface="Times New Roman" pitchFamily="18" charset="0"/>
            </a:endParaRPr>
          </a:p>
          <a:p>
            <a:pPr marL="285750" indent="-285750">
              <a:spcBef>
                <a:spcPts val="1288"/>
              </a:spcBef>
              <a:buFontTx/>
              <a:buChar char="-"/>
            </a:pPr>
            <a:r>
              <a:rPr lang="uk-UA" altLang="uk-UA" sz="1400" dirty="0">
                <a:solidFill>
                  <a:schemeClr val="bg1"/>
                </a:solidFill>
                <a:latin typeface="Times New Roman" pitchFamily="18" charset="0"/>
                <a:cs typeface="Times New Roman" pitchFamily="18" charset="0"/>
              </a:rPr>
              <a:t>проводити роз’яснювальну роботу серед громадян, здійснювати виступи у ЗМІ за темами: «Як не стати об’єктом злочинного посягання», «Первинні дії потерпілого в разі скоєння стосовно нього злочину» тощо.</a:t>
            </a:r>
          </a:p>
        </p:txBody>
      </p:sp>
      <p:sp>
        <p:nvSpPr>
          <p:cNvPr id="623" name="TextBox 622">
            <a:extLst>
              <a:ext uri="{FF2B5EF4-FFF2-40B4-BE49-F238E27FC236}">
                <a16:creationId xmlns:a16="http://schemas.microsoft.com/office/drawing/2014/main" id="{F19B1D31-AD5F-4527-B37A-5E6BE9B89683}"/>
              </a:ext>
            </a:extLst>
          </p:cNvPr>
          <p:cNvSpPr txBox="1"/>
          <p:nvPr/>
        </p:nvSpPr>
        <p:spPr>
          <a:xfrm>
            <a:off x="8707877" y="331616"/>
            <a:ext cx="3320042" cy="338554"/>
          </a:xfrm>
          <a:prstGeom prst="rect">
            <a:avLst/>
          </a:prstGeom>
          <a:noFill/>
        </p:spPr>
        <p:txBody>
          <a:bodyPr wrap="square" rtlCol="0">
            <a:spAutoFit/>
          </a:bodyPr>
          <a:lstStyle/>
          <a:p>
            <a:r>
              <a:rPr lang="uk-UA" sz="1600" b="1" dirty="0">
                <a:solidFill>
                  <a:schemeClr val="bg1"/>
                </a:solidFill>
                <a:latin typeface="Times New Roman" pitchFamily="18" charset="0"/>
                <a:cs typeface="Times New Roman" pitchFamily="18" charset="0"/>
              </a:rPr>
              <a:t>Що треба зробити</a:t>
            </a:r>
            <a:r>
              <a:rPr lang="uk-UA" sz="1600" b="1" dirty="0">
                <a:solidFill>
                  <a:schemeClr val="bg1"/>
                </a:solidFill>
                <a:latin typeface="Arial" panose="020B0604020202020204" pitchFamily="34" charset="0"/>
                <a:cs typeface="Arial" panose="020B0604020202020204" pitchFamily="34" charset="0"/>
              </a:rPr>
              <a:t>?</a:t>
            </a:r>
          </a:p>
        </p:txBody>
      </p:sp>
      <p:sp>
        <p:nvSpPr>
          <p:cNvPr id="550" name="TextBox 549">
            <a:extLst>
              <a:ext uri="{FF2B5EF4-FFF2-40B4-BE49-F238E27FC236}">
                <a16:creationId xmlns:a16="http://schemas.microsoft.com/office/drawing/2014/main" id="{AB534911-D4A9-4C92-87CF-B90FD7D6A885}"/>
              </a:ext>
            </a:extLst>
          </p:cNvPr>
          <p:cNvSpPr txBox="1"/>
          <p:nvPr/>
        </p:nvSpPr>
        <p:spPr>
          <a:xfrm>
            <a:off x="3107543" y="1091779"/>
            <a:ext cx="4847492" cy="264688"/>
          </a:xfrm>
          <a:prstGeom prst="rect">
            <a:avLst/>
          </a:prstGeom>
          <a:noFill/>
        </p:spPr>
        <p:txBody>
          <a:bodyPr wrap="square" rtlCol="0">
            <a:spAutoFit/>
          </a:bodyPr>
          <a:lstStyle/>
          <a:p>
            <a:pPr>
              <a:lnSpc>
                <a:spcPct val="80000"/>
              </a:lnSpc>
            </a:pPr>
            <a:r>
              <a:rPr lang="uk-UA" sz="1400" b="1" dirty="0">
                <a:solidFill>
                  <a:srgbClr val="0C183B"/>
                </a:solidFill>
                <a:latin typeface="Times New Roman" pitchFamily="18" charset="0"/>
                <a:cs typeface="Times New Roman" pitchFamily="18" charset="0"/>
              </a:rPr>
              <a:t>ПРИКЛАДИ ЗЛОЧИНІВ Й РОБОТИ ПОЛІЦІЇ ПО НИХ</a:t>
            </a:r>
            <a:endParaRPr lang="x-none" sz="1400" b="1" dirty="0">
              <a:solidFill>
                <a:srgbClr val="0C183B"/>
              </a:solidFill>
              <a:latin typeface="Times New Roman" pitchFamily="18" charset="0"/>
              <a:cs typeface="Times New Roman" pitchFamily="18" charset="0"/>
            </a:endParaRPr>
          </a:p>
        </p:txBody>
      </p:sp>
      <p:sp>
        <p:nvSpPr>
          <p:cNvPr id="551" name="TextBox 550">
            <a:extLst>
              <a:ext uri="{FF2B5EF4-FFF2-40B4-BE49-F238E27FC236}">
                <a16:creationId xmlns:a16="http://schemas.microsoft.com/office/drawing/2014/main" id="{D77A0274-A039-472B-AB9B-5ED285A9834A}"/>
              </a:ext>
            </a:extLst>
          </p:cNvPr>
          <p:cNvSpPr txBox="1"/>
          <p:nvPr/>
        </p:nvSpPr>
        <p:spPr>
          <a:xfrm>
            <a:off x="2368886" y="1453662"/>
            <a:ext cx="5370020" cy="5170646"/>
          </a:xfrm>
          <a:prstGeom prst="rect">
            <a:avLst/>
          </a:prstGeom>
          <a:noFill/>
        </p:spPr>
        <p:txBody>
          <a:bodyPr wrap="square" rtlCol="0">
            <a:spAutoFit/>
          </a:bodyPr>
          <a:lstStyle/>
          <a:p>
            <a:pPr algn="just"/>
            <a:r>
              <a:rPr lang="ru-RU" sz="1200" dirty="0">
                <a:solidFill>
                  <a:srgbClr val="FF0000"/>
                </a:solidFill>
                <a:latin typeface="Times New Roman" pitchFamily="18" charset="0"/>
                <a:cs typeface="Times New Roman" pitchFamily="18" charset="0"/>
              </a:rPr>
              <a:t> </a:t>
            </a:r>
          </a:p>
          <a:p>
            <a:pPr algn="just"/>
            <a:r>
              <a:rPr lang="ru-RU" sz="1200" dirty="0">
                <a:solidFill>
                  <a:srgbClr val="FF0000"/>
                </a:solidFill>
                <a:latin typeface="Times New Roman" pitchFamily="18" charset="0"/>
                <a:cs typeface="Times New Roman" pitchFamily="18" charset="0"/>
              </a:rPr>
              <a:t>	</a:t>
            </a:r>
            <a:r>
              <a:rPr lang="ru-RU" sz="1400" dirty="0">
                <a:latin typeface="Times New Roman" pitchFamily="18" charset="0"/>
                <a:cs typeface="Times New Roman" pitchFamily="18" charset="0"/>
              </a:rPr>
              <a:t>16 </a:t>
            </a:r>
            <a:r>
              <a:rPr lang="uk-UA" sz="1400" noProof="1">
                <a:latin typeface="Times New Roman" pitchFamily="18" charset="0"/>
                <a:cs typeface="Times New Roman" pitchFamily="18" charset="0"/>
              </a:rPr>
              <a:t>жовтня</a:t>
            </a:r>
            <a:r>
              <a:rPr lang="ru-RU" sz="1400" dirty="0">
                <a:latin typeface="Times New Roman" pitchFamily="18" charset="0"/>
                <a:cs typeface="Times New Roman" pitchFamily="18" charset="0"/>
              </a:rPr>
              <a:t> 2025 о 18:28 до Баштанського РВП надійшла заява </a:t>
            </a:r>
            <a:r>
              <a:rPr lang="uk-UA" sz="1400" dirty="0">
                <a:latin typeface="Times New Roman" pitchFamily="18" charset="0"/>
                <a:cs typeface="Times New Roman" pitchFamily="18" charset="0"/>
              </a:rPr>
              <a:t>від</a:t>
            </a:r>
            <a:r>
              <a:rPr lang="ru-RU" sz="1400" dirty="0">
                <a:latin typeface="Times New Roman" pitchFamily="18" charset="0"/>
                <a:cs typeface="Times New Roman" pitchFamily="18" charset="0"/>
              </a:rPr>
              <a:t> гр. Н., щодо розшуку його дружини гр. О., яка 14 жовтня 2025 року пішла з дому у невідомому напрямку та не повернулася.</a:t>
            </a:r>
            <a:br>
              <a:rPr lang="ru-RU" sz="1400" dirty="0">
                <a:latin typeface="Times New Roman" pitchFamily="18" charset="0"/>
                <a:cs typeface="Times New Roman" pitchFamily="18" charset="0"/>
              </a:rPr>
            </a:br>
            <a:r>
              <a:rPr lang="ru-RU" sz="1400" dirty="0">
                <a:latin typeface="Times New Roman" pitchFamily="18" charset="0"/>
                <a:cs typeface="Times New Roman" pitchFamily="18" charset="0"/>
              </a:rPr>
              <a:t>	На місце направлено слідчо-оперативну групу, якою було встановлено що вказане подружжя проживало в одному домоволодінні та перебували в у процесі розірвання шлюбу, на цій підставі в них виникали часті сварки. Вказані обставини дали підстави вважати що до зникнення гр. О може бути причетний чоловік. </a:t>
            </a:r>
          </a:p>
          <a:p>
            <a:pPr algn="just"/>
            <a:r>
              <a:rPr lang="ru-RU" sz="1400" dirty="0">
                <a:latin typeface="Times New Roman" pitchFamily="18" charset="0"/>
                <a:cs typeface="Times New Roman" pitchFamily="18" charset="0"/>
              </a:rPr>
              <a:t>	В ході проведення оперативно розшукових заходів 02.11.2025  було встановлено що гр. Н., під час сімейної сварки завдав тілесні ушкодження від яких гр. О. померла,  після чого з метою приховати свій злочин тіло дружини вивіз в покинуте домоволодіння та скинув у колодязь. Проведеними заходами виявлено труп Н. на </a:t>
            </a:r>
            <a:r>
              <a:rPr lang="uk-UA" sz="1400" dirty="0">
                <a:latin typeface="Times New Roman" pitchFamily="18" charset="0"/>
                <a:cs typeface="Times New Roman" pitchFamily="18" charset="0"/>
              </a:rPr>
              <a:t>дні колодязя</a:t>
            </a:r>
            <a:r>
              <a:rPr lang="ru-RU" sz="1400" dirty="0">
                <a:latin typeface="Times New Roman" pitchFamily="18" charset="0"/>
                <a:cs typeface="Times New Roman" pitchFamily="18" charset="0"/>
              </a:rPr>
              <a:t> тіло </a:t>
            </a:r>
            <a:r>
              <a:rPr lang="uk-UA" sz="1400" noProof="1">
                <a:latin typeface="Times New Roman" pitchFamily="18" charset="0"/>
                <a:cs typeface="Times New Roman" pitchFamily="18" charset="0"/>
              </a:rPr>
              <a:t>жінки</a:t>
            </a:r>
            <a:r>
              <a:rPr lang="ru-RU" sz="1400" dirty="0">
                <a:latin typeface="Times New Roman" pitchFamily="18" charset="0"/>
                <a:cs typeface="Times New Roman" pitchFamily="18" charset="0"/>
              </a:rPr>
              <a:t>  направлено на </a:t>
            </a:r>
            <a:r>
              <a:rPr lang="uk-UA" sz="1400" noProof="1">
                <a:latin typeface="Times New Roman" pitchFamily="18" charset="0"/>
                <a:cs typeface="Times New Roman" pitchFamily="18" charset="0"/>
              </a:rPr>
              <a:t>судово-медичну експертизу.</a:t>
            </a:r>
            <a:r>
              <a:rPr lang="ru-RU" sz="1400" dirty="0">
                <a:latin typeface="Times New Roman" pitchFamily="18" charset="0"/>
                <a:cs typeface="Times New Roman" pitchFamily="18" charset="0"/>
              </a:rPr>
              <a:t> </a:t>
            </a:r>
          </a:p>
          <a:p>
            <a:pPr algn="just"/>
            <a:r>
              <a:rPr lang="ru-RU" sz="1400" dirty="0">
                <a:latin typeface="Times New Roman" pitchFamily="18" charset="0"/>
                <a:cs typeface="Times New Roman" pitchFamily="18" charset="0"/>
              </a:rPr>
              <a:t>	Щ</a:t>
            </a:r>
            <a:r>
              <a:rPr lang="uk-UA" sz="1400" noProof="1">
                <a:latin typeface="Times New Roman" pitchFamily="18" charset="0"/>
                <a:cs typeface="Times New Roman" pitchFamily="18" charset="0"/>
              </a:rPr>
              <a:t>об</a:t>
            </a:r>
            <a:r>
              <a:rPr lang="ru-RU" sz="1400" dirty="0">
                <a:latin typeface="Times New Roman" pitchFamily="18" charset="0"/>
                <a:cs typeface="Times New Roman" pitchFamily="18" charset="0"/>
              </a:rPr>
              <a:t> ввести в </a:t>
            </a:r>
            <a:r>
              <a:rPr lang="uk-UA" sz="1400" dirty="0">
                <a:latin typeface="Times New Roman" pitchFamily="18" charset="0"/>
                <a:cs typeface="Times New Roman" pitchFamily="18" charset="0"/>
              </a:rPr>
              <a:t>оману</a:t>
            </a:r>
            <a:r>
              <a:rPr lang="ru-RU" sz="1400" dirty="0">
                <a:latin typeface="Times New Roman" pitchFamily="18" charset="0"/>
                <a:cs typeface="Times New Roman" pitchFamily="18" charset="0"/>
              </a:rPr>
              <a:t>  </a:t>
            </a:r>
            <a:r>
              <a:rPr lang="uk-UA" sz="1400" dirty="0">
                <a:latin typeface="Times New Roman" pitchFamily="18" charset="0"/>
                <a:cs typeface="Times New Roman" pitchFamily="18" charset="0"/>
              </a:rPr>
              <a:t>працівників правоохоронних органів</a:t>
            </a:r>
            <a:r>
              <a:rPr lang="ru-RU" sz="1400" dirty="0">
                <a:latin typeface="Times New Roman" pitchFamily="18" charset="0"/>
                <a:cs typeface="Times New Roman" pitchFamily="18" charset="0"/>
              </a:rPr>
              <a:t> та </a:t>
            </a:r>
            <a:r>
              <a:rPr lang="uk-UA" sz="1400" dirty="0">
                <a:latin typeface="Times New Roman" pitchFamily="18" charset="0"/>
                <a:cs typeface="Times New Roman" pitchFamily="18" charset="0"/>
              </a:rPr>
              <a:t>відвести</a:t>
            </a:r>
            <a:r>
              <a:rPr lang="ru-RU" sz="1400" dirty="0">
                <a:latin typeface="Times New Roman" pitchFamily="18" charset="0"/>
                <a:cs typeface="Times New Roman" pitchFamily="18" charset="0"/>
              </a:rPr>
              <a:t> від себе всі </a:t>
            </a:r>
            <a:r>
              <a:rPr lang="uk-UA" sz="1400" dirty="0">
                <a:latin typeface="Times New Roman" pitchFamily="18" charset="0"/>
                <a:cs typeface="Times New Roman" pitchFamily="18" charset="0"/>
              </a:rPr>
              <a:t>підозри</a:t>
            </a:r>
            <a:r>
              <a:rPr lang="ru-RU" sz="1400" dirty="0">
                <a:latin typeface="Times New Roman" pitchFamily="18" charset="0"/>
                <a:cs typeface="Times New Roman" pitchFamily="18" charset="0"/>
              </a:rPr>
              <a:t>  </a:t>
            </a:r>
            <a:r>
              <a:rPr lang="uk-UA" sz="1400" dirty="0">
                <a:latin typeface="Times New Roman" pitchFamily="18" charset="0"/>
                <a:cs typeface="Times New Roman" pitchFamily="18" charset="0"/>
              </a:rPr>
              <a:t>гр</a:t>
            </a:r>
            <a:r>
              <a:rPr lang="ru-RU" sz="1400" dirty="0">
                <a:latin typeface="Times New Roman" pitchFamily="18" charset="0"/>
                <a:cs typeface="Times New Roman" pitchFamily="18" charset="0"/>
              </a:rPr>
              <a:t>. Н. </a:t>
            </a:r>
            <a:r>
              <a:rPr lang="uk-UA" sz="1400" noProof="1">
                <a:latin typeface="Times New Roman" pitchFamily="18" charset="0"/>
                <a:cs typeface="Times New Roman" pitchFamily="18" charset="0"/>
              </a:rPr>
              <a:t>самостійно надрукував заяву та  подав для оголошення у розшук своєї дружини</a:t>
            </a:r>
            <a:r>
              <a:rPr lang="ru-RU" sz="1400" dirty="0">
                <a:latin typeface="Times New Roman" pitchFamily="18" charset="0"/>
                <a:cs typeface="Times New Roman" pitchFamily="18" charset="0"/>
              </a:rPr>
              <a:t>. </a:t>
            </a:r>
          </a:p>
          <a:p>
            <a:pPr algn="just"/>
            <a:r>
              <a:rPr lang="ru-RU" sz="1400" dirty="0">
                <a:latin typeface="Times New Roman" pitchFamily="18" charset="0"/>
                <a:cs typeface="Times New Roman" pitchFamily="18" charset="0"/>
              </a:rPr>
              <a:t>	</a:t>
            </a:r>
            <a:r>
              <a:rPr lang="uk-UA" sz="1400" dirty="0">
                <a:latin typeface="Times New Roman" pitchFamily="18" charset="0"/>
                <a:cs typeface="Times New Roman" pitchFamily="18" charset="0"/>
              </a:rPr>
              <a:t>Слідчі</a:t>
            </a:r>
            <a:r>
              <a:rPr lang="ru-RU" sz="1400" dirty="0">
                <a:latin typeface="Times New Roman" pitchFamily="18" charset="0"/>
                <a:cs typeface="Times New Roman" pitchFamily="18" charset="0"/>
              </a:rPr>
              <a:t> затримали 39-річного зловмисника в порядку ст. 208 Кримінального процесуального кодексу України. За скоєне зловмиснику загрожує до 10 років позбавлення волі.</a:t>
            </a:r>
            <a:endParaRPr lang="uk-UA" sz="1400" dirty="0">
              <a:latin typeface="Times New Roman" pitchFamily="18" charset="0"/>
              <a:cs typeface="Times New Roman" pitchFamily="18" charset="0"/>
            </a:endParaRPr>
          </a:p>
          <a:p>
            <a:pPr algn="just"/>
            <a:endParaRPr lang="uk-UA" sz="1200" dirty="0"/>
          </a:p>
          <a:p>
            <a:r>
              <a:rPr lang="ru-RU" sz="1200" dirty="0"/>
              <a:t> </a:t>
            </a:r>
            <a:endParaRPr lang="uk-UA" sz="1200" dirty="0"/>
          </a:p>
        </p:txBody>
      </p:sp>
    </p:spTree>
    <p:extLst>
      <p:ext uri="{BB962C8B-B14F-4D97-AF65-F5344CB8AC3E}">
        <p14:creationId xmlns:p14="http://schemas.microsoft.com/office/powerpoint/2010/main" val="27369990"/>
      </p:ext>
    </p:extLst>
  </p:cSld>
  <p:clrMapOvr>
    <a:masterClrMapping/>
  </p:clrMapOvr>
  <p:transition spd="slow">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712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64646" y="206827"/>
            <a:ext cx="3605151"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928000" y="523593"/>
            <a:ext cx="2392055" cy="387798"/>
          </a:xfrm>
          <a:prstGeom prst="rect">
            <a:avLst/>
          </a:prstGeom>
          <a:noFill/>
        </p:spPr>
        <p:txBody>
          <a:bodyPr wrap="square" rtlCol="0">
            <a:spAutoFit/>
          </a:bodyPr>
          <a:lstStyle/>
          <a:p>
            <a:pPr algn="ctr">
              <a:lnSpc>
                <a:spcPct val="80000"/>
              </a:lnSpc>
            </a:pPr>
            <a:r>
              <a:rPr lang="uk-UA" sz="2400" dirty="0">
                <a:solidFill>
                  <a:srgbClr val="0C0E3B"/>
                </a:solidFill>
                <a:latin typeface="Times New Roman" panose="02020603050405020304" pitchFamily="18" charset="0"/>
                <a:cs typeface="Times New Roman" pitchFamily="18" charset="0"/>
              </a:rPr>
              <a:t>Безпечні вулиці</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13" name="TextBox 612">
            <a:extLst>
              <a:ext uri="{FF2B5EF4-FFF2-40B4-BE49-F238E27FC236}">
                <a16:creationId xmlns:a16="http://schemas.microsoft.com/office/drawing/2014/main" id="{C8375206-DC95-4175-8288-F7B23E80BA9A}"/>
              </a:ext>
            </a:extLst>
          </p:cNvPr>
          <p:cNvSpPr txBox="1"/>
          <p:nvPr/>
        </p:nvSpPr>
        <p:spPr>
          <a:xfrm>
            <a:off x="3629943" y="2512163"/>
            <a:ext cx="2026509" cy="480131"/>
          </a:xfrm>
          <a:prstGeom prst="rect">
            <a:avLst/>
          </a:prstGeom>
          <a:noFill/>
        </p:spPr>
        <p:txBody>
          <a:bodyPr wrap="square" rtlCol="0">
            <a:spAutoFit/>
          </a:bodyPr>
          <a:lstStyle/>
          <a:p>
            <a:pPr>
              <a:lnSpc>
                <a:spcPct val="80000"/>
              </a:lnSpc>
            </a:pPr>
            <a:r>
              <a:rPr lang="uk-UA" sz="1050" b="1" dirty="0">
                <a:solidFill>
                  <a:srgbClr val="0C183B"/>
                </a:solidFill>
                <a:latin typeface="Times New Roman" pitchFamily="18" charset="0"/>
                <a:cs typeface="Times New Roman" pitchFamily="18" charset="0"/>
              </a:rPr>
              <a:t>НЕЗАКОННА ТОРГІВЛЯ  АЛКОГОЛЕМ</a:t>
            </a:r>
            <a:r>
              <a:rPr lang="" sz="1050" b="1" dirty="0">
                <a:solidFill>
                  <a:srgbClr val="0C183B"/>
                </a:solidFill>
                <a:latin typeface="Times New Roman" pitchFamily="18" charset="0"/>
                <a:cs typeface="Times New Roman" pitchFamily="18" charset="0"/>
              </a:rPr>
              <a:t> </a:t>
            </a:r>
            <a:r>
              <a:rPr lang="uk-UA" sz="1050" b="1" dirty="0">
                <a:solidFill>
                  <a:srgbClr val="0C183B"/>
                </a:solidFill>
                <a:latin typeface="Times New Roman" pitchFamily="18" charset="0"/>
                <a:cs typeface="Times New Roman" pitchFamily="18" charset="0"/>
              </a:rPr>
              <a:t> ТА ТЮТЮНОВИХ ВИРОБІВ</a:t>
            </a:r>
            <a:r>
              <a:rPr lang="" sz="1050" b="1" dirty="0">
                <a:solidFill>
                  <a:srgbClr val="0C183B"/>
                </a:solidFill>
                <a:latin typeface="Times New Roman" pitchFamily="18" charset="0"/>
                <a:cs typeface="Times New Roman" pitchFamily="18" charset="0"/>
              </a:rPr>
              <a:t> </a:t>
            </a:r>
            <a:endParaRPr lang="uk-UA" sz="1050" b="1" dirty="0">
              <a:solidFill>
                <a:srgbClr val="0C183B"/>
              </a:solidFill>
              <a:latin typeface="Times New Roman" pitchFamily="18" charset="0"/>
              <a:cs typeface="Times New Roman" pitchFamily="18" charset="0"/>
            </a:endParaRPr>
          </a:p>
        </p:txBody>
      </p:sp>
      <p:sp>
        <p:nvSpPr>
          <p:cNvPr id="618" name="TextBox 617">
            <a:extLst>
              <a:ext uri="{FF2B5EF4-FFF2-40B4-BE49-F238E27FC236}">
                <a16:creationId xmlns:a16="http://schemas.microsoft.com/office/drawing/2014/main" id="{A6B49C8F-6EC5-4EA2-96F5-19B15ECF823D}"/>
              </a:ext>
            </a:extLst>
          </p:cNvPr>
          <p:cNvSpPr txBox="1"/>
          <p:nvPr/>
        </p:nvSpPr>
        <p:spPr>
          <a:xfrm>
            <a:off x="5801576" y="2134427"/>
            <a:ext cx="2220368" cy="1600438"/>
          </a:xfrm>
          <a:prstGeom prst="rect">
            <a:avLst/>
          </a:prstGeom>
          <a:noFill/>
        </p:spPr>
        <p:txBody>
          <a:bodyPr wrap="square" rtlCol="0">
            <a:spAutoFit/>
          </a:bodyPr>
          <a:lstStyle/>
          <a:p>
            <a:r>
              <a:rPr lang="uk-UA" sz="1400" dirty="0">
                <a:solidFill>
                  <a:srgbClr val="0C0E3B"/>
                </a:solidFill>
                <a:latin typeface="Times New Roman" panose="02020603050405020304" pitchFamily="18" charset="0"/>
                <a:cs typeface="Times New Roman" pitchFamily="18" charset="0"/>
              </a:rPr>
              <a:t>Задокументовано  </a:t>
            </a:r>
            <a:r>
              <a:rPr lang="uk-UA" sz="1400" b="1" dirty="0">
                <a:solidFill>
                  <a:srgbClr val="0C0E3B"/>
                </a:solidFill>
                <a:latin typeface="Times New Roman" pitchFamily="18" charset="0"/>
                <a:cs typeface="Times New Roman" pitchFamily="18" charset="0"/>
              </a:rPr>
              <a:t>34</a:t>
            </a:r>
            <a:r>
              <a:rPr lang="uk-UA" sz="1400" dirty="0">
                <a:solidFill>
                  <a:srgbClr val="0C0E3B"/>
                </a:solidFill>
                <a:latin typeface="Times New Roman" pitchFamily="18" charset="0"/>
                <a:cs typeface="Times New Roman" pitchFamily="18" charset="0"/>
              </a:rPr>
              <a:t> факти продажу тютюнових виробів без марок акцизного податку. </a:t>
            </a:r>
          </a:p>
          <a:p>
            <a:r>
              <a:rPr lang="uk-UA" sz="1400" dirty="0">
                <a:solidFill>
                  <a:srgbClr val="0C0E3B"/>
                </a:solidFill>
                <a:latin typeface="Times New Roman" pitchFamily="18" charset="0"/>
                <a:cs typeface="Times New Roman" pitchFamily="18" charset="0"/>
              </a:rPr>
              <a:t>З незаконного обігу вилучено  3640</a:t>
            </a:r>
            <a:r>
              <a:rPr lang="uk-UA" sz="1400" b="1" dirty="0">
                <a:solidFill>
                  <a:srgbClr val="0C0E3B"/>
                </a:solidFill>
                <a:latin typeface="Times New Roman" pitchFamily="18" charset="0"/>
                <a:cs typeface="Times New Roman" pitchFamily="18" charset="0"/>
              </a:rPr>
              <a:t> </a:t>
            </a:r>
            <a:r>
              <a:rPr lang="uk-UA" sz="1400" dirty="0">
                <a:solidFill>
                  <a:srgbClr val="0C0E3B"/>
                </a:solidFill>
                <a:latin typeface="Times New Roman" pitchFamily="18" charset="0"/>
                <a:cs typeface="Times New Roman" pitchFamily="18" charset="0"/>
              </a:rPr>
              <a:t>(г) наркотичних речовин. </a:t>
            </a:r>
          </a:p>
        </p:txBody>
      </p:sp>
      <p:sp>
        <p:nvSpPr>
          <p:cNvPr id="622" name="TextBox 621">
            <a:extLst>
              <a:ext uri="{FF2B5EF4-FFF2-40B4-BE49-F238E27FC236}">
                <a16:creationId xmlns:a16="http://schemas.microsoft.com/office/drawing/2014/main" id="{ABE069F0-EEE2-4892-A89F-CFF8D5533CD1}"/>
              </a:ext>
            </a:extLst>
          </p:cNvPr>
          <p:cNvSpPr txBox="1"/>
          <p:nvPr/>
        </p:nvSpPr>
        <p:spPr>
          <a:xfrm>
            <a:off x="8007220" y="683146"/>
            <a:ext cx="3596602" cy="3754874"/>
          </a:xfrm>
          <a:prstGeom prst="rect">
            <a:avLst/>
          </a:prstGeom>
          <a:noFill/>
        </p:spPr>
        <p:txBody>
          <a:bodyPr wrap="square" rtlCol="0">
            <a:spAutoFit/>
          </a:bodyPr>
          <a:lstStyle/>
          <a:p>
            <a:pPr marL="285750" indent="-285750" algn="just">
              <a:buFontTx/>
              <a:buChar char="-"/>
            </a:pPr>
            <a:r>
              <a:rPr lang="uk-UA" sz="1400" dirty="0">
                <a:solidFill>
                  <a:schemeClr val="bg1"/>
                </a:solidFill>
                <a:latin typeface="Times New Roman" pitchFamily="18" charset="0"/>
                <a:cs typeface="Times New Roman" pitchFamily="18" charset="0"/>
              </a:rPr>
              <a:t>започаткувати нові напрями профілактичної роботи з населенням</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lgn="just">
              <a:buFontTx/>
              <a:buChar char="-"/>
            </a:pPr>
            <a:endParaRPr lang="uk-UA" sz="1400" dirty="0">
              <a:solidFill>
                <a:schemeClr val="bg1"/>
              </a:solidFill>
              <a:latin typeface="Times New Roman" pitchFamily="18" charset="0"/>
              <a:cs typeface="Times New Roman" pitchFamily="18" charset="0"/>
            </a:endParaRPr>
          </a:p>
          <a:p>
            <a:pPr marL="285750" indent="-285750" algn="just">
              <a:buFontTx/>
              <a:buChar char="-"/>
            </a:pPr>
            <a:r>
              <a:rPr lang="uk-UA" sz="1400" dirty="0">
                <a:solidFill>
                  <a:schemeClr val="bg1"/>
                </a:solidFill>
                <a:latin typeface="Times New Roman" pitchFamily="18" charset="0"/>
                <a:cs typeface="Times New Roman" pitchFamily="18" charset="0"/>
              </a:rPr>
              <a:t>своєчасно ставити осіб на облік та брати під адміністративний нагляд</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lgn="just">
              <a:buFontTx/>
              <a:buChar char="-"/>
            </a:pPr>
            <a:endParaRPr lang="uk-UA" sz="1400" dirty="0">
              <a:solidFill>
                <a:schemeClr val="bg1"/>
              </a:solidFill>
              <a:latin typeface="Times New Roman" pitchFamily="18" charset="0"/>
              <a:cs typeface="Times New Roman" pitchFamily="18" charset="0"/>
            </a:endParaRPr>
          </a:p>
          <a:p>
            <a:pPr marL="285750" indent="-285750" algn="just">
              <a:buFontTx/>
              <a:buChar char="-"/>
            </a:pPr>
            <a:r>
              <a:rPr lang="uk-UA" sz="1400" dirty="0">
                <a:solidFill>
                  <a:schemeClr val="bg1"/>
                </a:solidFill>
                <a:latin typeface="Times New Roman" pitchFamily="18" charset="0"/>
                <a:cs typeface="Times New Roman" pitchFamily="18" charset="0"/>
              </a:rPr>
              <a:t>збільшити кількість і якість проведення профілактичних перевірок за місцем проживання осіб, які перебувають на обліку в поліції</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lgn="just">
              <a:buFontTx/>
              <a:buChar char="-"/>
            </a:pPr>
            <a:endParaRPr lang="uk-UA" sz="1400" dirty="0">
              <a:solidFill>
                <a:schemeClr val="bg1"/>
              </a:solidFill>
              <a:latin typeface="Times New Roman" pitchFamily="18" charset="0"/>
              <a:cs typeface="Times New Roman" pitchFamily="18" charset="0"/>
            </a:endParaRPr>
          </a:p>
          <a:p>
            <a:pPr marL="285750" indent="-285750" algn="just">
              <a:buFontTx/>
              <a:buChar char="-"/>
            </a:pPr>
            <a:r>
              <a:rPr lang="uk-UA" sz="1400" dirty="0">
                <a:solidFill>
                  <a:schemeClr val="bg1"/>
                </a:solidFill>
                <a:latin typeface="Times New Roman" pitchFamily="18" charset="0"/>
                <a:cs typeface="Times New Roman" pitchFamily="18" charset="0"/>
              </a:rPr>
              <a:t>активізувати виявлення та документування правопорушень, пов’язаних з уживанням алкогольних напоїв у публічних місцях, нелегальною торгівлею.</a:t>
            </a:r>
          </a:p>
          <a:p>
            <a:pPr>
              <a:buFontTx/>
              <a:buChar char="-"/>
            </a:pPr>
            <a:endParaRPr lang="uk-UA" sz="1400" dirty="0">
              <a:solidFill>
                <a:schemeClr val="bg1"/>
              </a:solidFill>
              <a:latin typeface="Times New Roman" pitchFamily="18" charset="0"/>
              <a:cs typeface="Times New Roman" pitchFamily="18" charset="0"/>
            </a:endParaRPr>
          </a:p>
        </p:txBody>
      </p:sp>
      <p:sp>
        <p:nvSpPr>
          <p:cNvPr id="623" name="TextBox 622">
            <a:extLst>
              <a:ext uri="{FF2B5EF4-FFF2-40B4-BE49-F238E27FC236}">
                <a16:creationId xmlns:a16="http://schemas.microsoft.com/office/drawing/2014/main" id="{F19B1D31-AD5F-4527-B37A-5E6BE9B89683}"/>
              </a:ext>
            </a:extLst>
          </p:cNvPr>
          <p:cNvSpPr txBox="1"/>
          <p:nvPr/>
        </p:nvSpPr>
        <p:spPr>
          <a:xfrm>
            <a:off x="8007480" y="314400"/>
            <a:ext cx="3320042" cy="338554"/>
          </a:xfrm>
          <a:prstGeom prst="rect">
            <a:avLst/>
          </a:prstGeom>
          <a:noFill/>
        </p:spPr>
        <p:txBody>
          <a:bodyPr wrap="square" rtlCol="0">
            <a:spAutoFit/>
          </a:bodyPr>
          <a:lstStyle/>
          <a:p>
            <a:pPr algn="ctr"/>
            <a:r>
              <a:rPr lang="uk-UA" sz="1600" b="1" dirty="0">
                <a:solidFill>
                  <a:schemeClr val="bg1"/>
                </a:solidFill>
                <a:latin typeface="Times New Roman" panose="02020603050405020304" pitchFamily="18" charset="0"/>
                <a:cs typeface="Times New Roman" panose="02020603050405020304" pitchFamily="18" charset="0"/>
              </a:rPr>
              <a:t>Що треба зробити?</a:t>
            </a:r>
          </a:p>
        </p:txBody>
      </p:sp>
      <p:sp>
        <p:nvSpPr>
          <p:cNvPr id="551" name="TextBox 550">
            <a:extLst>
              <a:ext uri="{FF2B5EF4-FFF2-40B4-BE49-F238E27FC236}">
                <a16:creationId xmlns:a16="http://schemas.microsoft.com/office/drawing/2014/main" id="{DF62EF94-F93C-47D4-AEE1-665AB86E9B08}"/>
              </a:ext>
            </a:extLst>
          </p:cNvPr>
          <p:cNvSpPr txBox="1"/>
          <p:nvPr/>
        </p:nvSpPr>
        <p:spPr>
          <a:xfrm>
            <a:off x="582847" y="4188547"/>
            <a:ext cx="2026509" cy="243785"/>
          </a:xfrm>
          <a:prstGeom prst="rect">
            <a:avLst/>
          </a:prstGeom>
          <a:noFill/>
        </p:spPr>
        <p:txBody>
          <a:bodyPr wrap="square" rtlCol="0">
            <a:spAutoFit/>
          </a:bodyPr>
          <a:lstStyle/>
          <a:p>
            <a:pPr>
              <a:lnSpc>
                <a:spcPct val="80000"/>
              </a:lnSpc>
            </a:pPr>
            <a:r>
              <a:rPr lang="uk-UA" sz="1200" b="1" dirty="0">
                <a:solidFill>
                  <a:srgbClr val="0C183B"/>
                </a:solidFill>
                <a:latin typeface="Times New Roman" pitchFamily="18" charset="0"/>
                <a:cs typeface="Times New Roman" pitchFamily="18" charset="0"/>
              </a:rPr>
              <a:t>НЕБЕЗПЕЧНІ МІСЦЯ</a:t>
            </a:r>
            <a:endParaRPr lang="x-none" sz="1200" b="1" dirty="0">
              <a:solidFill>
                <a:srgbClr val="0C183B"/>
              </a:solidFill>
              <a:latin typeface="Times New Roman" pitchFamily="18" charset="0"/>
              <a:cs typeface="Times New Roman" pitchFamily="18" charset="0"/>
            </a:endParaRPr>
          </a:p>
        </p:txBody>
      </p:sp>
      <p:sp>
        <p:nvSpPr>
          <p:cNvPr id="552" name="TextBox 551">
            <a:extLst>
              <a:ext uri="{FF2B5EF4-FFF2-40B4-BE49-F238E27FC236}">
                <a16:creationId xmlns:a16="http://schemas.microsoft.com/office/drawing/2014/main" id="{8749830D-9BEA-4782-B423-04095DD4243C}"/>
              </a:ext>
            </a:extLst>
          </p:cNvPr>
          <p:cNvSpPr txBox="1"/>
          <p:nvPr/>
        </p:nvSpPr>
        <p:spPr>
          <a:xfrm>
            <a:off x="2791065" y="4189764"/>
            <a:ext cx="2564529" cy="240066"/>
          </a:xfrm>
          <a:prstGeom prst="rect">
            <a:avLst/>
          </a:prstGeom>
          <a:noFill/>
        </p:spPr>
        <p:txBody>
          <a:bodyPr wrap="square" rtlCol="0">
            <a:spAutoFit/>
          </a:bodyPr>
          <a:lstStyle/>
          <a:p>
            <a:pPr>
              <a:lnSpc>
                <a:spcPct val="80000"/>
              </a:lnSpc>
            </a:pPr>
            <a:r>
              <a:rPr lang="uk-UA" sz="1200" b="1" dirty="0">
                <a:solidFill>
                  <a:srgbClr val="0C183B"/>
                </a:solidFill>
                <a:latin typeface="Times New Roman" panose="02020603050405020304" pitchFamily="18" charset="0"/>
                <a:cs typeface="Times New Roman" pitchFamily="18" charset="0"/>
              </a:rPr>
              <a:t>ПІДОБЛІКОВИЙ ЕЛЕМЕНТ</a:t>
            </a:r>
          </a:p>
        </p:txBody>
      </p:sp>
      <p:sp>
        <p:nvSpPr>
          <p:cNvPr id="553" name="TextBox 552">
            <a:extLst>
              <a:ext uri="{FF2B5EF4-FFF2-40B4-BE49-F238E27FC236}">
                <a16:creationId xmlns:a16="http://schemas.microsoft.com/office/drawing/2014/main" id="{75077B11-A5E3-4936-B405-63EF474658F8}"/>
              </a:ext>
            </a:extLst>
          </p:cNvPr>
          <p:cNvSpPr txBox="1"/>
          <p:nvPr/>
        </p:nvSpPr>
        <p:spPr>
          <a:xfrm>
            <a:off x="5489117" y="4188547"/>
            <a:ext cx="2026509" cy="243785"/>
          </a:xfrm>
          <a:prstGeom prst="rect">
            <a:avLst/>
          </a:prstGeom>
          <a:noFill/>
        </p:spPr>
        <p:txBody>
          <a:bodyPr wrap="square" rtlCol="0">
            <a:spAutoFit/>
          </a:bodyPr>
          <a:lstStyle/>
          <a:p>
            <a:pPr>
              <a:lnSpc>
                <a:spcPct val="80000"/>
              </a:lnSpc>
            </a:pPr>
            <a:r>
              <a:rPr lang="uk-UA" sz="1200" b="1" dirty="0">
                <a:solidFill>
                  <a:srgbClr val="0C183B"/>
                </a:solidFill>
                <a:latin typeface="Times New Roman" pitchFamily="18" charset="0"/>
                <a:cs typeface="Times New Roman" pitchFamily="18" charset="0"/>
              </a:rPr>
              <a:t>ЩО РОБИЛА ПОЛІЦІЯ?</a:t>
            </a:r>
            <a:endParaRPr lang="x-none" sz="1200" b="1" dirty="0">
              <a:solidFill>
                <a:srgbClr val="0C183B"/>
              </a:solidFill>
              <a:latin typeface="Times New Roman" pitchFamily="18" charset="0"/>
              <a:cs typeface="Times New Roman" pitchFamily="18" charset="0"/>
            </a:endParaRPr>
          </a:p>
        </p:txBody>
      </p:sp>
      <p:sp>
        <p:nvSpPr>
          <p:cNvPr id="554" name="TextBox 553">
            <a:extLst>
              <a:ext uri="{FF2B5EF4-FFF2-40B4-BE49-F238E27FC236}">
                <a16:creationId xmlns:a16="http://schemas.microsoft.com/office/drawing/2014/main" id="{BB1A5B76-ADAB-48CE-87CE-8DD768EBF944}"/>
              </a:ext>
            </a:extLst>
          </p:cNvPr>
          <p:cNvSpPr txBox="1"/>
          <p:nvPr/>
        </p:nvSpPr>
        <p:spPr>
          <a:xfrm>
            <a:off x="582847" y="4506342"/>
            <a:ext cx="2043544" cy="1015663"/>
          </a:xfrm>
          <a:prstGeom prst="rect">
            <a:avLst/>
          </a:prstGeom>
          <a:noFill/>
        </p:spPr>
        <p:txBody>
          <a:bodyPr wrap="square" rtlCol="0">
            <a:spAutoFit/>
          </a:bodyPr>
          <a:lstStyle/>
          <a:p>
            <a:r>
              <a:rPr lang="uk-UA" sz="1200" b="1" dirty="0">
                <a:solidFill>
                  <a:srgbClr val="0C183B"/>
                </a:solidFill>
                <a:latin typeface="Times New Roman" pitchFamily="18" charset="0"/>
                <a:cs typeface="Times New Roman" pitchFamily="18" charset="0"/>
              </a:rPr>
              <a:t>Місця підвищеної небезпеки</a:t>
            </a:r>
            <a:r>
              <a:rPr lang="uk-UA" sz="1200" b="1" dirty="0">
                <a:latin typeface="Times New Roman" pitchFamily="18" charset="0"/>
                <a:cs typeface="Times New Roman" pitchFamily="18" charset="0"/>
              </a:rPr>
              <a:t>:</a:t>
            </a:r>
          </a:p>
          <a:p>
            <a:r>
              <a:rPr lang="ru-RU" sz="1200" dirty="0">
                <a:latin typeface="Times New Roman" pitchFamily="18" charset="0"/>
                <a:cs typeface="Times New Roman" pitchFamily="18" charset="0"/>
              </a:rPr>
              <a:t>- з</a:t>
            </a:r>
            <a:r>
              <a:rPr lang="uk-UA" sz="1200" noProof="1">
                <a:latin typeface="Times New Roman" pitchFamily="18" charset="0"/>
                <a:cs typeface="Times New Roman" pitchFamily="18" charset="0"/>
              </a:rPr>
              <a:t>алізничні</a:t>
            </a:r>
            <a:r>
              <a:rPr lang="uk-UA" sz="1200" dirty="0">
                <a:latin typeface="Times New Roman" pitchFamily="18" charset="0"/>
                <a:cs typeface="Times New Roman" pitchFamily="18" charset="0"/>
              </a:rPr>
              <a:t> станції;</a:t>
            </a:r>
          </a:p>
          <a:p>
            <a:r>
              <a:rPr lang="uk-UA" sz="1200" dirty="0">
                <a:latin typeface="Times New Roman" pitchFamily="18" charset="0"/>
                <a:cs typeface="Times New Roman" pitchFamily="18" charset="0"/>
              </a:rPr>
              <a:t>- автовокзал «Південний»;</a:t>
            </a:r>
          </a:p>
          <a:p>
            <a:r>
              <a:rPr lang="uk-UA" sz="1200" dirty="0">
                <a:latin typeface="Times New Roman" pitchFamily="18" charset="0"/>
                <a:cs typeface="Times New Roman" pitchFamily="18" charset="0"/>
              </a:rPr>
              <a:t>- ринки.</a:t>
            </a:r>
          </a:p>
        </p:txBody>
      </p:sp>
      <p:sp>
        <p:nvSpPr>
          <p:cNvPr id="555" name="TextBox 554">
            <a:extLst>
              <a:ext uri="{FF2B5EF4-FFF2-40B4-BE49-F238E27FC236}">
                <a16:creationId xmlns:a16="http://schemas.microsoft.com/office/drawing/2014/main" id="{84F92883-0476-4C78-B0EE-01C6EED24043}"/>
              </a:ext>
            </a:extLst>
          </p:cNvPr>
          <p:cNvSpPr txBox="1"/>
          <p:nvPr/>
        </p:nvSpPr>
        <p:spPr>
          <a:xfrm>
            <a:off x="2793491" y="4506342"/>
            <a:ext cx="2505078" cy="1384995"/>
          </a:xfrm>
          <a:prstGeom prst="rect">
            <a:avLst/>
          </a:prstGeom>
          <a:noFill/>
        </p:spPr>
        <p:txBody>
          <a:bodyPr wrap="square" rtlCol="0">
            <a:spAutoFit/>
          </a:bodyPr>
          <a:lstStyle/>
          <a:p>
            <a:r>
              <a:rPr lang="uk-UA" sz="1200" dirty="0">
                <a:solidFill>
                  <a:srgbClr val="0C0E3B"/>
                </a:solidFill>
                <a:latin typeface="Times New Roman" pitchFamily="18" charset="0"/>
                <a:cs typeface="Times New Roman" pitchFamily="18" charset="0"/>
              </a:rPr>
              <a:t>У районі на обліку поліції перебувають 67 особи.</a:t>
            </a:r>
          </a:p>
          <a:p>
            <a:r>
              <a:rPr lang="uk-UA" sz="1200" dirty="0">
                <a:solidFill>
                  <a:srgbClr val="0C0E3B"/>
                </a:solidFill>
                <a:latin typeface="Times New Roman" pitchFamily="18" charset="0"/>
                <a:cs typeface="Times New Roman" pitchFamily="18" charset="0"/>
              </a:rPr>
              <a:t>Серед них:</a:t>
            </a:r>
          </a:p>
          <a:p>
            <a:r>
              <a:rPr lang="uk-UA" sz="1200" dirty="0">
                <a:solidFill>
                  <a:srgbClr val="0C0E3B"/>
                </a:solidFill>
                <a:latin typeface="Times New Roman" pitchFamily="18" charset="0"/>
                <a:cs typeface="Times New Roman" pitchFamily="18" charset="0"/>
              </a:rPr>
              <a:t>- </a:t>
            </a:r>
            <a:r>
              <a:rPr lang="" sz="1200" dirty="0">
                <a:solidFill>
                  <a:srgbClr val="0C0E3B"/>
                </a:solidFill>
                <a:latin typeface="Times New Roman" pitchFamily="18" charset="0"/>
                <a:cs typeface="Times New Roman" pitchFamily="18" charset="0"/>
              </a:rPr>
              <a:t> </a:t>
            </a:r>
            <a:r>
              <a:rPr lang="uk-UA" sz="1200" dirty="0">
                <a:solidFill>
                  <a:srgbClr val="0C0E3B"/>
                </a:solidFill>
                <a:latin typeface="Times New Roman" pitchFamily="18" charset="0"/>
                <a:cs typeface="Times New Roman" pitchFamily="18" charset="0"/>
              </a:rPr>
              <a:t>46 раніше засуджених;</a:t>
            </a:r>
          </a:p>
          <a:p>
            <a:r>
              <a:rPr lang="uk-UA" sz="1200" dirty="0">
                <a:solidFill>
                  <a:srgbClr val="0C0E3B"/>
                </a:solidFill>
                <a:latin typeface="Times New Roman" pitchFamily="18" charset="0"/>
                <a:cs typeface="Times New Roman" pitchFamily="18" charset="0"/>
              </a:rPr>
              <a:t>-  8 сімейних бешкетників;</a:t>
            </a:r>
          </a:p>
          <a:p>
            <a:r>
              <a:rPr lang="uk-UA" sz="1200" dirty="0">
                <a:solidFill>
                  <a:srgbClr val="0C0E3B"/>
                </a:solidFill>
                <a:latin typeface="Times New Roman" pitchFamily="18" charset="0"/>
                <a:cs typeface="Times New Roman" pitchFamily="18" charset="0"/>
              </a:rPr>
              <a:t>- 13 осіб під адміністративним наглядом.</a:t>
            </a:r>
          </a:p>
        </p:txBody>
      </p:sp>
      <p:sp>
        <p:nvSpPr>
          <p:cNvPr id="556" name="TextBox 555">
            <a:extLst>
              <a:ext uri="{FF2B5EF4-FFF2-40B4-BE49-F238E27FC236}">
                <a16:creationId xmlns:a16="http://schemas.microsoft.com/office/drawing/2014/main" id="{139BDA6F-BC72-4F8D-8859-F10568D4E89A}"/>
              </a:ext>
            </a:extLst>
          </p:cNvPr>
          <p:cNvSpPr txBox="1"/>
          <p:nvPr/>
        </p:nvSpPr>
        <p:spPr>
          <a:xfrm>
            <a:off x="5537303" y="4506342"/>
            <a:ext cx="2418540" cy="1015663"/>
          </a:xfrm>
          <a:prstGeom prst="rect">
            <a:avLst/>
          </a:prstGeom>
          <a:noFill/>
        </p:spPr>
        <p:txBody>
          <a:bodyPr wrap="square" rtlCol="0">
            <a:spAutoFit/>
          </a:bodyPr>
          <a:lstStyle/>
          <a:p>
            <a:r>
              <a:rPr lang="uk-UA" sz="1200" dirty="0">
                <a:solidFill>
                  <a:srgbClr val="0C0E3B"/>
                </a:solidFill>
                <a:latin typeface="Times New Roman" pitchFamily="18" charset="0"/>
                <a:cs typeface="Times New Roman" pitchFamily="18" charset="0"/>
              </a:rPr>
              <a:t>Протягом звітного періоду:</a:t>
            </a:r>
          </a:p>
          <a:p>
            <a:r>
              <a:rPr lang="uk-UA" sz="1200" dirty="0">
                <a:solidFill>
                  <a:srgbClr val="0C0E3B"/>
                </a:solidFill>
                <a:latin typeface="Times New Roman" pitchFamily="18" charset="0"/>
                <a:cs typeface="Times New Roman" pitchFamily="18" charset="0"/>
              </a:rPr>
              <a:t>- здійснено 242 відвідування за місцем проживання;</a:t>
            </a:r>
          </a:p>
          <a:p>
            <a:r>
              <a:rPr lang="uk-UA" sz="1200" dirty="0">
                <a:solidFill>
                  <a:srgbClr val="0C0E3B"/>
                </a:solidFill>
                <a:latin typeface="Times New Roman" pitchFamily="18" charset="0"/>
                <a:cs typeface="Times New Roman" pitchFamily="18" charset="0"/>
              </a:rPr>
              <a:t>- проведено 525 профілактичних бесід.</a:t>
            </a:r>
          </a:p>
        </p:txBody>
      </p:sp>
      <p:cxnSp>
        <p:nvCxnSpPr>
          <p:cNvPr id="557" name="Прямая соединительная линия 556">
            <a:extLst>
              <a:ext uri="{FF2B5EF4-FFF2-40B4-BE49-F238E27FC236}">
                <a16:creationId xmlns:a16="http://schemas.microsoft.com/office/drawing/2014/main" id="{9A6C4551-9D8D-48B8-B3E1-BA1D8768399B}"/>
              </a:ext>
            </a:extLst>
          </p:cNvPr>
          <p:cNvCxnSpPr/>
          <p:nvPr/>
        </p:nvCxnSpPr>
        <p:spPr>
          <a:xfrm>
            <a:off x="715667" y="4064122"/>
            <a:ext cx="6789486"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558" name="TextBox 557">
            <a:extLst>
              <a:ext uri="{FF2B5EF4-FFF2-40B4-BE49-F238E27FC236}">
                <a16:creationId xmlns:a16="http://schemas.microsoft.com/office/drawing/2014/main" id="{1747DA26-69AA-4911-972C-F8DEBE3182C1}"/>
              </a:ext>
            </a:extLst>
          </p:cNvPr>
          <p:cNvSpPr txBox="1"/>
          <p:nvPr/>
        </p:nvSpPr>
        <p:spPr>
          <a:xfrm>
            <a:off x="3629943" y="3375070"/>
            <a:ext cx="2026509" cy="243785"/>
          </a:xfrm>
          <a:prstGeom prst="rect">
            <a:avLst/>
          </a:prstGeom>
          <a:noFill/>
        </p:spPr>
        <p:txBody>
          <a:bodyPr wrap="square" rtlCol="0">
            <a:spAutoFit/>
          </a:bodyPr>
          <a:lstStyle/>
          <a:p>
            <a:pPr>
              <a:lnSpc>
                <a:spcPct val="80000"/>
              </a:lnSpc>
            </a:pPr>
            <a:r>
              <a:rPr lang="uk-UA" sz="1200" b="1" dirty="0">
                <a:solidFill>
                  <a:srgbClr val="0C183B"/>
                </a:solidFill>
                <a:latin typeface="Times New Roman" panose="02020603050405020304" pitchFamily="18" charset="0"/>
                <a:cs typeface="Times New Roman" panose="02020603050405020304" pitchFamily="18" charset="0"/>
              </a:rPr>
              <a:t>НАРКОЗЛОЧИН</a:t>
            </a:r>
          </a:p>
        </p:txBody>
      </p:sp>
      <p:pic>
        <p:nvPicPr>
          <p:cNvPr id="3" name="Рисунок 2" descr="Деньги">
            <a:extLst>
              <a:ext uri="{FF2B5EF4-FFF2-40B4-BE49-F238E27FC236}">
                <a16:creationId xmlns:a16="http://schemas.microsoft.com/office/drawing/2014/main" id="{51CA1F0F-F618-41A6-AD4A-693D51372761}"/>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 xmlns:asvg="http://schemas.microsoft.com/office/drawing/2016/SVG/main" r:embed="rId3"/>
              </a:ext>
            </a:extLst>
          </a:blip>
          <a:stretch>
            <a:fillRect/>
          </a:stretch>
        </p:blipFill>
        <p:spPr>
          <a:xfrm>
            <a:off x="3249059" y="2462219"/>
            <a:ext cx="394950" cy="394950"/>
          </a:xfrm>
          <a:prstGeom prst="rect">
            <a:avLst/>
          </a:prstGeom>
        </p:spPr>
      </p:pic>
      <p:pic>
        <p:nvPicPr>
          <p:cNvPr id="5" name="Рисунок 4" descr="Бутылка">
            <a:extLst>
              <a:ext uri="{FF2B5EF4-FFF2-40B4-BE49-F238E27FC236}">
                <a16:creationId xmlns:a16="http://schemas.microsoft.com/office/drawing/2014/main" id="{F6E1D99B-474C-47E8-88E3-ED5A71143CF0}"/>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1010582" y="1851332"/>
            <a:ext cx="914400" cy="914400"/>
          </a:xfrm>
          <a:prstGeom prst="rect">
            <a:avLst/>
          </a:prstGeom>
        </p:spPr>
      </p:pic>
      <p:pic>
        <p:nvPicPr>
          <p:cNvPr id="7" name="Рисунок 6" descr="Вино">
            <a:extLst>
              <a:ext uri="{FF2B5EF4-FFF2-40B4-BE49-F238E27FC236}">
                <a16:creationId xmlns:a16="http://schemas.microsoft.com/office/drawing/2014/main" id="{3D08E0BC-765D-4F26-893E-725646009ADA}"/>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 xmlns:asvg="http://schemas.microsoft.com/office/drawing/2016/SVG/main" r:embed="rId7"/>
              </a:ext>
            </a:extLst>
          </a:blip>
          <a:stretch>
            <a:fillRect/>
          </a:stretch>
        </p:blipFill>
        <p:spPr>
          <a:xfrm>
            <a:off x="1440530" y="2071157"/>
            <a:ext cx="663423" cy="663423"/>
          </a:xfrm>
          <a:prstGeom prst="rect">
            <a:avLst/>
          </a:prstGeom>
        </p:spPr>
      </p:pic>
      <p:pic>
        <p:nvPicPr>
          <p:cNvPr id="565" name="Рисунок 564" descr="Бутылка">
            <a:extLst>
              <a:ext uri="{FF2B5EF4-FFF2-40B4-BE49-F238E27FC236}">
                <a16:creationId xmlns:a16="http://schemas.microsoft.com/office/drawing/2014/main" id="{6685598D-3A80-4905-A4D9-715B06221475}"/>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2893433" y="2272163"/>
            <a:ext cx="524510" cy="524510"/>
          </a:xfrm>
          <a:prstGeom prst="rect">
            <a:avLst/>
          </a:prstGeom>
        </p:spPr>
      </p:pic>
      <p:sp>
        <p:nvSpPr>
          <p:cNvPr id="566" name="TextBox 565">
            <a:extLst>
              <a:ext uri="{FF2B5EF4-FFF2-40B4-BE49-F238E27FC236}">
                <a16:creationId xmlns:a16="http://schemas.microsoft.com/office/drawing/2014/main" id="{31139AEF-9B38-4FCC-8064-3BCF4719AA34}"/>
              </a:ext>
            </a:extLst>
          </p:cNvPr>
          <p:cNvSpPr txBox="1"/>
          <p:nvPr/>
        </p:nvSpPr>
        <p:spPr>
          <a:xfrm>
            <a:off x="642984" y="2715844"/>
            <a:ext cx="1932329" cy="461665"/>
          </a:xfrm>
          <a:prstGeom prst="rect">
            <a:avLst/>
          </a:prstGeom>
          <a:noFill/>
        </p:spPr>
        <p:txBody>
          <a:bodyPr wrap="square" rtlCol="0">
            <a:spAutoFit/>
          </a:bodyPr>
          <a:lstStyle/>
          <a:p>
            <a:pPr algn="ctr"/>
            <a:r>
              <a:rPr lang="uk-UA" sz="2400" b="1" dirty="0">
                <a:solidFill>
                  <a:srgbClr val="0C0E3B"/>
                </a:solidFill>
                <a:latin typeface="Times New Roman" panose="02020603050405020304" pitchFamily="18" charset="0"/>
                <a:cs typeface="Times New Roman" panose="02020603050405020304" pitchFamily="18" charset="0"/>
              </a:rPr>
              <a:t>7</a:t>
            </a:r>
            <a:endParaRPr lang="x-none" sz="2400" b="1" dirty="0">
              <a:solidFill>
                <a:srgbClr val="0C0E3B"/>
              </a:solidFill>
              <a:latin typeface="Times New Roman" panose="02020603050405020304" pitchFamily="18" charset="0"/>
              <a:cs typeface="Times New Roman" panose="02020603050405020304" pitchFamily="18" charset="0"/>
            </a:endParaRPr>
          </a:p>
        </p:txBody>
      </p:sp>
      <p:sp>
        <p:nvSpPr>
          <p:cNvPr id="567" name="TextBox 566">
            <a:extLst>
              <a:ext uri="{FF2B5EF4-FFF2-40B4-BE49-F238E27FC236}">
                <a16:creationId xmlns:a16="http://schemas.microsoft.com/office/drawing/2014/main" id="{320EDF69-FE4A-4F91-AED9-CA083B161106}"/>
              </a:ext>
            </a:extLst>
          </p:cNvPr>
          <p:cNvSpPr txBox="1"/>
          <p:nvPr/>
        </p:nvSpPr>
        <p:spPr>
          <a:xfrm>
            <a:off x="708769" y="3265334"/>
            <a:ext cx="1871820" cy="480131"/>
          </a:xfrm>
          <a:prstGeom prst="rect">
            <a:avLst/>
          </a:prstGeom>
          <a:noFill/>
        </p:spPr>
        <p:txBody>
          <a:bodyPr wrap="square" rtlCol="0">
            <a:spAutoFit/>
          </a:bodyPr>
          <a:lstStyle/>
          <a:p>
            <a:pPr algn="ctr">
              <a:lnSpc>
                <a:spcPct val="80000"/>
              </a:lnSpc>
            </a:pPr>
            <a:r>
              <a:rPr lang="ru-RU" sz="1050" b="1" dirty="0">
                <a:solidFill>
                  <a:srgbClr val="0C183B"/>
                </a:solidFill>
                <a:latin typeface="Times New Roman" panose="02020603050405020304" pitchFamily="18" charset="0"/>
                <a:cs typeface="Times New Roman" pitchFamily="18" charset="0"/>
              </a:rPr>
              <a:t>ЗЛОЧИНИ, СКОЄНІ В СТАНІ  АЛКОГОЛЬНОГО СП’ЯНІННЯ</a:t>
            </a:r>
          </a:p>
        </p:txBody>
      </p:sp>
      <p:sp>
        <p:nvSpPr>
          <p:cNvPr id="95" name="Полилиния: фигура 94">
            <a:extLst>
              <a:ext uri="{FF2B5EF4-FFF2-40B4-BE49-F238E27FC236}">
                <a16:creationId xmlns:a16="http://schemas.microsoft.com/office/drawing/2014/main" id="{8B560520-FB0C-4675-89F8-FFB0AF479DB9}"/>
              </a:ext>
            </a:extLst>
          </p:cNvPr>
          <p:cNvSpPr/>
          <p:nvPr/>
        </p:nvSpPr>
        <p:spPr>
          <a:xfrm>
            <a:off x="2949538" y="3066544"/>
            <a:ext cx="401268" cy="494172"/>
          </a:xfrm>
          <a:custGeom>
            <a:avLst/>
            <a:gdLst>
              <a:gd name="connsiteX0" fmla="*/ 978607 w 1933575"/>
              <a:gd name="connsiteY0" fmla="*/ 2354747 h 2381250"/>
              <a:gd name="connsiteX1" fmla="*/ 904193 w 1933575"/>
              <a:gd name="connsiteY1" fmla="*/ 2344149 h 2381250"/>
              <a:gd name="connsiteX2" fmla="*/ 859544 w 1933575"/>
              <a:gd name="connsiteY2" fmla="*/ 2339371 h 2381250"/>
              <a:gd name="connsiteX3" fmla="*/ 878270 w 1933575"/>
              <a:gd name="connsiteY3" fmla="*/ 2241003 h 2381250"/>
              <a:gd name="connsiteX4" fmla="*/ 887703 w 1933575"/>
              <a:gd name="connsiteY4" fmla="*/ 1826067 h 2381250"/>
              <a:gd name="connsiteX5" fmla="*/ 799850 w 1933575"/>
              <a:gd name="connsiteY5" fmla="*/ 1852431 h 2381250"/>
              <a:gd name="connsiteX6" fmla="*/ 252253 w 1933575"/>
              <a:gd name="connsiteY6" fmla="*/ 1905201 h 2381250"/>
              <a:gd name="connsiteX7" fmla="*/ 104948 w 1933575"/>
              <a:gd name="connsiteY7" fmla="*/ 1869528 h 2381250"/>
              <a:gd name="connsiteX8" fmla="*/ 35857 w 1933575"/>
              <a:gd name="connsiteY8" fmla="*/ 1850295 h 2381250"/>
              <a:gd name="connsiteX9" fmla="*/ 71512 w 1933575"/>
              <a:gd name="connsiteY9" fmla="*/ 1804838 h 2381250"/>
              <a:gd name="connsiteX10" fmla="*/ 139216 w 1933575"/>
              <a:gd name="connsiteY10" fmla="*/ 1770408 h 2381250"/>
              <a:gd name="connsiteX11" fmla="*/ 463661 w 1933575"/>
              <a:gd name="connsiteY11" fmla="*/ 1663224 h 2381250"/>
              <a:gd name="connsiteX12" fmla="*/ 502956 w 1933575"/>
              <a:gd name="connsiteY12" fmla="*/ 1618313 h 2381250"/>
              <a:gd name="connsiteX13" fmla="*/ 240419 w 1933575"/>
              <a:gd name="connsiteY13" fmla="*/ 1357131 h 2381250"/>
              <a:gd name="connsiteX14" fmla="*/ 195771 w 1933575"/>
              <a:gd name="connsiteY14" fmla="*/ 1282600 h 2381250"/>
              <a:gd name="connsiteX15" fmla="*/ 125678 w 1933575"/>
              <a:gd name="connsiteY15" fmla="*/ 1159719 h 2381250"/>
              <a:gd name="connsiteX16" fmla="*/ 75077 w 1933575"/>
              <a:gd name="connsiteY16" fmla="*/ 1055186 h 2381250"/>
              <a:gd name="connsiteX17" fmla="*/ 49919 w 1933575"/>
              <a:gd name="connsiteY17" fmla="*/ 987712 h 2381250"/>
              <a:gd name="connsiteX18" fmla="*/ 25960 w 1933575"/>
              <a:gd name="connsiteY18" fmla="*/ 915312 h 2381250"/>
              <a:gd name="connsiteX19" fmla="*/ 22984 w 1933575"/>
              <a:gd name="connsiteY19" fmla="*/ 867917 h 2381250"/>
              <a:gd name="connsiteX20" fmla="*/ 79685 w 1933575"/>
              <a:gd name="connsiteY20" fmla="*/ 888297 h 2381250"/>
              <a:gd name="connsiteX21" fmla="*/ 165876 w 1933575"/>
              <a:gd name="connsiteY21" fmla="*/ 922797 h 2381250"/>
              <a:gd name="connsiteX22" fmla="*/ 225407 w 1933575"/>
              <a:gd name="connsiteY22" fmla="*/ 945571 h 2381250"/>
              <a:gd name="connsiteX23" fmla="*/ 413060 w 1933575"/>
              <a:gd name="connsiteY23" fmla="*/ 1039940 h 2381250"/>
              <a:gd name="connsiteX24" fmla="*/ 736109 w 1933575"/>
              <a:gd name="connsiteY24" fmla="*/ 1322221 h 2381250"/>
              <a:gd name="connsiteX25" fmla="*/ 746542 w 1933575"/>
              <a:gd name="connsiteY25" fmla="*/ 1203651 h 2381250"/>
              <a:gd name="connsiteX26" fmla="*/ 789980 w 1933575"/>
              <a:gd name="connsiteY26" fmla="*/ 481077 h 2381250"/>
              <a:gd name="connsiteX27" fmla="*/ 938435 w 1933575"/>
              <a:gd name="connsiteY27" fmla="*/ 70639 h 2381250"/>
              <a:gd name="connsiteX28" fmla="*/ 954794 w 1933575"/>
              <a:gd name="connsiteY28" fmla="*/ 25287 h 2381250"/>
              <a:gd name="connsiteX29" fmla="*/ 965201 w 1933575"/>
              <a:gd name="connsiteY29" fmla="*/ 9853 h 2381250"/>
              <a:gd name="connsiteX30" fmla="*/ 1097478 w 1933575"/>
              <a:gd name="connsiteY30" fmla="*/ 320342 h 2381250"/>
              <a:gd name="connsiteX31" fmla="*/ 1125564 w 1933575"/>
              <a:gd name="connsiteY31" fmla="*/ 409639 h 2381250"/>
              <a:gd name="connsiteX32" fmla="*/ 1197978 w 1933575"/>
              <a:gd name="connsiteY32" fmla="*/ 945420 h 2381250"/>
              <a:gd name="connsiteX33" fmla="*/ 1188974 w 1933575"/>
              <a:gd name="connsiteY33" fmla="*/ 1249030 h 2381250"/>
              <a:gd name="connsiteX34" fmla="*/ 1179424 w 1933575"/>
              <a:gd name="connsiteY34" fmla="*/ 1308561 h 2381250"/>
              <a:gd name="connsiteX35" fmla="*/ 1248680 w 1933575"/>
              <a:gd name="connsiteY35" fmla="*/ 1239933 h 2381250"/>
              <a:gd name="connsiteX36" fmla="*/ 1368262 w 1933575"/>
              <a:gd name="connsiteY36" fmla="*/ 1135920 h 2381250"/>
              <a:gd name="connsiteX37" fmla="*/ 1387732 w 1933575"/>
              <a:gd name="connsiteY37" fmla="*/ 1118043 h 2381250"/>
              <a:gd name="connsiteX38" fmla="*/ 1436631 w 1933575"/>
              <a:gd name="connsiteY38" fmla="*/ 1080119 h 2381250"/>
              <a:gd name="connsiteX39" fmla="*/ 1478669 w 1933575"/>
              <a:gd name="connsiteY39" fmla="*/ 1050372 h 2381250"/>
              <a:gd name="connsiteX40" fmla="*/ 1502482 w 1933575"/>
              <a:gd name="connsiteY40" fmla="*/ 1040670 h 2381250"/>
              <a:gd name="connsiteX41" fmla="*/ 1526294 w 1933575"/>
              <a:gd name="connsiteY41" fmla="*/ 1031218 h 2381250"/>
              <a:gd name="connsiteX42" fmla="*/ 1829904 w 1933575"/>
              <a:gd name="connsiteY42" fmla="*/ 888284 h 2381250"/>
              <a:gd name="connsiteX43" fmla="*/ 1886681 w 1933575"/>
              <a:gd name="connsiteY43" fmla="*/ 867889 h 2381250"/>
              <a:gd name="connsiteX44" fmla="*/ 1895365 w 1933575"/>
              <a:gd name="connsiteY44" fmla="*/ 893459 h 2381250"/>
              <a:gd name="connsiteX45" fmla="*/ 1872099 w 1933575"/>
              <a:gd name="connsiteY45" fmla="*/ 951373 h 2381250"/>
              <a:gd name="connsiteX46" fmla="*/ 1812044 w 1933575"/>
              <a:gd name="connsiteY46" fmla="*/ 1100082 h 2381250"/>
              <a:gd name="connsiteX47" fmla="*/ 1677622 w 1933575"/>
              <a:gd name="connsiteY47" fmla="*/ 1342210 h 2381250"/>
              <a:gd name="connsiteX48" fmla="*/ 1405800 w 1933575"/>
              <a:gd name="connsiteY48" fmla="*/ 1618578 h 2381250"/>
              <a:gd name="connsiteX49" fmla="*/ 1378941 w 1933575"/>
              <a:gd name="connsiteY49" fmla="*/ 1642389 h 2381250"/>
              <a:gd name="connsiteX50" fmla="*/ 1414342 w 1933575"/>
              <a:gd name="connsiteY50" fmla="*/ 1659795 h 2381250"/>
              <a:gd name="connsiteX51" fmla="*/ 1710841 w 1933575"/>
              <a:gd name="connsiteY51" fmla="*/ 1731116 h 2381250"/>
              <a:gd name="connsiteX52" fmla="*/ 1752513 w 1933575"/>
              <a:gd name="connsiteY52" fmla="*/ 1749228 h 2381250"/>
              <a:gd name="connsiteX53" fmla="*/ 1856860 w 1933575"/>
              <a:gd name="connsiteY53" fmla="*/ 1800943 h 2381250"/>
              <a:gd name="connsiteX54" fmla="*/ 1931442 w 1933575"/>
              <a:gd name="connsiteY54" fmla="*/ 1843654 h 2381250"/>
              <a:gd name="connsiteX55" fmla="*/ 1889185 w 1933575"/>
              <a:gd name="connsiteY55" fmla="*/ 1865332 h 2381250"/>
              <a:gd name="connsiteX56" fmla="*/ 1500524 w 1933575"/>
              <a:gd name="connsiteY56" fmla="*/ 1933639 h 2381250"/>
              <a:gd name="connsiteX57" fmla="*/ 1176912 w 1933575"/>
              <a:gd name="connsiteY57" fmla="*/ 1873014 h 2381250"/>
              <a:gd name="connsiteX58" fmla="*/ 1119506 w 1933575"/>
              <a:gd name="connsiteY58" fmla="*/ 1850295 h 2381250"/>
              <a:gd name="connsiteX59" fmla="*/ 1090016 w 1933575"/>
              <a:gd name="connsiteY59" fmla="*/ 1832436 h 2381250"/>
              <a:gd name="connsiteX60" fmla="*/ 1062488 w 1933575"/>
              <a:gd name="connsiteY60" fmla="*/ 1814577 h 2381250"/>
              <a:gd name="connsiteX61" fmla="*/ 1062288 w 1933575"/>
              <a:gd name="connsiteY61" fmla="*/ 2290796 h 2381250"/>
              <a:gd name="connsiteX62" fmla="*/ 978604 w 1933575"/>
              <a:gd name="connsiteY62" fmla="*/ 2354747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33575" h="2381250">
                <a:moveTo>
                  <a:pt x="978607" y="2354747"/>
                </a:moveTo>
                <a:cubicBezTo>
                  <a:pt x="959926" y="2344023"/>
                  <a:pt x="932214" y="2340077"/>
                  <a:pt x="904193" y="2344149"/>
                </a:cubicBezTo>
                <a:cubicBezTo>
                  <a:pt x="879478" y="2347741"/>
                  <a:pt x="859544" y="2345609"/>
                  <a:pt x="859544" y="2339371"/>
                </a:cubicBezTo>
                <a:cubicBezTo>
                  <a:pt x="859544" y="2333173"/>
                  <a:pt x="867971" y="2288907"/>
                  <a:pt x="878270" y="2241003"/>
                </a:cubicBezTo>
                <a:cubicBezTo>
                  <a:pt x="898757" y="2145707"/>
                  <a:pt x="905617" y="1843979"/>
                  <a:pt x="887703" y="1826067"/>
                </a:cubicBezTo>
                <a:cubicBezTo>
                  <a:pt x="881473" y="1819836"/>
                  <a:pt x="845132" y="1830742"/>
                  <a:pt x="799850" y="1852431"/>
                </a:cubicBezTo>
                <a:cubicBezTo>
                  <a:pt x="661782" y="1918561"/>
                  <a:pt x="456445" y="1938349"/>
                  <a:pt x="252253" y="1905201"/>
                </a:cubicBezTo>
                <a:cubicBezTo>
                  <a:pt x="196552" y="1896159"/>
                  <a:pt x="130265" y="1880106"/>
                  <a:pt x="104948" y="1869528"/>
                </a:cubicBezTo>
                <a:cubicBezTo>
                  <a:pt x="79632" y="1858950"/>
                  <a:pt x="48540" y="1850295"/>
                  <a:pt x="35857" y="1850295"/>
                </a:cubicBezTo>
                <a:cubicBezTo>
                  <a:pt x="3761" y="1850295"/>
                  <a:pt x="19436" y="1830311"/>
                  <a:pt x="71512" y="1804838"/>
                </a:cubicBezTo>
                <a:cubicBezTo>
                  <a:pt x="95653" y="1793030"/>
                  <a:pt x="126119" y="1777537"/>
                  <a:pt x="139216" y="1770408"/>
                </a:cubicBezTo>
                <a:cubicBezTo>
                  <a:pt x="238490" y="1716371"/>
                  <a:pt x="368066" y="1673565"/>
                  <a:pt x="463661" y="1663224"/>
                </a:cubicBezTo>
                <a:cubicBezTo>
                  <a:pt x="527786" y="1656289"/>
                  <a:pt x="548394" y="1632735"/>
                  <a:pt x="502956" y="1618313"/>
                </a:cubicBezTo>
                <a:cubicBezTo>
                  <a:pt x="469499" y="1607695"/>
                  <a:pt x="240419" y="1379797"/>
                  <a:pt x="240419" y="1357131"/>
                </a:cubicBezTo>
                <a:cubicBezTo>
                  <a:pt x="240419" y="1354263"/>
                  <a:pt x="220328" y="1320724"/>
                  <a:pt x="195771" y="1282600"/>
                </a:cubicBezTo>
                <a:cubicBezTo>
                  <a:pt x="171214" y="1244475"/>
                  <a:pt x="139672" y="1189178"/>
                  <a:pt x="125678" y="1159719"/>
                </a:cubicBezTo>
                <a:cubicBezTo>
                  <a:pt x="111684" y="1130259"/>
                  <a:pt x="88913" y="1083219"/>
                  <a:pt x="75077" y="1055186"/>
                </a:cubicBezTo>
                <a:cubicBezTo>
                  <a:pt x="61241" y="1027154"/>
                  <a:pt x="49919" y="996790"/>
                  <a:pt x="49919" y="987712"/>
                </a:cubicBezTo>
                <a:cubicBezTo>
                  <a:pt x="49919" y="978635"/>
                  <a:pt x="39138" y="946054"/>
                  <a:pt x="25960" y="915312"/>
                </a:cubicBezTo>
                <a:cubicBezTo>
                  <a:pt x="3898" y="863843"/>
                  <a:pt x="3662" y="860090"/>
                  <a:pt x="22984" y="867917"/>
                </a:cubicBezTo>
                <a:cubicBezTo>
                  <a:pt x="34524" y="872593"/>
                  <a:pt x="60040" y="881764"/>
                  <a:pt x="79685" y="888297"/>
                </a:cubicBezTo>
                <a:cubicBezTo>
                  <a:pt x="99330" y="894830"/>
                  <a:pt x="138116" y="910356"/>
                  <a:pt x="165876" y="922797"/>
                </a:cubicBezTo>
                <a:cubicBezTo>
                  <a:pt x="193635" y="935240"/>
                  <a:pt x="220424" y="945488"/>
                  <a:pt x="225407" y="945571"/>
                </a:cubicBezTo>
                <a:cubicBezTo>
                  <a:pt x="235222" y="945733"/>
                  <a:pt x="336510" y="996671"/>
                  <a:pt x="413060" y="1039940"/>
                </a:cubicBezTo>
                <a:cubicBezTo>
                  <a:pt x="510633" y="1095091"/>
                  <a:pt x="696588" y="1257579"/>
                  <a:pt x="736109" y="1322221"/>
                </a:cubicBezTo>
                <a:cubicBezTo>
                  <a:pt x="763379" y="1366823"/>
                  <a:pt x="767155" y="1323910"/>
                  <a:pt x="746542" y="1203651"/>
                </a:cubicBezTo>
                <a:cubicBezTo>
                  <a:pt x="712455" y="1004787"/>
                  <a:pt x="730305" y="707856"/>
                  <a:pt x="789980" y="481077"/>
                </a:cubicBezTo>
                <a:cubicBezTo>
                  <a:pt x="828540" y="334539"/>
                  <a:pt x="908395" y="113761"/>
                  <a:pt x="938435" y="70639"/>
                </a:cubicBezTo>
                <a:cubicBezTo>
                  <a:pt x="947432" y="57722"/>
                  <a:pt x="954794" y="37313"/>
                  <a:pt x="954794" y="25287"/>
                </a:cubicBezTo>
                <a:cubicBezTo>
                  <a:pt x="954794" y="13261"/>
                  <a:pt x="959478" y="6315"/>
                  <a:pt x="965201" y="9853"/>
                </a:cubicBezTo>
                <a:cubicBezTo>
                  <a:pt x="986210" y="22836"/>
                  <a:pt x="1071141" y="222194"/>
                  <a:pt x="1097478" y="320342"/>
                </a:cubicBezTo>
                <a:cubicBezTo>
                  <a:pt x="1102750" y="339987"/>
                  <a:pt x="1115389" y="380171"/>
                  <a:pt x="1125564" y="409639"/>
                </a:cubicBezTo>
                <a:cubicBezTo>
                  <a:pt x="1180342" y="568269"/>
                  <a:pt x="1197417" y="694606"/>
                  <a:pt x="1197978" y="945420"/>
                </a:cubicBezTo>
                <a:cubicBezTo>
                  <a:pt x="1198283" y="1079663"/>
                  <a:pt x="1194226" y="1216288"/>
                  <a:pt x="1188974" y="1249030"/>
                </a:cubicBezTo>
                <a:lnTo>
                  <a:pt x="1179424" y="1308561"/>
                </a:lnTo>
                <a:lnTo>
                  <a:pt x="1248680" y="1239933"/>
                </a:lnTo>
                <a:cubicBezTo>
                  <a:pt x="1348612" y="1140907"/>
                  <a:pt x="1354344" y="1135920"/>
                  <a:pt x="1368262" y="1135920"/>
                </a:cubicBezTo>
                <a:cubicBezTo>
                  <a:pt x="1375197" y="1135920"/>
                  <a:pt x="1383959" y="1127875"/>
                  <a:pt x="1387732" y="1118043"/>
                </a:cubicBezTo>
                <a:cubicBezTo>
                  <a:pt x="1391505" y="1108211"/>
                  <a:pt x="1413510" y="1091145"/>
                  <a:pt x="1436631" y="1080119"/>
                </a:cubicBezTo>
                <a:cubicBezTo>
                  <a:pt x="1459753" y="1069094"/>
                  <a:pt x="1478669" y="1055706"/>
                  <a:pt x="1478669" y="1050372"/>
                </a:cubicBezTo>
                <a:cubicBezTo>
                  <a:pt x="1478669" y="1045036"/>
                  <a:pt x="1489385" y="1040670"/>
                  <a:pt x="1502482" y="1040670"/>
                </a:cubicBezTo>
                <a:cubicBezTo>
                  <a:pt x="1515579" y="1040670"/>
                  <a:pt x="1526294" y="1036416"/>
                  <a:pt x="1526294" y="1031218"/>
                </a:cubicBezTo>
                <a:cubicBezTo>
                  <a:pt x="1526294" y="1018958"/>
                  <a:pt x="1741455" y="917664"/>
                  <a:pt x="1829904" y="888284"/>
                </a:cubicBezTo>
                <a:cubicBezTo>
                  <a:pt x="1849549" y="881758"/>
                  <a:pt x="1875099" y="872580"/>
                  <a:pt x="1886681" y="867889"/>
                </a:cubicBezTo>
                <a:cubicBezTo>
                  <a:pt x="1905411" y="860301"/>
                  <a:pt x="1906370" y="863128"/>
                  <a:pt x="1895365" y="893459"/>
                </a:cubicBezTo>
                <a:cubicBezTo>
                  <a:pt x="1888560" y="912215"/>
                  <a:pt x="1878090" y="938276"/>
                  <a:pt x="1872099" y="951373"/>
                </a:cubicBezTo>
                <a:cubicBezTo>
                  <a:pt x="1844688" y="1011305"/>
                  <a:pt x="1812044" y="1092138"/>
                  <a:pt x="1812044" y="1100082"/>
                </a:cubicBezTo>
                <a:cubicBezTo>
                  <a:pt x="1812044" y="1108572"/>
                  <a:pt x="1706706" y="1298312"/>
                  <a:pt x="1677622" y="1342210"/>
                </a:cubicBezTo>
                <a:cubicBezTo>
                  <a:pt x="1626825" y="1418879"/>
                  <a:pt x="1441580" y="1607222"/>
                  <a:pt x="1405800" y="1618578"/>
                </a:cubicBezTo>
                <a:cubicBezTo>
                  <a:pt x="1394701" y="1622101"/>
                  <a:pt x="1382613" y="1632816"/>
                  <a:pt x="1378941" y="1642389"/>
                </a:cubicBezTo>
                <a:cubicBezTo>
                  <a:pt x="1373857" y="1655637"/>
                  <a:pt x="1382315" y="1659795"/>
                  <a:pt x="1414342" y="1659795"/>
                </a:cubicBezTo>
                <a:cubicBezTo>
                  <a:pt x="1458704" y="1659795"/>
                  <a:pt x="1690498" y="1715551"/>
                  <a:pt x="1710841" y="1731116"/>
                </a:cubicBezTo>
                <a:cubicBezTo>
                  <a:pt x="1717390" y="1736126"/>
                  <a:pt x="1736142" y="1744276"/>
                  <a:pt x="1752513" y="1749228"/>
                </a:cubicBezTo>
                <a:cubicBezTo>
                  <a:pt x="1768885" y="1754181"/>
                  <a:pt x="1815841" y="1777453"/>
                  <a:pt x="1856860" y="1800943"/>
                </a:cubicBezTo>
                <a:lnTo>
                  <a:pt x="1931442" y="1843654"/>
                </a:lnTo>
                <a:lnTo>
                  <a:pt x="1889185" y="1865332"/>
                </a:lnTo>
                <a:cubicBezTo>
                  <a:pt x="1830885" y="1895243"/>
                  <a:pt x="1612410" y="1933639"/>
                  <a:pt x="1500524" y="1933639"/>
                </a:cubicBezTo>
                <a:cubicBezTo>
                  <a:pt x="1392615" y="1933639"/>
                  <a:pt x="1242331" y="1905485"/>
                  <a:pt x="1176912" y="1873014"/>
                </a:cubicBezTo>
                <a:cubicBezTo>
                  <a:pt x="1151736" y="1860519"/>
                  <a:pt x="1125904" y="1850295"/>
                  <a:pt x="1119506" y="1850295"/>
                </a:cubicBezTo>
                <a:cubicBezTo>
                  <a:pt x="1113109" y="1850295"/>
                  <a:pt x="1099838" y="1842258"/>
                  <a:pt x="1090016" y="1832436"/>
                </a:cubicBezTo>
                <a:cubicBezTo>
                  <a:pt x="1080193" y="1822613"/>
                  <a:pt x="1067806" y="1814577"/>
                  <a:pt x="1062488" y="1814577"/>
                </a:cubicBezTo>
                <a:cubicBezTo>
                  <a:pt x="1035425" y="1814577"/>
                  <a:pt x="1035291" y="2140088"/>
                  <a:pt x="1062288" y="2290796"/>
                </a:cubicBezTo>
                <a:cubicBezTo>
                  <a:pt x="1076601" y="2370691"/>
                  <a:pt x="1046476" y="2393712"/>
                  <a:pt x="978604" y="2354747"/>
                </a:cubicBezTo>
                <a:close/>
              </a:path>
            </a:pathLst>
          </a:custGeom>
          <a:solidFill>
            <a:srgbClr val="0C183B"/>
          </a:solid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96" name="Полилиния: фигура 95">
            <a:extLst>
              <a:ext uri="{FF2B5EF4-FFF2-40B4-BE49-F238E27FC236}">
                <a16:creationId xmlns:a16="http://schemas.microsoft.com/office/drawing/2014/main" id="{F98CB936-F67B-4AEC-BFE8-6A240427EFBD}"/>
              </a:ext>
            </a:extLst>
          </p:cNvPr>
          <p:cNvSpPr/>
          <p:nvPr/>
        </p:nvSpPr>
        <p:spPr>
          <a:xfrm rot="4657622">
            <a:off x="3253938" y="2986440"/>
            <a:ext cx="324857" cy="326900"/>
          </a:xfrm>
          <a:custGeom>
            <a:avLst/>
            <a:gdLst>
              <a:gd name="connsiteX0" fmla="*/ 12882 w 1514475"/>
              <a:gd name="connsiteY0" fmla="*/ 1504163 h 1524000"/>
              <a:gd name="connsiteX1" fmla="*/ 161111 w 1514475"/>
              <a:gd name="connsiteY1" fmla="*/ 1326266 h 1524000"/>
              <a:gd name="connsiteX2" fmla="*/ 313494 w 1514475"/>
              <a:gd name="connsiteY2" fmla="*/ 1146694 h 1524000"/>
              <a:gd name="connsiteX3" fmla="*/ 299210 w 1514475"/>
              <a:gd name="connsiteY3" fmla="*/ 1104434 h 1524000"/>
              <a:gd name="connsiteX4" fmla="*/ 280414 w 1514475"/>
              <a:gd name="connsiteY4" fmla="*/ 1040111 h 1524000"/>
              <a:gd name="connsiteX5" fmla="*/ 245653 w 1514475"/>
              <a:gd name="connsiteY5" fmla="*/ 950719 h 1524000"/>
              <a:gd name="connsiteX6" fmla="*/ 229690 w 1514475"/>
              <a:gd name="connsiteY6" fmla="*/ 897674 h 1524000"/>
              <a:gd name="connsiteX7" fmla="*/ 607692 w 1514475"/>
              <a:gd name="connsiteY7" fmla="*/ 519130 h 1524000"/>
              <a:gd name="connsiteX8" fmla="*/ 985695 w 1514475"/>
              <a:gd name="connsiteY8" fmla="*/ 140585 h 1524000"/>
              <a:gd name="connsiteX9" fmla="*/ 1066375 w 1514475"/>
              <a:gd name="connsiteY9" fmla="*/ 222160 h 1524000"/>
              <a:gd name="connsiteX10" fmla="*/ 1154735 w 1514475"/>
              <a:gd name="connsiteY10" fmla="*/ 303356 h 1524000"/>
              <a:gd name="connsiteX11" fmla="*/ 1219924 w 1514475"/>
              <a:gd name="connsiteY11" fmla="*/ 247968 h 1524000"/>
              <a:gd name="connsiteX12" fmla="*/ 1155400 w 1514475"/>
              <a:gd name="connsiteY12" fmla="*/ 140047 h 1524000"/>
              <a:gd name="connsiteX13" fmla="*/ 1069084 w 1514475"/>
              <a:gd name="connsiteY13" fmla="*/ 57737 h 1524000"/>
              <a:gd name="connsiteX14" fmla="*/ 1093487 w 1514475"/>
              <a:gd name="connsiteY14" fmla="*/ 33333 h 1524000"/>
              <a:gd name="connsiteX15" fmla="*/ 1117891 w 1514475"/>
              <a:gd name="connsiteY15" fmla="*/ 8930 h 1524000"/>
              <a:gd name="connsiteX16" fmla="*/ 1324571 w 1514475"/>
              <a:gd name="connsiteY16" fmla="*/ 215863 h 1524000"/>
              <a:gd name="connsiteX17" fmla="*/ 1510544 w 1514475"/>
              <a:gd name="connsiteY17" fmla="*/ 422798 h 1524000"/>
              <a:gd name="connsiteX18" fmla="*/ 1489836 w 1514475"/>
              <a:gd name="connsiteY18" fmla="*/ 440657 h 1524000"/>
              <a:gd name="connsiteX19" fmla="*/ 1385314 w 1514475"/>
              <a:gd name="connsiteY19" fmla="*/ 372196 h 1524000"/>
              <a:gd name="connsiteX20" fmla="*/ 1298093 w 1514475"/>
              <a:gd name="connsiteY20" fmla="*/ 285876 h 1524000"/>
              <a:gd name="connsiteX21" fmla="*/ 1257115 w 1514475"/>
              <a:gd name="connsiteY21" fmla="*/ 330269 h 1524000"/>
              <a:gd name="connsiteX22" fmla="*/ 1216138 w 1514475"/>
              <a:gd name="connsiteY22" fmla="*/ 374662 h 1524000"/>
              <a:gd name="connsiteX23" fmla="*/ 1306542 w 1514475"/>
              <a:gd name="connsiteY23" fmla="*/ 463037 h 1524000"/>
              <a:gd name="connsiteX24" fmla="*/ 1371953 w 1514475"/>
              <a:gd name="connsiteY24" fmla="*/ 559345 h 1524000"/>
              <a:gd name="connsiteX25" fmla="*/ 1346960 w 1514475"/>
              <a:gd name="connsiteY25" fmla="*/ 577466 h 1524000"/>
              <a:gd name="connsiteX26" fmla="*/ 1262701 w 1514475"/>
              <a:gd name="connsiteY26" fmla="*/ 660923 h 1524000"/>
              <a:gd name="connsiteX27" fmla="*/ 1251710 w 1514475"/>
              <a:gd name="connsiteY27" fmla="*/ 676498 h 1524000"/>
              <a:gd name="connsiteX28" fmla="*/ 1204367 w 1514475"/>
              <a:gd name="connsiteY28" fmla="*/ 727100 h 1524000"/>
              <a:gd name="connsiteX29" fmla="*/ 1156742 w 1514475"/>
              <a:gd name="connsiteY29" fmla="*/ 772970 h 1524000"/>
              <a:gd name="connsiteX30" fmla="*/ 1071774 w 1514475"/>
              <a:gd name="connsiteY30" fmla="*/ 851423 h 1524000"/>
              <a:gd name="connsiteX31" fmla="*/ 1055256 w 1514475"/>
              <a:gd name="connsiteY31" fmla="*/ 875235 h 1524000"/>
              <a:gd name="connsiteX32" fmla="*/ 1030642 w 1514475"/>
              <a:gd name="connsiteY32" fmla="*/ 899048 h 1524000"/>
              <a:gd name="connsiteX33" fmla="*/ 1013585 w 1514475"/>
              <a:gd name="connsiteY33" fmla="*/ 908683 h 1524000"/>
              <a:gd name="connsiteX34" fmla="*/ 885555 w 1514475"/>
              <a:gd name="connsiteY34" fmla="*/ 1042474 h 1524000"/>
              <a:gd name="connsiteX35" fmla="*/ 840944 w 1514475"/>
              <a:gd name="connsiteY35" fmla="*/ 1089548 h 1524000"/>
              <a:gd name="connsiteX36" fmla="*/ 790343 w 1514475"/>
              <a:gd name="connsiteY36" fmla="*/ 1136621 h 1524000"/>
              <a:gd name="connsiteX37" fmla="*/ 775460 w 1514475"/>
              <a:gd name="connsiteY37" fmla="*/ 1154230 h 1524000"/>
              <a:gd name="connsiteX38" fmla="*/ 754624 w 1514475"/>
              <a:gd name="connsiteY38" fmla="*/ 1178242 h 1524000"/>
              <a:gd name="connsiteX39" fmla="*/ 698762 w 1514475"/>
              <a:gd name="connsiteY39" fmla="*/ 1232623 h 1524000"/>
              <a:gd name="connsiteX40" fmla="*/ 645184 w 1514475"/>
              <a:gd name="connsiteY40" fmla="*/ 1281843 h 1524000"/>
              <a:gd name="connsiteX41" fmla="*/ 396915 w 1514475"/>
              <a:gd name="connsiteY41" fmla="*/ 1216633 h 1524000"/>
              <a:gd name="connsiteX42" fmla="*/ 212209 w 1514475"/>
              <a:gd name="connsiteY42" fmla="*/ 1361101 h 1524000"/>
              <a:gd name="connsiteX43" fmla="*/ 43066 w 1514475"/>
              <a:gd name="connsiteY43" fmla="*/ 1517473 h 1524000"/>
              <a:gd name="connsiteX44" fmla="*/ 12882 w 1514475"/>
              <a:gd name="connsiteY44" fmla="*/ 1504163 h 1524000"/>
              <a:gd name="connsiteX45" fmla="*/ 949979 w 1514475"/>
              <a:gd name="connsiteY45" fmla="*/ 739444 h 1524000"/>
              <a:gd name="connsiteX46" fmla="*/ 1215991 w 1514475"/>
              <a:gd name="connsiteY46" fmla="*/ 465683 h 1524000"/>
              <a:gd name="connsiteX47" fmla="*/ 1132647 w 1514475"/>
              <a:gd name="connsiteY47" fmla="*/ 375173 h 1524000"/>
              <a:gd name="connsiteX48" fmla="*/ 1049303 w 1514475"/>
              <a:gd name="connsiteY48" fmla="*/ 279137 h 1524000"/>
              <a:gd name="connsiteX49" fmla="*/ 1038130 w 1514475"/>
              <a:gd name="connsiteY49" fmla="*/ 273517 h 1524000"/>
              <a:gd name="connsiteX50" fmla="*/ 1016061 w 1514475"/>
              <a:gd name="connsiteY50" fmla="*/ 260957 h 1524000"/>
              <a:gd name="connsiteX51" fmla="*/ 978714 w 1514475"/>
              <a:gd name="connsiteY51" fmla="*/ 249888 h 1524000"/>
              <a:gd name="connsiteX52" fmla="*/ 957549 w 1514475"/>
              <a:gd name="connsiteY52" fmla="*/ 263574 h 1524000"/>
              <a:gd name="connsiteX53" fmla="*/ 778125 w 1514475"/>
              <a:gd name="connsiteY53" fmla="*/ 453011 h 1524000"/>
              <a:gd name="connsiteX54" fmla="*/ 574302 w 1514475"/>
              <a:gd name="connsiteY54" fmla="*/ 622251 h 1524000"/>
              <a:gd name="connsiteX55" fmla="*/ 570785 w 1514475"/>
              <a:gd name="connsiteY55" fmla="*/ 627276 h 1524000"/>
              <a:gd name="connsiteX56" fmla="*/ 515526 w 1514475"/>
              <a:gd name="connsiteY56" fmla="*/ 715492 h 1524000"/>
              <a:gd name="connsiteX57" fmla="*/ 444679 w 1514475"/>
              <a:gd name="connsiteY57" fmla="*/ 783777 h 1524000"/>
              <a:gd name="connsiteX58" fmla="*/ 556799 w 1514475"/>
              <a:gd name="connsiteY58" fmla="*/ 894990 h 1524000"/>
              <a:gd name="connsiteX59" fmla="*/ 676443 w 1514475"/>
              <a:gd name="connsiteY59" fmla="*/ 1006204 h 1524000"/>
              <a:gd name="connsiteX60" fmla="*/ 949979 w 1514475"/>
              <a:gd name="connsiteY60" fmla="*/ 739444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14475" h="1524000">
                <a:moveTo>
                  <a:pt x="12882" y="1504163"/>
                </a:moveTo>
                <a:cubicBezTo>
                  <a:pt x="-2434" y="1493690"/>
                  <a:pt x="22675" y="1463555"/>
                  <a:pt x="161111" y="1326266"/>
                </a:cubicBezTo>
                <a:cubicBezTo>
                  <a:pt x="290715" y="1197733"/>
                  <a:pt x="324602" y="1157801"/>
                  <a:pt x="313494" y="1146694"/>
                </a:cubicBezTo>
                <a:cubicBezTo>
                  <a:pt x="305638" y="1138838"/>
                  <a:pt x="299210" y="1119821"/>
                  <a:pt x="299210" y="1104434"/>
                </a:cubicBezTo>
                <a:cubicBezTo>
                  <a:pt x="299210" y="1089048"/>
                  <a:pt x="290752" y="1060102"/>
                  <a:pt x="280414" y="1040111"/>
                </a:cubicBezTo>
                <a:cubicBezTo>
                  <a:pt x="270077" y="1020120"/>
                  <a:pt x="254435" y="979894"/>
                  <a:pt x="245653" y="950719"/>
                </a:cubicBezTo>
                <a:lnTo>
                  <a:pt x="229690" y="897674"/>
                </a:lnTo>
                <a:lnTo>
                  <a:pt x="607692" y="519130"/>
                </a:lnTo>
                <a:lnTo>
                  <a:pt x="985695" y="140585"/>
                </a:lnTo>
                <a:lnTo>
                  <a:pt x="1066375" y="222160"/>
                </a:lnTo>
                <a:cubicBezTo>
                  <a:pt x="1110750" y="267027"/>
                  <a:pt x="1150512" y="303565"/>
                  <a:pt x="1154735" y="303356"/>
                </a:cubicBezTo>
                <a:cubicBezTo>
                  <a:pt x="1165328" y="302832"/>
                  <a:pt x="1193889" y="278567"/>
                  <a:pt x="1219924" y="247968"/>
                </a:cubicBezTo>
                <a:cubicBezTo>
                  <a:pt x="1241531" y="222574"/>
                  <a:pt x="1240983" y="221658"/>
                  <a:pt x="1155400" y="140047"/>
                </a:cubicBezTo>
                <a:lnTo>
                  <a:pt x="1069084" y="57737"/>
                </a:lnTo>
                <a:lnTo>
                  <a:pt x="1093487" y="33333"/>
                </a:lnTo>
                <a:lnTo>
                  <a:pt x="1117891" y="8930"/>
                </a:lnTo>
                <a:lnTo>
                  <a:pt x="1324571" y="215863"/>
                </a:lnTo>
                <a:cubicBezTo>
                  <a:pt x="1449729" y="341175"/>
                  <a:pt x="1523084" y="422798"/>
                  <a:pt x="1510544" y="422798"/>
                </a:cubicBezTo>
                <a:cubicBezTo>
                  <a:pt x="1499154" y="422798"/>
                  <a:pt x="1489836" y="430834"/>
                  <a:pt x="1489836" y="440657"/>
                </a:cubicBezTo>
                <a:cubicBezTo>
                  <a:pt x="1489836" y="470879"/>
                  <a:pt x="1475617" y="461565"/>
                  <a:pt x="1385314" y="372196"/>
                </a:cubicBezTo>
                <a:lnTo>
                  <a:pt x="1298093" y="285876"/>
                </a:lnTo>
                <a:lnTo>
                  <a:pt x="1257115" y="330269"/>
                </a:lnTo>
                <a:lnTo>
                  <a:pt x="1216138" y="374662"/>
                </a:lnTo>
                <a:lnTo>
                  <a:pt x="1306542" y="463037"/>
                </a:lnTo>
                <a:cubicBezTo>
                  <a:pt x="1387420" y="542099"/>
                  <a:pt x="1394313" y="552248"/>
                  <a:pt x="1371953" y="559345"/>
                </a:cubicBezTo>
                <a:cubicBezTo>
                  <a:pt x="1358207" y="563708"/>
                  <a:pt x="1346960" y="571862"/>
                  <a:pt x="1346960" y="577466"/>
                </a:cubicBezTo>
                <a:cubicBezTo>
                  <a:pt x="1346960" y="591178"/>
                  <a:pt x="1276544" y="660923"/>
                  <a:pt x="1262701" y="660923"/>
                </a:cubicBezTo>
                <a:cubicBezTo>
                  <a:pt x="1256656" y="660923"/>
                  <a:pt x="1251710" y="667931"/>
                  <a:pt x="1251710" y="676498"/>
                </a:cubicBezTo>
                <a:cubicBezTo>
                  <a:pt x="1251710" y="685065"/>
                  <a:pt x="1230405" y="707835"/>
                  <a:pt x="1204367" y="727100"/>
                </a:cubicBezTo>
                <a:cubicBezTo>
                  <a:pt x="1178327" y="746364"/>
                  <a:pt x="1156896" y="767005"/>
                  <a:pt x="1156742" y="772970"/>
                </a:cubicBezTo>
                <a:cubicBezTo>
                  <a:pt x="1156418" y="785551"/>
                  <a:pt x="1085074" y="851423"/>
                  <a:pt x="1071774" y="851423"/>
                </a:cubicBezTo>
                <a:cubicBezTo>
                  <a:pt x="1066846" y="851423"/>
                  <a:pt x="1059414" y="862138"/>
                  <a:pt x="1055256" y="875235"/>
                </a:cubicBezTo>
                <a:cubicBezTo>
                  <a:pt x="1051100" y="888332"/>
                  <a:pt x="1040023" y="899048"/>
                  <a:pt x="1030642" y="899048"/>
                </a:cubicBezTo>
                <a:cubicBezTo>
                  <a:pt x="1021261" y="899048"/>
                  <a:pt x="1013585" y="903383"/>
                  <a:pt x="1013585" y="908683"/>
                </a:cubicBezTo>
                <a:cubicBezTo>
                  <a:pt x="1013585" y="920666"/>
                  <a:pt x="897746" y="1041718"/>
                  <a:pt x="885555" y="1042474"/>
                </a:cubicBezTo>
                <a:cubicBezTo>
                  <a:pt x="880664" y="1042779"/>
                  <a:pt x="860590" y="1063961"/>
                  <a:pt x="840944" y="1089548"/>
                </a:cubicBezTo>
                <a:cubicBezTo>
                  <a:pt x="821299" y="1115135"/>
                  <a:pt x="798528" y="1136318"/>
                  <a:pt x="790343" y="1136621"/>
                </a:cubicBezTo>
                <a:cubicBezTo>
                  <a:pt x="782158" y="1136926"/>
                  <a:pt x="775460" y="1144848"/>
                  <a:pt x="775460" y="1154230"/>
                </a:cubicBezTo>
                <a:cubicBezTo>
                  <a:pt x="775460" y="1163611"/>
                  <a:pt x="766084" y="1174416"/>
                  <a:pt x="754624" y="1178242"/>
                </a:cubicBezTo>
                <a:cubicBezTo>
                  <a:pt x="743164" y="1182068"/>
                  <a:pt x="718027" y="1206538"/>
                  <a:pt x="698762" y="1232623"/>
                </a:cubicBezTo>
                <a:cubicBezTo>
                  <a:pt x="679498" y="1258706"/>
                  <a:pt x="655388" y="1280855"/>
                  <a:pt x="645184" y="1281843"/>
                </a:cubicBezTo>
                <a:cubicBezTo>
                  <a:pt x="587245" y="1287451"/>
                  <a:pt x="501633" y="1264964"/>
                  <a:pt x="396915" y="1216633"/>
                </a:cubicBezTo>
                <a:cubicBezTo>
                  <a:pt x="371876" y="1205076"/>
                  <a:pt x="356519" y="1217090"/>
                  <a:pt x="212209" y="1361101"/>
                </a:cubicBezTo>
                <a:cubicBezTo>
                  <a:pt x="125641" y="1447490"/>
                  <a:pt x="49527" y="1517857"/>
                  <a:pt x="43066" y="1517473"/>
                </a:cubicBezTo>
                <a:cubicBezTo>
                  <a:pt x="36605" y="1517092"/>
                  <a:pt x="23022" y="1511098"/>
                  <a:pt x="12882" y="1504163"/>
                </a:cubicBezTo>
                <a:close/>
                <a:moveTo>
                  <a:pt x="949979" y="739444"/>
                </a:moveTo>
                <a:cubicBezTo>
                  <a:pt x="1096285" y="592726"/>
                  <a:pt x="1215991" y="469533"/>
                  <a:pt x="1215991" y="465683"/>
                </a:cubicBezTo>
                <a:cubicBezTo>
                  <a:pt x="1215991" y="461832"/>
                  <a:pt x="1178486" y="421103"/>
                  <a:pt x="1132647" y="375173"/>
                </a:cubicBezTo>
                <a:cubicBezTo>
                  <a:pt x="1086808" y="329242"/>
                  <a:pt x="1049303" y="286026"/>
                  <a:pt x="1049303" y="279137"/>
                </a:cubicBezTo>
                <a:cubicBezTo>
                  <a:pt x="1049303" y="272247"/>
                  <a:pt x="1044275" y="269718"/>
                  <a:pt x="1038130" y="273517"/>
                </a:cubicBezTo>
                <a:cubicBezTo>
                  <a:pt x="1031983" y="277316"/>
                  <a:pt x="1022053" y="271663"/>
                  <a:pt x="1016061" y="260957"/>
                </a:cubicBezTo>
                <a:cubicBezTo>
                  <a:pt x="1008440" y="247339"/>
                  <a:pt x="997221" y="244014"/>
                  <a:pt x="978714" y="249888"/>
                </a:cubicBezTo>
                <a:cubicBezTo>
                  <a:pt x="964164" y="254506"/>
                  <a:pt x="954640" y="260665"/>
                  <a:pt x="957549" y="263574"/>
                </a:cubicBezTo>
                <a:cubicBezTo>
                  <a:pt x="960459" y="266484"/>
                  <a:pt x="879718" y="351731"/>
                  <a:pt x="778125" y="453011"/>
                </a:cubicBezTo>
                <a:cubicBezTo>
                  <a:pt x="619046" y="611602"/>
                  <a:pt x="590759" y="635089"/>
                  <a:pt x="574302" y="622251"/>
                </a:cubicBezTo>
                <a:cubicBezTo>
                  <a:pt x="557553" y="609185"/>
                  <a:pt x="557119" y="609805"/>
                  <a:pt x="570785" y="627276"/>
                </a:cubicBezTo>
                <a:cubicBezTo>
                  <a:pt x="584403" y="644686"/>
                  <a:pt x="577413" y="655845"/>
                  <a:pt x="515526" y="715492"/>
                </a:cubicBezTo>
                <a:lnTo>
                  <a:pt x="444679" y="783777"/>
                </a:lnTo>
                <a:lnTo>
                  <a:pt x="556799" y="894990"/>
                </a:lnTo>
                <a:cubicBezTo>
                  <a:pt x="618466" y="956158"/>
                  <a:pt x="672306" y="1006204"/>
                  <a:pt x="676443" y="1006204"/>
                </a:cubicBezTo>
                <a:cubicBezTo>
                  <a:pt x="680580" y="1006204"/>
                  <a:pt x="803672" y="886162"/>
                  <a:pt x="949979" y="739444"/>
                </a:cubicBezTo>
                <a:close/>
              </a:path>
            </a:pathLst>
          </a:custGeom>
          <a:solidFill>
            <a:srgbClr val="0C183B"/>
          </a:solid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grpSp>
        <p:nvGrpSpPr>
          <p:cNvPr id="112" name="Группа 111">
            <a:extLst>
              <a:ext uri="{FF2B5EF4-FFF2-40B4-BE49-F238E27FC236}">
                <a16:creationId xmlns:a16="http://schemas.microsoft.com/office/drawing/2014/main" id="{6BAF1D1C-28B2-4D43-B2F7-C3000F29D947}"/>
              </a:ext>
            </a:extLst>
          </p:cNvPr>
          <p:cNvGrpSpPr/>
          <p:nvPr/>
        </p:nvGrpSpPr>
        <p:grpSpPr>
          <a:xfrm>
            <a:off x="3329168" y="3299388"/>
            <a:ext cx="311327" cy="425122"/>
            <a:chOff x="-3956684" y="4913904"/>
            <a:chExt cx="1381125" cy="1885950"/>
          </a:xfrm>
          <a:solidFill>
            <a:srgbClr val="0C183B"/>
          </a:solidFill>
        </p:grpSpPr>
        <p:sp>
          <p:nvSpPr>
            <p:cNvPr id="97" name="Полилиния: фигура 96">
              <a:extLst>
                <a:ext uri="{FF2B5EF4-FFF2-40B4-BE49-F238E27FC236}">
                  <a16:creationId xmlns:a16="http://schemas.microsoft.com/office/drawing/2014/main" id="{0042FD40-F14D-4794-8358-CC14C0366AE1}"/>
                </a:ext>
              </a:extLst>
            </p:cNvPr>
            <p:cNvSpPr/>
            <p:nvPr/>
          </p:nvSpPr>
          <p:spPr>
            <a:xfrm>
              <a:off x="-3804219" y="5176000"/>
              <a:ext cx="266700" cy="276225"/>
            </a:xfrm>
            <a:custGeom>
              <a:avLst/>
              <a:gdLst>
                <a:gd name="connsiteX0" fmla="*/ 122311 w 266700"/>
                <a:gd name="connsiteY0" fmla="*/ 260672 h 276225"/>
                <a:gd name="connsiteX1" fmla="*/ 59803 w 266700"/>
                <a:gd name="connsiteY1" fmla="*/ 229834 h 276225"/>
                <a:gd name="connsiteX2" fmla="*/ 55803 w 266700"/>
                <a:gd name="connsiteY2" fmla="*/ 201299 h 276225"/>
                <a:gd name="connsiteX3" fmla="*/ 61374 w 266700"/>
                <a:gd name="connsiteY3" fmla="*/ 196568 h 276225"/>
                <a:gd name="connsiteX4" fmla="*/ 36593 w 266700"/>
                <a:gd name="connsiteY4" fmla="*/ 189715 h 276225"/>
                <a:gd name="connsiteX5" fmla="*/ 31012 w 266700"/>
                <a:gd name="connsiteY5" fmla="*/ 9129 h 276225"/>
                <a:gd name="connsiteX6" fmla="*/ 156229 w 266700"/>
                <a:gd name="connsiteY6" fmla="*/ 117582 h 276225"/>
                <a:gd name="connsiteX7" fmla="*/ 254510 w 266700"/>
                <a:gd name="connsiteY7" fmla="*/ 248024 h 276225"/>
                <a:gd name="connsiteX8" fmla="*/ 122311 w 266700"/>
                <a:gd name="connsiteY8" fmla="*/ 260672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700" h="276225">
                  <a:moveTo>
                    <a:pt x="122311" y="260672"/>
                  </a:moveTo>
                  <a:cubicBezTo>
                    <a:pt x="97692" y="251812"/>
                    <a:pt x="69564" y="237934"/>
                    <a:pt x="59803" y="229834"/>
                  </a:cubicBezTo>
                  <a:cubicBezTo>
                    <a:pt x="39003" y="212570"/>
                    <a:pt x="35678" y="188861"/>
                    <a:pt x="55803" y="201299"/>
                  </a:cubicBezTo>
                  <a:cubicBezTo>
                    <a:pt x="64125" y="206442"/>
                    <a:pt x="66324" y="204576"/>
                    <a:pt x="61374" y="196568"/>
                  </a:cubicBezTo>
                  <a:cubicBezTo>
                    <a:pt x="56878" y="189293"/>
                    <a:pt x="45727" y="186210"/>
                    <a:pt x="36593" y="189715"/>
                  </a:cubicBezTo>
                  <a:cubicBezTo>
                    <a:pt x="3537" y="202400"/>
                    <a:pt x="-1808" y="29412"/>
                    <a:pt x="31012" y="9129"/>
                  </a:cubicBezTo>
                  <a:cubicBezTo>
                    <a:pt x="37027" y="5411"/>
                    <a:pt x="93375" y="54216"/>
                    <a:pt x="156229" y="117582"/>
                  </a:cubicBezTo>
                  <a:cubicBezTo>
                    <a:pt x="250710" y="212834"/>
                    <a:pt x="267737" y="235434"/>
                    <a:pt x="254510" y="248024"/>
                  </a:cubicBezTo>
                  <a:cubicBezTo>
                    <a:pt x="228818" y="272480"/>
                    <a:pt x="170593" y="278050"/>
                    <a:pt x="122311" y="260672"/>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98" name="Полилиния: фигура 97">
              <a:extLst>
                <a:ext uri="{FF2B5EF4-FFF2-40B4-BE49-F238E27FC236}">
                  <a16:creationId xmlns:a16="http://schemas.microsoft.com/office/drawing/2014/main" id="{15FE784E-931C-49EA-B7C0-82CAC6832F44}"/>
                </a:ext>
              </a:extLst>
            </p:cNvPr>
            <p:cNvSpPr/>
            <p:nvPr/>
          </p:nvSpPr>
          <p:spPr>
            <a:xfrm>
              <a:off x="-3747532" y="5101955"/>
              <a:ext cx="285750" cy="276225"/>
            </a:xfrm>
            <a:custGeom>
              <a:avLst/>
              <a:gdLst>
                <a:gd name="connsiteX0" fmla="*/ 124918 w 285750"/>
                <a:gd name="connsiteY0" fmla="*/ 151828 h 276225"/>
                <a:gd name="connsiteX1" fmla="*/ 8930 w 285750"/>
                <a:gd name="connsiteY1" fmla="*/ 35402 h 276225"/>
                <a:gd name="connsiteX2" fmla="*/ 63916 w 285750"/>
                <a:gd name="connsiteY2" fmla="*/ 19167 h 276225"/>
                <a:gd name="connsiteX3" fmla="*/ 174174 w 285750"/>
                <a:gd name="connsiteY3" fmla="*/ 20062 h 276225"/>
                <a:gd name="connsiteX4" fmla="*/ 257427 w 285750"/>
                <a:gd name="connsiteY4" fmla="*/ 87780 h 276225"/>
                <a:gd name="connsiteX5" fmla="*/ 285407 w 285750"/>
                <a:gd name="connsiteY5" fmla="*/ 178056 h 276225"/>
                <a:gd name="connsiteX6" fmla="*/ 249641 w 285750"/>
                <a:gd name="connsiteY6" fmla="*/ 268254 h 276225"/>
                <a:gd name="connsiteX7" fmla="*/ 124918 w 285750"/>
                <a:gd name="connsiteY7" fmla="*/ 151828 h 276225"/>
                <a:gd name="connsiteX8" fmla="*/ 247307 w 285750"/>
                <a:gd name="connsiteY8" fmla="*/ 167664 h 276225"/>
                <a:gd name="connsiteX9" fmla="*/ 159302 w 285750"/>
                <a:gd name="connsiteY9" fmla="*/ 42526 h 276225"/>
                <a:gd name="connsiteX10" fmla="*/ 104432 w 285750"/>
                <a:gd name="connsiteY10" fmla="*/ 51736 h 276225"/>
                <a:gd name="connsiteX11" fmla="*/ 146375 w 285750"/>
                <a:gd name="connsiteY11" fmla="*/ 93344 h 276225"/>
                <a:gd name="connsiteX12" fmla="*/ 203466 w 285750"/>
                <a:gd name="connsiteY12" fmla="*/ 195538 h 276225"/>
                <a:gd name="connsiteX13" fmla="*/ 222106 w 285750"/>
                <a:gd name="connsiteY13" fmla="*/ 220629 h 276225"/>
                <a:gd name="connsiteX14" fmla="*/ 247307 w 285750"/>
                <a:gd name="connsiteY14" fmla="*/ 16766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5750" h="276225">
                  <a:moveTo>
                    <a:pt x="124918" y="151828"/>
                  </a:moveTo>
                  <a:lnTo>
                    <a:pt x="8930" y="35402"/>
                  </a:lnTo>
                  <a:lnTo>
                    <a:pt x="63916" y="19167"/>
                  </a:lnTo>
                  <a:cubicBezTo>
                    <a:pt x="110854" y="5308"/>
                    <a:pt x="126990" y="5438"/>
                    <a:pt x="174174" y="20062"/>
                  </a:cubicBezTo>
                  <a:cubicBezTo>
                    <a:pt x="219283" y="34043"/>
                    <a:pt x="234593" y="46495"/>
                    <a:pt x="257427" y="87780"/>
                  </a:cubicBezTo>
                  <a:cubicBezTo>
                    <a:pt x="272817" y="115603"/>
                    <a:pt x="285407" y="156227"/>
                    <a:pt x="285407" y="178056"/>
                  </a:cubicBezTo>
                  <a:cubicBezTo>
                    <a:pt x="285407" y="218300"/>
                    <a:pt x="265600" y="268254"/>
                    <a:pt x="249641" y="268254"/>
                  </a:cubicBezTo>
                  <a:cubicBezTo>
                    <a:pt x="244838" y="268254"/>
                    <a:pt x="188712" y="215862"/>
                    <a:pt x="124918" y="151828"/>
                  </a:cubicBezTo>
                  <a:close/>
                  <a:moveTo>
                    <a:pt x="247307" y="167664"/>
                  </a:moveTo>
                  <a:cubicBezTo>
                    <a:pt x="247307" y="108487"/>
                    <a:pt x="216108" y="64123"/>
                    <a:pt x="159302" y="42526"/>
                  </a:cubicBezTo>
                  <a:cubicBezTo>
                    <a:pt x="113943" y="25280"/>
                    <a:pt x="104432" y="26877"/>
                    <a:pt x="104432" y="51736"/>
                  </a:cubicBezTo>
                  <a:cubicBezTo>
                    <a:pt x="104432" y="64734"/>
                    <a:pt x="121143" y="81312"/>
                    <a:pt x="146375" y="93344"/>
                  </a:cubicBezTo>
                  <a:cubicBezTo>
                    <a:pt x="191474" y="114851"/>
                    <a:pt x="214015" y="155199"/>
                    <a:pt x="203466" y="195538"/>
                  </a:cubicBezTo>
                  <a:cubicBezTo>
                    <a:pt x="198320" y="215219"/>
                    <a:pt x="202339" y="220629"/>
                    <a:pt x="222106" y="220629"/>
                  </a:cubicBezTo>
                  <a:cubicBezTo>
                    <a:pt x="243993" y="220629"/>
                    <a:pt x="247307" y="213664"/>
                    <a:pt x="247307" y="167664"/>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99" name="Полилиния: фигура 98">
              <a:extLst>
                <a:ext uri="{FF2B5EF4-FFF2-40B4-BE49-F238E27FC236}">
                  <a16:creationId xmlns:a16="http://schemas.microsoft.com/office/drawing/2014/main" id="{CE16AE02-868F-4292-89D9-45DDDFD7E6F8}"/>
                </a:ext>
              </a:extLst>
            </p:cNvPr>
            <p:cNvSpPr/>
            <p:nvPr/>
          </p:nvSpPr>
          <p:spPr>
            <a:xfrm>
              <a:off x="-3598128" y="4958034"/>
              <a:ext cx="666750" cy="19050"/>
            </a:xfrm>
            <a:custGeom>
              <a:avLst/>
              <a:gdLst>
                <a:gd name="connsiteX0" fmla="*/ 71114 w 666750"/>
                <a:gd name="connsiteY0" fmla="*/ 10350 h 19050"/>
                <a:gd name="connsiteX1" fmla="*/ 600942 w 666750"/>
                <a:gd name="connsiteY1" fmla="*/ 10350 h 19050"/>
                <a:gd name="connsiteX2" fmla="*/ 336028 w 666750"/>
                <a:gd name="connsiteY2" fmla="*/ 13794 h 19050"/>
                <a:gd name="connsiteX3" fmla="*/ 71114 w 666750"/>
                <a:gd name="connsiteY3" fmla="*/ 10350 h 19050"/>
              </a:gdLst>
              <a:ahLst/>
              <a:cxnLst>
                <a:cxn ang="0">
                  <a:pos x="connsiteX0" y="connsiteY0"/>
                </a:cxn>
                <a:cxn ang="0">
                  <a:pos x="connsiteX1" y="connsiteY1"/>
                </a:cxn>
                <a:cxn ang="0">
                  <a:pos x="connsiteX2" y="connsiteY2"/>
                </a:cxn>
                <a:cxn ang="0">
                  <a:pos x="connsiteX3" y="connsiteY3"/>
                </a:cxn>
              </a:cxnLst>
              <a:rect l="l" t="t" r="r" b="b"/>
              <a:pathLst>
                <a:path w="666750" h="19050">
                  <a:moveTo>
                    <a:pt x="71114" y="10350"/>
                  </a:moveTo>
                  <a:cubicBezTo>
                    <a:pt x="216817" y="8456"/>
                    <a:pt x="455240" y="8456"/>
                    <a:pt x="600942" y="10350"/>
                  </a:cubicBezTo>
                  <a:cubicBezTo>
                    <a:pt x="746645" y="12244"/>
                    <a:pt x="627434" y="13794"/>
                    <a:pt x="336028" y="13794"/>
                  </a:cubicBezTo>
                  <a:cubicBezTo>
                    <a:pt x="44623" y="13794"/>
                    <a:pt x="-74588" y="12244"/>
                    <a:pt x="71114" y="10350"/>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0" name="Полилиния: фигура 99">
              <a:extLst>
                <a:ext uri="{FF2B5EF4-FFF2-40B4-BE49-F238E27FC236}">
                  <a16:creationId xmlns:a16="http://schemas.microsoft.com/office/drawing/2014/main" id="{0CF14FF1-1DC0-4DDC-9FD6-5DB9A5F57560}"/>
                </a:ext>
              </a:extLst>
            </p:cNvPr>
            <p:cNvSpPr/>
            <p:nvPr/>
          </p:nvSpPr>
          <p:spPr>
            <a:xfrm>
              <a:off x="-3598128" y="4946128"/>
              <a:ext cx="666750" cy="19050"/>
            </a:xfrm>
            <a:custGeom>
              <a:avLst/>
              <a:gdLst>
                <a:gd name="connsiteX0" fmla="*/ 71114 w 666750"/>
                <a:gd name="connsiteY0" fmla="*/ 10350 h 19050"/>
                <a:gd name="connsiteX1" fmla="*/ 600942 w 666750"/>
                <a:gd name="connsiteY1" fmla="*/ 10350 h 19050"/>
                <a:gd name="connsiteX2" fmla="*/ 336028 w 666750"/>
                <a:gd name="connsiteY2" fmla="*/ 13794 h 19050"/>
                <a:gd name="connsiteX3" fmla="*/ 71114 w 666750"/>
                <a:gd name="connsiteY3" fmla="*/ 10350 h 19050"/>
              </a:gdLst>
              <a:ahLst/>
              <a:cxnLst>
                <a:cxn ang="0">
                  <a:pos x="connsiteX0" y="connsiteY0"/>
                </a:cxn>
                <a:cxn ang="0">
                  <a:pos x="connsiteX1" y="connsiteY1"/>
                </a:cxn>
                <a:cxn ang="0">
                  <a:pos x="connsiteX2" y="connsiteY2"/>
                </a:cxn>
                <a:cxn ang="0">
                  <a:pos x="connsiteX3" y="connsiteY3"/>
                </a:cxn>
              </a:cxnLst>
              <a:rect l="l" t="t" r="r" b="b"/>
              <a:pathLst>
                <a:path w="666750" h="19050">
                  <a:moveTo>
                    <a:pt x="71114" y="10350"/>
                  </a:moveTo>
                  <a:cubicBezTo>
                    <a:pt x="216817" y="8456"/>
                    <a:pt x="455240" y="8456"/>
                    <a:pt x="600942" y="10350"/>
                  </a:cubicBezTo>
                  <a:cubicBezTo>
                    <a:pt x="746645" y="12244"/>
                    <a:pt x="627434" y="13794"/>
                    <a:pt x="336028" y="13794"/>
                  </a:cubicBezTo>
                  <a:cubicBezTo>
                    <a:pt x="44623" y="13794"/>
                    <a:pt x="-74588" y="12244"/>
                    <a:pt x="71114" y="10350"/>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1" name="Полилиния: фигура 100">
              <a:extLst>
                <a:ext uri="{FF2B5EF4-FFF2-40B4-BE49-F238E27FC236}">
                  <a16:creationId xmlns:a16="http://schemas.microsoft.com/office/drawing/2014/main" id="{D70C1836-F435-46CD-AB3F-5DF7441A1C27}"/>
                </a:ext>
              </a:extLst>
            </p:cNvPr>
            <p:cNvSpPr/>
            <p:nvPr/>
          </p:nvSpPr>
          <p:spPr>
            <a:xfrm>
              <a:off x="-3080530" y="5170779"/>
              <a:ext cx="276225" cy="276225"/>
            </a:xfrm>
            <a:custGeom>
              <a:avLst/>
              <a:gdLst>
                <a:gd name="connsiteX0" fmla="*/ 113295 w 276225"/>
                <a:gd name="connsiteY0" fmla="*/ 262030 h 276225"/>
                <a:gd name="connsiteX1" fmla="*/ 8930 w 276225"/>
                <a:gd name="connsiteY1" fmla="*/ 114333 h 276225"/>
                <a:gd name="connsiteX2" fmla="*/ 43806 w 276225"/>
                <a:gd name="connsiteY2" fmla="*/ 8930 h 276225"/>
                <a:gd name="connsiteX3" fmla="*/ 168434 w 276225"/>
                <a:gd name="connsiteY3" fmla="*/ 126758 h 276225"/>
                <a:gd name="connsiteX4" fmla="*/ 263242 w 276225"/>
                <a:gd name="connsiteY4" fmla="*/ 256670 h 276225"/>
                <a:gd name="connsiteX5" fmla="*/ 113295 w 276225"/>
                <a:gd name="connsiteY5" fmla="*/ 26203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276225">
                  <a:moveTo>
                    <a:pt x="113295" y="262030"/>
                  </a:moveTo>
                  <a:cubicBezTo>
                    <a:pt x="53246" y="233765"/>
                    <a:pt x="8930" y="171050"/>
                    <a:pt x="8930" y="114333"/>
                  </a:cubicBezTo>
                  <a:cubicBezTo>
                    <a:pt x="8930" y="70642"/>
                    <a:pt x="29349" y="8930"/>
                    <a:pt x="43806" y="8930"/>
                  </a:cubicBezTo>
                  <a:cubicBezTo>
                    <a:pt x="47790" y="8930"/>
                    <a:pt x="103872" y="61953"/>
                    <a:pt x="168434" y="126758"/>
                  </a:cubicBezTo>
                  <a:cubicBezTo>
                    <a:pt x="273616" y="232336"/>
                    <a:pt x="283474" y="245842"/>
                    <a:pt x="263242" y="256670"/>
                  </a:cubicBezTo>
                  <a:cubicBezTo>
                    <a:pt x="217081" y="281374"/>
                    <a:pt x="158817" y="283457"/>
                    <a:pt x="113295" y="262030"/>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2" name="Полилиния: фигура 101">
              <a:extLst>
                <a:ext uri="{FF2B5EF4-FFF2-40B4-BE49-F238E27FC236}">
                  <a16:creationId xmlns:a16="http://schemas.microsoft.com/office/drawing/2014/main" id="{2244F494-B68C-4A1E-956E-1DAC860DDDF2}"/>
                </a:ext>
              </a:extLst>
            </p:cNvPr>
            <p:cNvSpPr/>
            <p:nvPr/>
          </p:nvSpPr>
          <p:spPr>
            <a:xfrm>
              <a:off x="-3009092" y="5104681"/>
              <a:ext cx="276225" cy="276225"/>
            </a:xfrm>
            <a:custGeom>
              <a:avLst/>
              <a:gdLst>
                <a:gd name="connsiteX0" fmla="*/ 210525 w 276225"/>
                <a:gd name="connsiteY0" fmla="*/ 244502 h 276225"/>
                <a:gd name="connsiteX1" fmla="*/ 184728 w 276225"/>
                <a:gd name="connsiteY1" fmla="*/ 203019 h 276225"/>
                <a:gd name="connsiteX2" fmla="*/ 176504 w 276225"/>
                <a:gd name="connsiteY2" fmla="*/ 197066 h 276225"/>
                <a:gd name="connsiteX3" fmla="*/ 8930 w 276225"/>
                <a:gd name="connsiteY3" fmla="*/ 35006 h 276225"/>
                <a:gd name="connsiteX4" fmla="*/ 58400 w 276225"/>
                <a:gd name="connsiteY4" fmla="*/ 16349 h 276225"/>
                <a:gd name="connsiteX5" fmla="*/ 241420 w 276225"/>
                <a:gd name="connsiteY5" fmla="*/ 65671 h 276225"/>
                <a:gd name="connsiteX6" fmla="*/ 270867 w 276225"/>
                <a:gd name="connsiteY6" fmla="*/ 175685 h 276225"/>
                <a:gd name="connsiteX7" fmla="*/ 210525 w 276225"/>
                <a:gd name="connsiteY7" fmla="*/ 244502 h 276225"/>
                <a:gd name="connsiteX8" fmla="*/ 247054 w 276225"/>
                <a:gd name="connsiteY8" fmla="*/ 178604 h 276225"/>
                <a:gd name="connsiteX9" fmla="*/ 168373 w 276225"/>
                <a:gd name="connsiteY9" fmla="*/ 51845 h 276225"/>
                <a:gd name="connsiteX10" fmla="*/ 87716 w 276225"/>
                <a:gd name="connsiteY10" fmla="*/ 45919 h 276225"/>
                <a:gd name="connsiteX11" fmla="*/ 124725 w 276225"/>
                <a:gd name="connsiteY11" fmla="*/ 82870 h 276225"/>
                <a:gd name="connsiteX12" fmla="*/ 199052 w 276225"/>
                <a:gd name="connsiteY12" fmla="*/ 179207 h 276225"/>
                <a:gd name="connsiteX13" fmla="*/ 223242 w 276225"/>
                <a:gd name="connsiteY13" fmla="*/ 217902 h 276225"/>
                <a:gd name="connsiteX14" fmla="*/ 247054 w 276225"/>
                <a:gd name="connsiteY14" fmla="*/ 17860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6225" h="276225">
                  <a:moveTo>
                    <a:pt x="210525" y="244502"/>
                  </a:moveTo>
                  <a:cubicBezTo>
                    <a:pt x="194799" y="226598"/>
                    <a:pt x="183190" y="207930"/>
                    <a:pt x="184728" y="203019"/>
                  </a:cubicBezTo>
                  <a:cubicBezTo>
                    <a:pt x="186266" y="198108"/>
                    <a:pt x="182565" y="195429"/>
                    <a:pt x="176504" y="197066"/>
                  </a:cubicBezTo>
                  <a:cubicBezTo>
                    <a:pt x="167241" y="199568"/>
                    <a:pt x="8930" y="46466"/>
                    <a:pt x="8930" y="35006"/>
                  </a:cubicBezTo>
                  <a:cubicBezTo>
                    <a:pt x="8930" y="32897"/>
                    <a:pt x="31191" y="24502"/>
                    <a:pt x="58400" y="16349"/>
                  </a:cubicBezTo>
                  <a:cubicBezTo>
                    <a:pt x="124189" y="-3361"/>
                    <a:pt x="200678" y="17254"/>
                    <a:pt x="241420" y="65671"/>
                  </a:cubicBezTo>
                  <a:cubicBezTo>
                    <a:pt x="265928" y="94795"/>
                    <a:pt x="270867" y="113253"/>
                    <a:pt x="270867" y="175685"/>
                  </a:cubicBezTo>
                  <a:cubicBezTo>
                    <a:pt x="270867" y="270067"/>
                    <a:pt x="251937" y="291655"/>
                    <a:pt x="210525" y="244502"/>
                  </a:cubicBezTo>
                  <a:close/>
                  <a:moveTo>
                    <a:pt x="247054" y="178604"/>
                  </a:moveTo>
                  <a:cubicBezTo>
                    <a:pt x="247054" y="118662"/>
                    <a:pt x="222297" y="78776"/>
                    <a:pt x="168373" y="51845"/>
                  </a:cubicBezTo>
                  <a:cubicBezTo>
                    <a:pt x="109685" y="22535"/>
                    <a:pt x="97046" y="21606"/>
                    <a:pt x="87716" y="45919"/>
                  </a:cubicBezTo>
                  <a:cubicBezTo>
                    <a:pt x="82642" y="59141"/>
                    <a:pt x="93227" y="69708"/>
                    <a:pt x="124725" y="82870"/>
                  </a:cubicBezTo>
                  <a:cubicBezTo>
                    <a:pt x="180038" y="105980"/>
                    <a:pt x="198570" y="130002"/>
                    <a:pt x="199052" y="179207"/>
                  </a:cubicBezTo>
                  <a:cubicBezTo>
                    <a:pt x="199347" y="209838"/>
                    <a:pt x="204392" y="217902"/>
                    <a:pt x="223242" y="217902"/>
                  </a:cubicBezTo>
                  <a:cubicBezTo>
                    <a:pt x="242245" y="217902"/>
                    <a:pt x="247054" y="209965"/>
                    <a:pt x="247054" y="178604"/>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3" name="Полилиния: фигура 102">
              <a:extLst>
                <a:ext uri="{FF2B5EF4-FFF2-40B4-BE49-F238E27FC236}">
                  <a16:creationId xmlns:a16="http://schemas.microsoft.com/office/drawing/2014/main" id="{092C4595-EF6A-40D6-9963-A517F6B1C11B}"/>
                </a:ext>
              </a:extLst>
            </p:cNvPr>
            <p:cNvSpPr/>
            <p:nvPr/>
          </p:nvSpPr>
          <p:spPr>
            <a:xfrm>
              <a:off x="-3009092" y="5687951"/>
              <a:ext cx="276225" cy="266700"/>
            </a:xfrm>
            <a:custGeom>
              <a:avLst/>
              <a:gdLst>
                <a:gd name="connsiteX0" fmla="*/ 124341 w 276225"/>
                <a:gd name="connsiteY0" fmla="*/ 160818 h 266700"/>
                <a:gd name="connsiteX1" fmla="*/ 8930 w 276225"/>
                <a:gd name="connsiteY1" fmla="*/ 36714 h 266700"/>
                <a:gd name="connsiteX2" fmla="*/ 148517 w 276225"/>
                <a:gd name="connsiteY2" fmla="*/ 10965 h 266700"/>
                <a:gd name="connsiteX3" fmla="*/ 231685 w 276225"/>
                <a:gd name="connsiteY3" fmla="*/ 60762 h 266700"/>
                <a:gd name="connsiteX4" fmla="*/ 270867 w 276225"/>
                <a:gd name="connsiteY4" fmla="*/ 176575 h 266700"/>
                <a:gd name="connsiteX5" fmla="*/ 124341 w 276225"/>
                <a:gd name="connsiteY5" fmla="*/ 160818 h 266700"/>
                <a:gd name="connsiteX6" fmla="*/ 247054 w 276225"/>
                <a:gd name="connsiteY6" fmla="*/ 181728 h 266700"/>
                <a:gd name="connsiteX7" fmla="*/ 117380 w 276225"/>
                <a:gd name="connsiteY7" fmla="*/ 39445 h 266700"/>
                <a:gd name="connsiteX8" fmla="*/ 140018 w 276225"/>
                <a:gd name="connsiteY8" fmla="*/ 90892 h 266700"/>
                <a:gd name="connsiteX9" fmla="*/ 205367 w 276225"/>
                <a:gd name="connsiteY9" fmla="*/ 182345 h 266700"/>
                <a:gd name="connsiteX10" fmla="*/ 229898 w 276225"/>
                <a:gd name="connsiteY10" fmla="*/ 218039 h 266700"/>
                <a:gd name="connsiteX11" fmla="*/ 247054 w 276225"/>
                <a:gd name="connsiteY11" fmla="*/ 181728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225" h="266700">
                  <a:moveTo>
                    <a:pt x="124341" y="160818"/>
                  </a:moveTo>
                  <a:cubicBezTo>
                    <a:pt x="60865" y="97103"/>
                    <a:pt x="8930" y="41256"/>
                    <a:pt x="8930" y="36714"/>
                  </a:cubicBezTo>
                  <a:cubicBezTo>
                    <a:pt x="8930" y="20599"/>
                    <a:pt x="105204" y="2840"/>
                    <a:pt x="148517" y="10965"/>
                  </a:cubicBezTo>
                  <a:cubicBezTo>
                    <a:pt x="176300" y="16178"/>
                    <a:pt x="206937" y="34521"/>
                    <a:pt x="231685" y="60762"/>
                  </a:cubicBezTo>
                  <a:cubicBezTo>
                    <a:pt x="267363" y="98591"/>
                    <a:pt x="270867" y="108950"/>
                    <a:pt x="270867" y="176575"/>
                  </a:cubicBezTo>
                  <a:cubicBezTo>
                    <a:pt x="270867" y="295825"/>
                    <a:pt x="257398" y="294376"/>
                    <a:pt x="124341" y="160818"/>
                  </a:cubicBezTo>
                  <a:close/>
                  <a:moveTo>
                    <a:pt x="247054" y="181728"/>
                  </a:moveTo>
                  <a:cubicBezTo>
                    <a:pt x="247054" y="108379"/>
                    <a:pt x="184230" y="39445"/>
                    <a:pt x="117380" y="39445"/>
                  </a:cubicBezTo>
                  <a:cubicBezTo>
                    <a:pt x="64502" y="39445"/>
                    <a:pt x="80962" y="76852"/>
                    <a:pt x="140018" y="90892"/>
                  </a:cubicBezTo>
                  <a:cubicBezTo>
                    <a:pt x="171874" y="98464"/>
                    <a:pt x="217632" y="162501"/>
                    <a:pt x="205367" y="182345"/>
                  </a:cubicBezTo>
                  <a:cubicBezTo>
                    <a:pt x="195415" y="198449"/>
                    <a:pt x="208878" y="218039"/>
                    <a:pt x="229898" y="218039"/>
                  </a:cubicBezTo>
                  <a:cubicBezTo>
                    <a:pt x="241086" y="218039"/>
                    <a:pt x="247054" y="205406"/>
                    <a:pt x="247054" y="181728"/>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4" name="Полилиния: фигура 103">
              <a:extLst>
                <a:ext uri="{FF2B5EF4-FFF2-40B4-BE49-F238E27FC236}">
                  <a16:creationId xmlns:a16="http://schemas.microsoft.com/office/drawing/2014/main" id="{2D4C2C47-70BE-44F9-B645-ABBBBAF8EC07}"/>
                </a:ext>
              </a:extLst>
            </p:cNvPr>
            <p:cNvSpPr/>
            <p:nvPr/>
          </p:nvSpPr>
          <p:spPr>
            <a:xfrm>
              <a:off x="-3080714" y="5743562"/>
              <a:ext cx="276225" cy="295275"/>
            </a:xfrm>
            <a:custGeom>
              <a:avLst/>
              <a:gdLst>
                <a:gd name="connsiteX0" fmla="*/ 102942 w 276225"/>
                <a:gd name="connsiteY0" fmla="*/ 267078 h 295275"/>
                <a:gd name="connsiteX1" fmla="*/ 26947 w 276225"/>
                <a:gd name="connsiteY1" fmla="*/ 43416 h 295275"/>
                <a:gd name="connsiteX2" fmla="*/ 44781 w 276225"/>
                <a:gd name="connsiteY2" fmla="*/ 8930 h 295275"/>
                <a:gd name="connsiteX3" fmla="*/ 162947 w 276225"/>
                <a:gd name="connsiteY3" fmla="*/ 129853 h 295275"/>
                <a:gd name="connsiteX4" fmla="*/ 256707 w 276225"/>
                <a:gd name="connsiteY4" fmla="*/ 267870 h 295275"/>
                <a:gd name="connsiteX5" fmla="*/ 102942 w 276225"/>
                <a:gd name="connsiteY5" fmla="*/ 267079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295275">
                  <a:moveTo>
                    <a:pt x="102942" y="267078"/>
                  </a:moveTo>
                  <a:cubicBezTo>
                    <a:pt x="16939" y="214933"/>
                    <a:pt x="-14261" y="123106"/>
                    <a:pt x="26947" y="43416"/>
                  </a:cubicBezTo>
                  <a:lnTo>
                    <a:pt x="44781" y="8930"/>
                  </a:lnTo>
                  <a:lnTo>
                    <a:pt x="162947" y="129853"/>
                  </a:lnTo>
                  <a:cubicBezTo>
                    <a:pt x="276773" y="246333"/>
                    <a:pt x="280217" y="251403"/>
                    <a:pt x="256707" y="267870"/>
                  </a:cubicBezTo>
                  <a:cubicBezTo>
                    <a:pt x="215794" y="296527"/>
                    <a:pt x="150961" y="296192"/>
                    <a:pt x="102942" y="267079"/>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5" name="Полилиния: фигура 104">
              <a:extLst>
                <a:ext uri="{FF2B5EF4-FFF2-40B4-BE49-F238E27FC236}">
                  <a16:creationId xmlns:a16="http://schemas.microsoft.com/office/drawing/2014/main" id="{CBC909E6-F382-4889-9F1A-9A8E3786E63F}"/>
                </a:ext>
              </a:extLst>
            </p:cNvPr>
            <p:cNvSpPr/>
            <p:nvPr/>
          </p:nvSpPr>
          <p:spPr>
            <a:xfrm>
              <a:off x="-3081506" y="6349386"/>
              <a:ext cx="285750" cy="257175"/>
            </a:xfrm>
            <a:custGeom>
              <a:avLst/>
              <a:gdLst>
                <a:gd name="connsiteX0" fmla="*/ 80701 w 285750"/>
                <a:gd name="connsiteY0" fmla="*/ 232583 h 257175"/>
                <a:gd name="connsiteX1" fmla="*/ 28675 w 285750"/>
                <a:gd name="connsiteY1" fmla="*/ 23262 h 257175"/>
                <a:gd name="connsiteX2" fmla="*/ 167421 w 285750"/>
                <a:gd name="connsiteY2" fmla="*/ 116023 h 257175"/>
                <a:gd name="connsiteX3" fmla="*/ 278981 w 285750"/>
                <a:gd name="connsiteY3" fmla="*/ 243997 h 257175"/>
                <a:gd name="connsiteX4" fmla="*/ 190837 w 285750"/>
                <a:gd name="connsiteY4" fmla="*/ 256043 h 257175"/>
                <a:gd name="connsiteX5" fmla="*/ 80701 w 285750"/>
                <a:gd name="connsiteY5" fmla="*/ 232583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0" h="257175">
                  <a:moveTo>
                    <a:pt x="80701" y="232583"/>
                  </a:moveTo>
                  <a:cubicBezTo>
                    <a:pt x="11121" y="170599"/>
                    <a:pt x="-11310" y="80349"/>
                    <a:pt x="28675" y="23262"/>
                  </a:cubicBezTo>
                  <a:cubicBezTo>
                    <a:pt x="47383" y="-3447"/>
                    <a:pt x="47838" y="-3143"/>
                    <a:pt x="167421" y="116023"/>
                  </a:cubicBezTo>
                  <a:cubicBezTo>
                    <a:pt x="233408" y="181780"/>
                    <a:pt x="283610" y="239369"/>
                    <a:pt x="278981" y="243997"/>
                  </a:cubicBezTo>
                  <a:cubicBezTo>
                    <a:pt x="274352" y="248626"/>
                    <a:pt x="234688" y="254046"/>
                    <a:pt x="190837" y="256043"/>
                  </a:cubicBezTo>
                  <a:cubicBezTo>
                    <a:pt x="121776" y="259186"/>
                    <a:pt x="107041" y="256048"/>
                    <a:pt x="80701" y="232583"/>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6" name="Полилиния: фигура 105">
              <a:extLst>
                <a:ext uri="{FF2B5EF4-FFF2-40B4-BE49-F238E27FC236}">
                  <a16:creationId xmlns:a16="http://schemas.microsoft.com/office/drawing/2014/main" id="{8513980D-4676-4351-B8E9-99D87825BD71}"/>
                </a:ext>
              </a:extLst>
            </p:cNvPr>
            <p:cNvSpPr/>
            <p:nvPr/>
          </p:nvSpPr>
          <p:spPr>
            <a:xfrm>
              <a:off x="-2997318" y="6265288"/>
              <a:ext cx="266700" cy="276225"/>
            </a:xfrm>
            <a:custGeom>
              <a:avLst/>
              <a:gdLst>
                <a:gd name="connsiteX0" fmla="*/ 112956 w 266700"/>
                <a:gd name="connsiteY0" fmla="*/ 164864 h 276225"/>
                <a:gd name="connsiteX1" fmla="*/ 23331 w 266700"/>
                <a:gd name="connsiteY1" fmla="*/ 28531 h 276225"/>
                <a:gd name="connsiteX2" fmla="*/ 234343 w 266700"/>
                <a:gd name="connsiteY2" fmla="*/ 79915 h 276225"/>
                <a:gd name="connsiteX3" fmla="*/ 244210 w 266700"/>
                <a:gd name="connsiteY3" fmla="*/ 262915 h 276225"/>
                <a:gd name="connsiteX4" fmla="*/ 112956 w 266700"/>
                <a:gd name="connsiteY4" fmla="*/ 164864 h 276225"/>
                <a:gd name="connsiteX5" fmla="*/ 232868 w 266700"/>
                <a:gd name="connsiteY5" fmla="*/ 187090 h 276225"/>
                <a:gd name="connsiteX6" fmla="*/ 84146 w 266700"/>
                <a:gd name="connsiteY6" fmla="*/ 50822 h 276225"/>
                <a:gd name="connsiteX7" fmla="*/ 90749 w 266700"/>
                <a:gd name="connsiteY7" fmla="*/ 82118 h 276225"/>
                <a:gd name="connsiteX8" fmla="*/ 139863 w 266700"/>
                <a:gd name="connsiteY8" fmla="*/ 105046 h 276225"/>
                <a:gd name="connsiteX9" fmla="*/ 191441 w 266700"/>
                <a:gd name="connsiteY9" fmla="*/ 195701 h 276225"/>
                <a:gd name="connsiteX10" fmla="*/ 193645 w 266700"/>
                <a:gd name="connsiteY10" fmla="*/ 224167 h 276225"/>
                <a:gd name="connsiteX11" fmla="*/ 232868 w 266700"/>
                <a:gd name="connsiteY11" fmla="*/ 18709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700" h="276225">
                  <a:moveTo>
                    <a:pt x="112956" y="164864"/>
                  </a:moveTo>
                  <a:cubicBezTo>
                    <a:pt x="-3017" y="47670"/>
                    <a:pt x="-3325" y="47202"/>
                    <a:pt x="23331" y="28531"/>
                  </a:cubicBezTo>
                  <a:cubicBezTo>
                    <a:pt x="81585" y="-12271"/>
                    <a:pt x="186973" y="13392"/>
                    <a:pt x="234343" y="79915"/>
                  </a:cubicBezTo>
                  <a:cubicBezTo>
                    <a:pt x="262886" y="120001"/>
                    <a:pt x="268848" y="230559"/>
                    <a:pt x="244210" y="262915"/>
                  </a:cubicBezTo>
                  <a:cubicBezTo>
                    <a:pt x="231098" y="280138"/>
                    <a:pt x="215492" y="268479"/>
                    <a:pt x="112956" y="164864"/>
                  </a:cubicBezTo>
                  <a:close/>
                  <a:moveTo>
                    <a:pt x="232868" y="187090"/>
                  </a:moveTo>
                  <a:cubicBezTo>
                    <a:pt x="239694" y="107802"/>
                    <a:pt x="149675" y="25322"/>
                    <a:pt x="84146" y="50822"/>
                  </a:cubicBezTo>
                  <a:cubicBezTo>
                    <a:pt x="64355" y="58523"/>
                    <a:pt x="64882" y="61018"/>
                    <a:pt x="90749" y="82118"/>
                  </a:cubicBezTo>
                  <a:cubicBezTo>
                    <a:pt x="106208" y="94729"/>
                    <a:pt x="128309" y="105046"/>
                    <a:pt x="139863" y="105046"/>
                  </a:cubicBezTo>
                  <a:cubicBezTo>
                    <a:pt x="163116" y="105046"/>
                    <a:pt x="200807" y="171292"/>
                    <a:pt x="191441" y="195701"/>
                  </a:cubicBezTo>
                  <a:cubicBezTo>
                    <a:pt x="188199" y="204150"/>
                    <a:pt x="189190" y="216959"/>
                    <a:pt x="193645" y="224167"/>
                  </a:cubicBezTo>
                  <a:cubicBezTo>
                    <a:pt x="208542" y="248271"/>
                    <a:pt x="229291" y="228659"/>
                    <a:pt x="232868" y="187090"/>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7" name="Полилиния: фигура 106">
              <a:extLst>
                <a:ext uri="{FF2B5EF4-FFF2-40B4-BE49-F238E27FC236}">
                  <a16:creationId xmlns:a16="http://schemas.microsoft.com/office/drawing/2014/main" id="{EA5D1655-2F16-4AE5-AEC2-08FA84161492}"/>
                </a:ext>
              </a:extLst>
            </p:cNvPr>
            <p:cNvSpPr/>
            <p:nvPr/>
          </p:nvSpPr>
          <p:spPr>
            <a:xfrm>
              <a:off x="-3744613" y="6267980"/>
              <a:ext cx="285750" cy="276225"/>
            </a:xfrm>
            <a:custGeom>
              <a:avLst/>
              <a:gdLst>
                <a:gd name="connsiteX0" fmla="*/ 128609 w 285750"/>
                <a:gd name="connsiteY0" fmla="*/ 162245 h 276225"/>
                <a:gd name="connsiteX1" fmla="*/ 8930 w 285750"/>
                <a:gd name="connsiteY1" fmla="*/ 43814 h 276225"/>
                <a:gd name="connsiteX2" fmla="*/ 39012 w 285750"/>
                <a:gd name="connsiteY2" fmla="*/ 24103 h 276225"/>
                <a:gd name="connsiteX3" fmla="*/ 211611 w 285750"/>
                <a:gd name="connsiteY3" fmla="*/ 37924 h 276225"/>
                <a:gd name="connsiteX4" fmla="*/ 264825 w 285750"/>
                <a:gd name="connsiteY4" fmla="*/ 257066 h 276225"/>
                <a:gd name="connsiteX5" fmla="*/ 128609 w 285750"/>
                <a:gd name="connsiteY5" fmla="*/ 162245 h 276225"/>
                <a:gd name="connsiteX6" fmla="*/ 244388 w 285750"/>
                <a:gd name="connsiteY6" fmla="*/ 174332 h 276225"/>
                <a:gd name="connsiteX7" fmla="*/ 143183 w 285750"/>
                <a:gd name="connsiteY7" fmla="*/ 47990 h 276225"/>
                <a:gd name="connsiteX8" fmla="*/ 101513 w 285750"/>
                <a:gd name="connsiteY8" fmla="*/ 63985 h 276225"/>
                <a:gd name="connsiteX9" fmla="*/ 142767 w 285750"/>
                <a:gd name="connsiteY9" fmla="*/ 95537 h 276225"/>
                <a:gd name="connsiteX10" fmla="*/ 190939 w 285750"/>
                <a:gd name="connsiteY10" fmla="*/ 114469 h 276225"/>
                <a:gd name="connsiteX11" fmla="*/ 207983 w 285750"/>
                <a:gd name="connsiteY11" fmla="*/ 224393 h 276225"/>
                <a:gd name="connsiteX12" fmla="*/ 226528 w 285750"/>
                <a:gd name="connsiteY12" fmla="*/ 233322 h 276225"/>
                <a:gd name="connsiteX13" fmla="*/ 244388 w 285750"/>
                <a:gd name="connsiteY13" fmla="*/ 174332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0" h="276225">
                  <a:moveTo>
                    <a:pt x="128609" y="162245"/>
                  </a:moveTo>
                  <a:lnTo>
                    <a:pt x="8930" y="43814"/>
                  </a:lnTo>
                  <a:lnTo>
                    <a:pt x="39012" y="24103"/>
                  </a:lnTo>
                  <a:cubicBezTo>
                    <a:pt x="77524" y="-1131"/>
                    <a:pt x="169291" y="6218"/>
                    <a:pt x="211611" y="37924"/>
                  </a:cubicBezTo>
                  <a:cubicBezTo>
                    <a:pt x="277520" y="87303"/>
                    <a:pt x="304864" y="199905"/>
                    <a:pt x="264825" y="257066"/>
                  </a:cubicBezTo>
                  <a:cubicBezTo>
                    <a:pt x="249115" y="279497"/>
                    <a:pt x="242306" y="274757"/>
                    <a:pt x="128609" y="162245"/>
                  </a:cubicBezTo>
                  <a:close/>
                  <a:moveTo>
                    <a:pt x="244388" y="174332"/>
                  </a:moveTo>
                  <a:cubicBezTo>
                    <a:pt x="244388" y="104020"/>
                    <a:pt x="209466" y="60425"/>
                    <a:pt x="143183" y="47990"/>
                  </a:cubicBezTo>
                  <a:cubicBezTo>
                    <a:pt x="106845" y="41173"/>
                    <a:pt x="101513" y="43220"/>
                    <a:pt x="101513" y="63985"/>
                  </a:cubicBezTo>
                  <a:cubicBezTo>
                    <a:pt x="101513" y="81726"/>
                    <a:pt x="112030" y="89770"/>
                    <a:pt x="142767" y="95537"/>
                  </a:cubicBezTo>
                  <a:cubicBezTo>
                    <a:pt x="165457" y="99793"/>
                    <a:pt x="187134" y="108313"/>
                    <a:pt x="190939" y="114469"/>
                  </a:cubicBezTo>
                  <a:cubicBezTo>
                    <a:pt x="196566" y="123573"/>
                    <a:pt x="203844" y="170512"/>
                    <a:pt x="207983" y="224393"/>
                  </a:cubicBezTo>
                  <a:cubicBezTo>
                    <a:pt x="208364" y="229304"/>
                    <a:pt x="216706" y="233322"/>
                    <a:pt x="226528" y="233322"/>
                  </a:cubicBezTo>
                  <a:cubicBezTo>
                    <a:pt x="240000" y="233322"/>
                    <a:pt x="244388" y="218830"/>
                    <a:pt x="244388" y="174332"/>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8" name="Полилиния: фигура 107">
              <a:extLst>
                <a:ext uri="{FF2B5EF4-FFF2-40B4-BE49-F238E27FC236}">
                  <a16:creationId xmlns:a16="http://schemas.microsoft.com/office/drawing/2014/main" id="{74E59B97-FC60-4D62-B112-F6F6E53A5ECF}"/>
                </a:ext>
              </a:extLst>
            </p:cNvPr>
            <p:cNvSpPr/>
            <p:nvPr/>
          </p:nvSpPr>
          <p:spPr>
            <a:xfrm>
              <a:off x="-3805327" y="6338473"/>
              <a:ext cx="276225" cy="276225"/>
            </a:xfrm>
            <a:custGeom>
              <a:avLst/>
              <a:gdLst>
                <a:gd name="connsiteX0" fmla="*/ 62634 w 276225"/>
                <a:gd name="connsiteY0" fmla="*/ 232485 h 276225"/>
                <a:gd name="connsiteX1" fmla="*/ 15942 w 276225"/>
                <a:gd name="connsiteY1" fmla="*/ 55978 h 276225"/>
                <a:gd name="connsiteX2" fmla="*/ 55070 w 276225"/>
                <a:gd name="connsiteY2" fmla="*/ 24915 h 276225"/>
                <a:gd name="connsiteX3" fmla="*/ 65046 w 276225"/>
                <a:gd name="connsiteY3" fmla="*/ 43766 h 276225"/>
                <a:gd name="connsiteX4" fmla="*/ 177109 w 276225"/>
                <a:gd name="connsiteY4" fmla="*/ 163105 h 276225"/>
                <a:gd name="connsiteX5" fmla="*/ 183869 w 276225"/>
                <a:gd name="connsiteY5" fmla="*/ 171759 h 276225"/>
                <a:gd name="connsiteX6" fmla="*/ 236373 w 276225"/>
                <a:gd name="connsiteY6" fmla="*/ 206170 h 276225"/>
                <a:gd name="connsiteX7" fmla="*/ 178852 w 276225"/>
                <a:gd name="connsiteY7" fmla="*/ 269985 h 276225"/>
                <a:gd name="connsiteX8" fmla="*/ 62634 w 276225"/>
                <a:gd name="connsiteY8" fmla="*/ 23248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276225">
                  <a:moveTo>
                    <a:pt x="62634" y="232485"/>
                  </a:moveTo>
                  <a:cubicBezTo>
                    <a:pt x="15061" y="190367"/>
                    <a:pt x="-2086" y="125549"/>
                    <a:pt x="15942" y="55978"/>
                  </a:cubicBezTo>
                  <a:cubicBezTo>
                    <a:pt x="26770" y="14190"/>
                    <a:pt x="55070" y="-8277"/>
                    <a:pt x="55070" y="24915"/>
                  </a:cubicBezTo>
                  <a:cubicBezTo>
                    <a:pt x="55070" y="35284"/>
                    <a:pt x="59560" y="43766"/>
                    <a:pt x="65046" y="43766"/>
                  </a:cubicBezTo>
                  <a:cubicBezTo>
                    <a:pt x="80619" y="43766"/>
                    <a:pt x="180445" y="150073"/>
                    <a:pt x="177109" y="163105"/>
                  </a:cubicBezTo>
                  <a:cubicBezTo>
                    <a:pt x="175473" y="169502"/>
                    <a:pt x="178514" y="173396"/>
                    <a:pt x="183869" y="171759"/>
                  </a:cubicBezTo>
                  <a:cubicBezTo>
                    <a:pt x="189223" y="170121"/>
                    <a:pt x="212850" y="185607"/>
                    <a:pt x="236373" y="206170"/>
                  </a:cubicBezTo>
                  <a:cubicBezTo>
                    <a:pt x="291381" y="254259"/>
                    <a:pt x="277206" y="269985"/>
                    <a:pt x="178852" y="269985"/>
                  </a:cubicBezTo>
                  <a:cubicBezTo>
                    <a:pt x="112907" y="269985"/>
                    <a:pt x="100451" y="265966"/>
                    <a:pt x="62634" y="232485"/>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09" name="Полилиния: фигура 108">
              <a:extLst>
                <a:ext uri="{FF2B5EF4-FFF2-40B4-BE49-F238E27FC236}">
                  <a16:creationId xmlns:a16="http://schemas.microsoft.com/office/drawing/2014/main" id="{54697C0A-3A55-4D9C-8FFA-1E4E505D5237}"/>
                </a:ext>
              </a:extLst>
            </p:cNvPr>
            <p:cNvSpPr/>
            <p:nvPr/>
          </p:nvSpPr>
          <p:spPr>
            <a:xfrm>
              <a:off x="-3804034" y="5760705"/>
              <a:ext cx="285750" cy="276225"/>
            </a:xfrm>
            <a:custGeom>
              <a:avLst/>
              <a:gdLst>
                <a:gd name="connsiteX0" fmla="*/ 85596 w 285750"/>
                <a:gd name="connsiteY0" fmla="*/ 245028 h 276225"/>
                <a:gd name="connsiteX1" fmla="*/ 10962 w 285750"/>
                <a:gd name="connsiteY1" fmla="*/ 74676 h 276225"/>
                <a:gd name="connsiteX2" fmla="*/ 29721 w 285750"/>
                <a:gd name="connsiteY2" fmla="*/ 9797 h 276225"/>
                <a:gd name="connsiteX3" fmla="*/ 160500 w 285750"/>
                <a:gd name="connsiteY3" fmla="*/ 118128 h 276225"/>
                <a:gd name="connsiteX4" fmla="*/ 279847 w 285750"/>
                <a:gd name="connsiteY4" fmla="*/ 237892 h 276225"/>
                <a:gd name="connsiteX5" fmla="*/ 239427 w 285750"/>
                <a:gd name="connsiteY5" fmla="*/ 257073 h 276225"/>
                <a:gd name="connsiteX6" fmla="*/ 85596 w 285750"/>
                <a:gd name="connsiteY6" fmla="*/ 245028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0" h="276225">
                  <a:moveTo>
                    <a:pt x="85596" y="245028"/>
                  </a:moveTo>
                  <a:cubicBezTo>
                    <a:pt x="27450" y="206977"/>
                    <a:pt x="1079" y="146785"/>
                    <a:pt x="10962" y="74676"/>
                  </a:cubicBezTo>
                  <a:cubicBezTo>
                    <a:pt x="14991" y="45281"/>
                    <a:pt x="23433" y="16085"/>
                    <a:pt x="29721" y="9797"/>
                  </a:cubicBezTo>
                  <a:cubicBezTo>
                    <a:pt x="37028" y="2490"/>
                    <a:pt x="84227" y="41587"/>
                    <a:pt x="160500" y="118128"/>
                  </a:cubicBezTo>
                  <a:lnTo>
                    <a:pt x="279847" y="237892"/>
                  </a:lnTo>
                  <a:lnTo>
                    <a:pt x="239427" y="257073"/>
                  </a:lnTo>
                  <a:cubicBezTo>
                    <a:pt x="183630" y="283550"/>
                    <a:pt x="139136" y="280066"/>
                    <a:pt x="85596" y="245028"/>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0" name="Полилиния: фигура 109">
              <a:extLst>
                <a:ext uri="{FF2B5EF4-FFF2-40B4-BE49-F238E27FC236}">
                  <a16:creationId xmlns:a16="http://schemas.microsoft.com/office/drawing/2014/main" id="{6A7ABFF7-DF8C-4533-BA25-4DCD0616B5EF}"/>
                </a:ext>
              </a:extLst>
            </p:cNvPr>
            <p:cNvSpPr/>
            <p:nvPr/>
          </p:nvSpPr>
          <p:spPr>
            <a:xfrm>
              <a:off x="-3740853" y="5689776"/>
              <a:ext cx="276225" cy="257175"/>
            </a:xfrm>
            <a:custGeom>
              <a:avLst/>
              <a:gdLst>
                <a:gd name="connsiteX0" fmla="*/ 139374 w 276225"/>
                <a:gd name="connsiteY0" fmla="*/ 164966 h 257175"/>
                <a:gd name="connsiteX1" fmla="*/ 17098 w 276225"/>
                <a:gd name="connsiteY1" fmla="*/ 50794 h 257175"/>
                <a:gd name="connsiteX2" fmla="*/ 120328 w 276225"/>
                <a:gd name="connsiteY2" fmla="*/ 8941 h 257175"/>
                <a:gd name="connsiteX3" fmla="*/ 230461 w 276225"/>
                <a:gd name="connsiteY3" fmla="*/ 60413 h 257175"/>
                <a:gd name="connsiteX4" fmla="*/ 276347 w 276225"/>
                <a:gd name="connsiteY4" fmla="*/ 167844 h 257175"/>
                <a:gd name="connsiteX5" fmla="*/ 259796 w 276225"/>
                <a:gd name="connsiteY5" fmla="*/ 246203 h 257175"/>
                <a:gd name="connsiteX6" fmla="*/ 139374 w 276225"/>
                <a:gd name="connsiteY6" fmla="*/ 164966 h 257175"/>
                <a:gd name="connsiteX7" fmla="*/ 240628 w 276225"/>
                <a:gd name="connsiteY7" fmla="*/ 168048 h 257175"/>
                <a:gd name="connsiteX8" fmla="*/ 212126 w 276225"/>
                <a:gd name="connsiteY8" fmla="*/ 79472 h 257175"/>
                <a:gd name="connsiteX9" fmla="*/ 187209 w 276225"/>
                <a:gd name="connsiteY9" fmla="*/ 47272 h 257175"/>
                <a:gd name="connsiteX10" fmla="*/ 144274 w 276225"/>
                <a:gd name="connsiteY10" fmla="*/ 40869 h 257175"/>
                <a:gd name="connsiteX11" fmla="*/ 97753 w 276225"/>
                <a:gd name="connsiteY11" fmla="*/ 60217 h 257175"/>
                <a:gd name="connsiteX12" fmla="*/ 130496 w 276225"/>
                <a:gd name="connsiteY12" fmla="*/ 89387 h 257175"/>
                <a:gd name="connsiteX13" fmla="*/ 197601 w 276225"/>
                <a:gd name="connsiteY13" fmla="*/ 148750 h 257175"/>
                <a:gd name="connsiteX14" fmla="*/ 192293 w 276225"/>
                <a:gd name="connsiteY14" fmla="*/ 174103 h 257175"/>
                <a:gd name="connsiteX15" fmla="*/ 191683 w 276225"/>
                <a:gd name="connsiteY15" fmla="*/ 189927 h 257175"/>
                <a:gd name="connsiteX16" fmla="*/ 237656 w 276225"/>
                <a:gd name="connsiteY16" fmla="*/ 227180 h 257175"/>
                <a:gd name="connsiteX17" fmla="*/ 240632 w 276225"/>
                <a:gd name="connsiteY17" fmla="*/ 168048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6225" h="257175">
                  <a:moveTo>
                    <a:pt x="139374" y="164966"/>
                  </a:moveTo>
                  <a:cubicBezTo>
                    <a:pt x="82245" y="107836"/>
                    <a:pt x="27221" y="56459"/>
                    <a:pt x="17098" y="50794"/>
                  </a:cubicBezTo>
                  <a:cubicBezTo>
                    <a:pt x="-13551" y="33642"/>
                    <a:pt x="46706" y="9211"/>
                    <a:pt x="120328" y="8941"/>
                  </a:cubicBezTo>
                  <a:cubicBezTo>
                    <a:pt x="181263" y="8713"/>
                    <a:pt x="186940" y="11370"/>
                    <a:pt x="230461" y="60413"/>
                  </a:cubicBezTo>
                  <a:cubicBezTo>
                    <a:pt x="269803" y="104747"/>
                    <a:pt x="276347" y="120067"/>
                    <a:pt x="276347" y="167844"/>
                  </a:cubicBezTo>
                  <a:cubicBezTo>
                    <a:pt x="276347" y="198493"/>
                    <a:pt x="268900" y="233754"/>
                    <a:pt x="259796" y="246203"/>
                  </a:cubicBezTo>
                  <a:cubicBezTo>
                    <a:pt x="244238" y="267481"/>
                    <a:pt x="237021" y="262612"/>
                    <a:pt x="139374" y="164966"/>
                  </a:cubicBezTo>
                  <a:close/>
                  <a:moveTo>
                    <a:pt x="240628" y="168048"/>
                  </a:moveTo>
                  <a:cubicBezTo>
                    <a:pt x="240628" y="120555"/>
                    <a:pt x="234660" y="102006"/>
                    <a:pt x="212126" y="79472"/>
                  </a:cubicBezTo>
                  <a:cubicBezTo>
                    <a:pt x="196449" y="63796"/>
                    <a:pt x="185237" y="49305"/>
                    <a:pt x="187209" y="47272"/>
                  </a:cubicBezTo>
                  <a:cubicBezTo>
                    <a:pt x="189182" y="45237"/>
                    <a:pt x="169861" y="42357"/>
                    <a:pt x="144274" y="40869"/>
                  </a:cubicBezTo>
                  <a:cubicBezTo>
                    <a:pt x="105956" y="38642"/>
                    <a:pt x="97753" y="42054"/>
                    <a:pt x="97753" y="60217"/>
                  </a:cubicBezTo>
                  <a:cubicBezTo>
                    <a:pt x="97753" y="74611"/>
                    <a:pt x="109125" y="84740"/>
                    <a:pt x="130496" y="89387"/>
                  </a:cubicBezTo>
                  <a:cubicBezTo>
                    <a:pt x="176079" y="99297"/>
                    <a:pt x="188091" y="109924"/>
                    <a:pt x="197601" y="148750"/>
                  </a:cubicBezTo>
                  <a:cubicBezTo>
                    <a:pt x="203444" y="172607"/>
                    <a:pt x="201888" y="180033"/>
                    <a:pt x="192293" y="174103"/>
                  </a:cubicBezTo>
                  <a:cubicBezTo>
                    <a:pt x="182251" y="167896"/>
                    <a:pt x="182091" y="172010"/>
                    <a:pt x="191683" y="189927"/>
                  </a:cubicBezTo>
                  <a:cubicBezTo>
                    <a:pt x="202466" y="210076"/>
                    <a:pt x="214582" y="219893"/>
                    <a:pt x="237656" y="227180"/>
                  </a:cubicBezTo>
                  <a:cubicBezTo>
                    <a:pt x="239293" y="227694"/>
                    <a:pt x="240632" y="201087"/>
                    <a:pt x="240632" y="168048"/>
                  </a:cubicBezTo>
                  <a:close/>
                </a:path>
              </a:pathLst>
            </a:custGeom>
            <a:grpFill/>
            <a:ln w="11906"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1" name="Полилиния: фигура 110">
              <a:extLst>
                <a:ext uri="{FF2B5EF4-FFF2-40B4-BE49-F238E27FC236}">
                  <a16:creationId xmlns:a16="http://schemas.microsoft.com/office/drawing/2014/main" id="{EFB9B0B9-FF13-4C1C-8FC7-0901180F9988}"/>
                </a:ext>
              </a:extLst>
            </p:cNvPr>
            <p:cNvSpPr/>
            <p:nvPr/>
          </p:nvSpPr>
          <p:spPr>
            <a:xfrm>
              <a:off x="-3956684" y="4913904"/>
              <a:ext cx="1381125" cy="1885950"/>
            </a:xfrm>
            <a:custGeom>
              <a:avLst/>
              <a:gdLst>
                <a:gd name="connsiteX0" fmla="*/ 116813 w 1381125"/>
                <a:gd name="connsiteY0" fmla="*/ 1885179 h 1885950"/>
                <a:gd name="connsiteX1" fmla="*/ 108394 w 1381125"/>
                <a:gd name="connsiteY1" fmla="*/ 1880970 h 1885950"/>
                <a:gd name="connsiteX2" fmla="*/ 99975 w 1381125"/>
                <a:gd name="connsiteY2" fmla="*/ 1874656 h 1885950"/>
                <a:gd name="connsiteX3" fmla="*/ 91416 w 1381125"/>
                <a:gd name="connsiteY3" fmla="*/ 1868342 h 1885950"/>
                <a:gd name="connsiteX4" fmla="*/ 53671 w 1381125"/>
                <a:gd name="connsiteY4" fmla="*/ 1834805 h 1885950"/>
                <a:gd name="connsiteX5" fmla="*/ 49269 w 1381125"/>
                <a:gd name="connsiteY5" fmla="*/ 1830456 h 1885950"/>
                <a:gd name="connsiteX6" fmla="*/ 24204 w 1381125"/>
                <a:gd name="connsiteY6" fmla="*/ 1801181 h 1885950"/>
                <a:gd name="connsiteX7" fmla="*/ 19994 w 1381125"/>
                <a:gd name="connsiteY7" fmla="*/ 1792570 h 1885950"/>
                <a:gd name="connsiteX8" fmla="*/ 15785 w 1381125"/>
                <a:gd name="connsiteY8" fmla="*/ 1777837 h 1885950"/>
                <a:gd name="connsiteX9" fmla="*/ 9471 w 1381125"/>
                <a:gd name="connsiteY9" fmla="*/ 1763104 h 1885950"/>
                <a:gd name="connsiteX10" fmla="*/ 3157 w 1381125"/>
                <a:gd name="connsiteY10" fmla="*/ 944357 h 1885950"/>
                <a:gd name="connsiteX11" fmla="*/ 9471 w 1381125"/>
                <a:gd name="connsiteY11" fmla="*/ 125610 h 1885950"/>
                <a:gd name="connsiteX12" fmla="*/ 15785 w 1381125"/>
                <a:gd name="connsiteY12" fmla="*/ 117192 h 1885950"/>
                <a:gd name="connsiteX13" fmla="*/ 19994 w 1381125"/>
                <a:gd name="connsiteY13" fmla="*/ 108772 h 1885950"/>
                <a:gd name="connsiteX14" fmla="*/ 24204 w 1381125"/>
                <a:gd name="connsiteY14" fmla="*/ 99178 h 1885950"/>
                <a:gd name="connsiteX15" fmla="*/ 32624 w 1381125"/>
                <a:gd name="connsiteY15" fmla="*/ 83516 h 1885950"/>
                <a:gd name="connsiteX16" fmla="*/ 41042 w 1381125"/>
                <a:gd name="connsiteY16" fmla="*/ 67853 h 1885950"/>
                <a:gd name="connsiteX17" fmla="*/ 47357 w 1381125"/>
                <a:gd name="connsiteY17" fmla="*/ 58258 h 1885950"/>
                <a:gd name="connsiteX18" fmla="*/ 53671 w 1381125"/>
                <a:gd name="connsiteY18" fmla="*/ 54049 h 1885950"/>
                <a:gd name="connsiteX19" fmla="*/ 61161 w 1381125"/>
                <a:gd name="connsiteY19" fmla="*/ 49839 h 1885950"/>
                <a:gd name="connsiteX20" fmla="*/ 74718 w 1381125"/>
                <a:gd name="connsiteY20" fmla="*/ 41420 h 1885950"/>
                <a:gd name="connsiteX21" fmla="*/ 90380 w 1381125"/>
                <a:gd name="connsiteY21" fmla="*/ 33002 h 1885950"/>
                <a:gd name="connsiteX22" fmla="*/ 99975 w 1381125"/>
                <a:gd name="connsiteY22" fmla="*/ 26687 h 1885950"/>
                <a:gd name="connsiteX23" fmla="*/ 108394 w 1381125"/>
                <a:gd name="connsiteY23" fmla="*/ 20373 h 1885950"/>
                <a:gd name="connsiteX24" fmla="*/ 116813 w 1381125"/>
                <a:gd name="connsiteY24" fmla="*/ 16164 h 1885950"/>
                <a:gd name="connsiteX25" fmla="*/ 146280 w 1381125"/>
                <a:gd name="connsiteY25" fmla="*/ 11953 h 1885950"/>
                <a:gd name="connsiteX26" fmla="*/ 175746 w 1381125"/>
                <a:gd name="connsiteY26" fmla="*/ 7744 h 1885950"/>
                <a:gd name="connsiteX27" fmla="*/ 198547 w 1381125"/>
                <a:gd name="connsiteY27" fmla="*/ 8797 h 1885950"/>
                <a:gd name="connsiteX28" fmla="*/ 203458 w 1381125"/>
                <a:gd name="connsiteY28" fmla="*/ 8797 h 1885950"/>
                <a:gd name="connsiteX29" fmla="*/ 1202863 w 1381125"/>
                <a:gd name="connsiteY29" fmla="*/ 7744 h 1885950"/>
                <a:gd name="connsiteX30" fmla="*/ 1236539 w 1381125"/>
                <a:gd name="connsiteY30" fmla="*/ 11953 h 1885950"/>
                <a:gd name="connsiteX31" fmla="*/ 1270215 w 1381125"/>
                <a:gd name="connsiteY31" fmla="*/ 16164 h 1885950"/>
                <a:gd name="connsiteX32" fmla="*/ 1280739 w 1381125"/>
                <a:gd name="connsiteY32" fmla="*/ 20373 h 1885950"/>
                <a:gd name="connsiteX33" fmla="*/ 1291262 w 1381125"/>
                <a:gd name="connsiteY33" fmla="*/ 24883 h 1885950"/>
                <a:gd name="connsiteX34" fmla="*/ 1310095 w 1381125"/>
                <a:gd name="connsiteY34" fmla="*/ 41420 h 1885950"/>
                <a:gd name="connsiteX35" fmla="*/ 1337566 w 1381125"/>
                <a:gd name="connsiteY35" fmla="*/ 64682 h 1885950"/>
                <a:gd name="connsiteX36" fmla="*/ 1354104 w 1381125"/>
                <a:gd name="connsiteY36" fmla="*/ 79306 h 1885950"/>
                <a:gd name="connsiteX37" fmla="*/ 1358614 w 1381125"/>
                <a:gd name="connsiteY37" fmla="*/ 89830 h 1885950"/>
                <a:gd name="connsiteX38" fmla="*/ 1362823 w 1381125"/>
                <a:gd name="connsiteY38" fmla="*/ 100353 h 1885950"/>
                <a:gd name="connsiteX39" fmla="*/ 1367033 w 1381125"/>
                <a:gd name="connsiteY39" fmla="*/ 108772 h 1885950"/>
                <a:gd name="connsiteX40" fmla="*/ 1371242 w 1381125"/>
                <a:gd name="connsiteY40" fmla="*/ 117192 h 1885950"/>
                <a:gd name="connsiteX41" fmla="*/ 1375452 w 1381125"/>
                <a:gd name="connsiteY41" fmla="*/ 131925 h 1885950"/>
                <a:gd name="connsiteX42" fmla="*/ 1379662 w 1381125"/>
                <a:gd name="connsiteY42" fmla="*/ 146658 h 1885950"/>
                <a:gd name="connsiteX43" fmla="*/ 1383872 w 1381125"/>
                <a:gd name="connsiteY43" fmla="*/ 950672 h 1885950"/>
                <a:gd name="connsiteX44" fmla="*/ 1379662 w 1381125"/>
                <a:gd name="connsiteY44" fmla="*/ 1754685 h 1885950"/>
                <a:gd name="connsiteX45" fmla="*/ 1375452 w 1381125"/>
                <a:gd name="connsiteY45" fmla="*/ 1769418 h 1885950"/>
                <a:gd name="connsiteX46" fmla="*/ 1371242 w 1381125"/>
                <a:gd name="connsiteY46" fmla="*/ 1784151 h 1885950"/>
                <a:gd name="connsiteX47" fmla="*/ 1367033 w 1381125"/>
                <a:gd name="connsiteY47" fmla="*/ 1792872 h 1885950"/>
                <a:gd name="connsiteX48" fmla="*/ 1350496 w 1381125"/>
                <a:gd name="connsiteY48" fmla="*/ 1813618 h 1885950"/>
                <a:gd name="connsiteX49" fmla="*/ 1345986 w 1381125"/>
                <a:gd name="connsiteY49" fmla="*/ 1822037 h 1885950"/>
                <a:gd name="connsiteX50" fmla="*/ 1341776 w 1381125"/>
                <a:gd name="connsiteY50" fmla="*/ 1830456 h 1885950"/>
                <a:gd name="connsiteX51" fmla="*/ 1337566 w 1381125"/>
                <a:gd name="connsiteY51" fmla="*/ 1834857 h 1885950"/>
                <a:gd name="connsiteX52" fmla="*/ 1310095 w 1381125"/>
                <a:gd name="connsiteY52" fmla="*/ 1859923 h 1885950"/>
                <a:gd name="connsiteX53" fmla="*/ 1291262 w 1381125"/>
                <a:gd name="connsiteY53" fmla="*/ 1876460 h 1885950"/>
                <a:gd name="connsiteX54" fmla="*/ 1276529 w 1381125"/>
                <a:gd name="connsiteY54" fmla="*/ 1880970 h 1885950"/>
                <a:gd name="connsiteX55" fmla="*/ 1261795 w 1381125"/>
                <a:gd name="connsiteY55" fmla="*/ 1885179 h 1885950"/>
                <a:gd name="connsiteX56" fmla="*/ 689305 w 1381125"/>
                <a:gd name="connsiteY56" fmla="*/ 1889389 h 1885950"/>
                <a:gd name="connsiteX57" fmla="*/ 116813 w 1381125"/>
                <a:gd name="connsiteY57" fmla="*/ 1885179 h 1885950"/>
                <a:gd name="connsiteX58" fmla="*/ 1240748 w 1381125"/>
                <a:gd name="connsiteY58" fmla="*/ 1855712 h 1885950"/>
                <a:gd name="connsiteX59" fmla="*/ 1253677 w 1381125"/>
                <a:gd name="connsiteY59" fmla="*/ 1851503 h 1885950"/>
                <a:gd name="connsiteX60" fmla="*/ 1278633 w 1381125"/>
                <a:gd name="connsiteY60" fmla="*/ 1834966 h 1885950"/>
                <a:gd name="connsiteX61" fmla="*/ 1288228 w 1381125"/>
                <a:gd name="connsiteY61" fmla="*/ 1830456 h 1885950"/>
                <a:gd name="connsiteX62" fmla="*/ 1303891 w 1381125"/>
                <a:gd name="connsiteY62" fmla="*/ 1822037 h 1885950"/>
                <a:gd name="connsiteX63" fmla="*/ 1315344 w 1381125"/>
                <a:gd name="connsiteY63" fmla="*/ 1813618 h 1885950"/>
                <a:gd name="connsiteX64" fmla="*/ 1320729 w 1381125"/>
                <a:gd name="connsiteY64" fmla="*/ 1804023 h 1885950"/>
                <a:gd name="connsiteX65" fmla="*/ 1329148 w 1381125"/>
                <a:gd name="connsiteY65" fmla="*/ 1788361 h 1885950"/>
                <a:gd name="connsiteX66" fmla="*/ 1337566 w 1381125"/>
                <a:gd name="connsiteY66" fmla="*/ 1768489 h 1885950"/>
                <a:gd name="connsiteX67" fmla="*/ 1341776 w 1381125"/>
                <a:gd name="connsiteY67" fmla="*/ 1754685 h 1885950"/>
                <a:gd name="connsiteX68" fmla="*/ 1345986 w 1381125"/>
                <a:gd name="connsiteY68" fmla="*/ 950672 h 1885950"/>
                <a:gd name="connsiteX69" fmla="*/ 1341776 w 1381125"/>
                <a:gd name="connsiteY69" fmla="*/ 146658 h 1885950"/>
                <a:gd name="connsiteX70" fmla="*/ 1337566 w 1381125"/>
                <a:gd name="connsiteY70" fmla="*/ 131925 h 1885950"/>
                <a:gd name="connsiteX71" fmla="*/ 1333357 w 1381125"/>
                <a:gd name="connsiteY71" fmla="*/ 117192 h 1885950"/>
                <a:gd name="connsiteX72" fmla="*/ 1329148 w 1381125"/>
                <a:gd name="connsiteY72" fmla="*/ 108772 h 1885950"/>
                <a:gd name="connsiteX73" fmla="*/ 1324939 w 1381125"/>
                <a:gd name="connsiteY73" fmla="*/ 100353 h 1885950"/>
                <a:gd name="connsiteX74" fmla="*/ 1320729 w 1381125"/>
                <a:gd name="connsiteY74" fmla="*/ 94039 h 1885950"/>
                <a:gd name="connsiteX75" fmla="*/ 1315344 w 1381125"/>
                <a:gd name="connsiteY75" fmla="*/ 87725 h 1885950"/>
                <a:gd name="connsiteX76" fmla="*/ 1303891 w 1381125"/>
                <a:gd name="connsiteY76" fmla="*/ 79306 h 1885950"/>
                <a:gd name="connsiteX77" fmla="*/ 1288228 w 1381125"/>
                <a:gd name="connsiteY77" fmla="*/ 70886 h 1885950"/>
                <a:gd name="connsiteX78" fmla="*/ 1278633 w 1381125"/>
                <a:gd name="connsiteY78" fmla="*/ 66377 h 1885950"/>
                <a:gd name="connsiteX79" fmla="*/ 1259992 w 1381125"/>
                <a:gd name="connsiteY79" fmla="*/ 49839 h 1885950"/>
                <a:gd name="connsiteX80" fmla="*/ 1253377 w 1381125"/>
                <a:gd name="connsiteY80" fmla="*/ 45630 h 1885950"/>
                <a:gd name="connsiteX81" fmla="*/ 695619 w 1381125"/>
                <a:gd name="connsiteY81" fmla="*/ 41420 h 1885950"/>
                <a:gd name="connsiteX82" fmla="*/ 137861 w 1381125"/>
                <a:gd name="connsiteY82" fmla="*/ 45630 h 1885950"/>
                <a:gd name="connsiteX83" fmla="*/ 127336 w 1381125"/>
                <a:gd name="connsiteY83" fmla="*/ 49839 h 1885950"/>
                <a:gd name="connsiteX84" fmla="*/ 116813 w 1381125"/>
                <a:gd name="connsiteY84" fmla="*/ 54049 h 1885950"/>
                <a:gd name="connsiteX85" fmla="*/ 108394 w 1381125"/>
                <a:gd name="connsiteY85" fmla="*/ 58258 h 1885950"/>
                <a:gd name="connsiteX86" fmla="*/ 99975 w 1381125"/>
                <a:gd name="connsiteY86" fmla="*/ 62768 h 1885950"/>
                <a:gd name="connsiteX87" fmla="*/ 85242 w 1381125"/>
                <a:gd name="connsiteY87" fmla="*/ 79306 h 1885950"/>
                <a:gd name="connsiteX88" fmla="*/ 70508 w 1381125"/>
                <a:gd name="connsiteY88" fmla="*/ 94914 h 1885950"/>
                <a:gd name="connsiteX89" fmla="*/ 62089 w 1381125"/>
                <a:gd name="connsiteY89" fmla="*/ 104563 h 1885950"/>
                <a:gd name="connsiteX90" fmla="*/ 53671 w 1381125"/>
                <a:gd name="connsiteY90" fmla="*/ 118121 h 1885950"/>
                <a:gd name="connsiteX91" fmla="*/ 47357 w 1381125"/>
                <a:gd name="connsiteY91" fmla="*/ 125610 h 1885950"/>
                <a:gd name="connsiteX92" fmla="*/ 41042 w 1381125"/>
                <a:gd name="connsiteY92" fmla="*/ 136134 h 1885950"/>
                <a:gd name="connsiteX93" fmla="*/ 36833 w 1381125"/>
                <a:gd name="connsiteY93" fmla="*/ 146658 h 1885950"/>
                <a:gd name="connsiteX94" fmla="*/ 32624 w 1381125"/>
                <a:gd name="connsiteY94" fmla="*/ 950672 h 1885950"/>
                <a:gd name="connsiteX95" fmla="*/ 36833 w 1381125"/>
                <a:gd name="connsiteY95" fmla="*/ 1754685 h 1885950"/>
                <a:gd name="connsiteX96" fmla="*/ 41042 w 1381125"/>
                <a:gd name="connsiteY96" fmla="*/ 1765209 h 1885950"/>
                <a:gd name="connsiteX97" fmla="*/ 47357 w 1381125"/>
                <a:gd name="connsiteY97" fmla="*/ 1775732 h 1885950"/>
                <a:gd name="connsiteX98" fmla="*/ 53671 w 1381125"/>
                <a:gd name="connsiteY98" fmla="*/ 1784151 h 1885950"/>
                <a:gd name="connsiteX99" fmla="*/ 57880 w 1381125"/>
                <a:gd name="connsiteY99" fmla="*/ 1792570 h 1885950"/>
                <a:gd name="connsiteX100" fmla="*/ 62089 w 1381125"/>
                <a:gd name="connsiteY100" fmla="*/ 1796971 h 1885950"/>
                <a:gd name="connsiteX101" fmla="*/ 85351 w 1381125"/>
                <a:gd name="connsiteY101" fmla="*/ 1822037 h 1885950"/>
                <a:gd name="connsiteX102" fmla="*/ 99975 w 1381125"/>
                <a:gd name="connsiteY102" fmla="*/ 1838574 h 1885950"/>
                <a:gd name="connsiteX103" fmla="*/ 108394 w 1381125"/>
                <a:gd name="connsiteY103" fmla="*/ 1843084 h 1885950"/>
                <a:gd name="connsiteX104" fmla="*/ 116813 w 1381125"/>
                <a:gd name="connsiteY104" fmla="*/ 1847293 h 1885950"/>
                <a:gd name="connsiteX105" fmla="*/ 127336 w 1381125"/>
                <a:gd name="connsiteY105" fmla="*/ 1851503 h 1885950"/>
                <a:gd name="connsiteX106" fmla="*/ 137861 w 1381125"/>
                <a:gd name="connsiteY106" fmla="*/ 1855712 h 1885950"/>
                <a:gd name="connsiteX107" fmla="*/ 689305 w 1381125"/>
                <a:gd name="connsiteY107" fmla="*/ 1859923 h 1885950"/>
                <a:gd name="connsiteX108" fmla="*/ 1240748 w 1381125"/>
                <a:gd name="connsiteY108" fmla="*/ 1855712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81125" h="1885950">
                  <a:moveTo>
                    <a:pt x="116813" y="1885179"/>
                  </a:moveTo>
                  <a:cubicBezTo>
                    <a:pt x="116813" y="1882864"/>
                    <a:pt x="113024" y="1880970"/>
                    <a:pt x="108394" y="1880970"/>
                  </a:cubicBezTo>
                  <a:cubicBezTo>
                    <a:pt x="103717" y="1880970"/>
                    <a:pt x="99975" y="1878163"/>
                    <a:pt x="99975" y="1874656"/>
                  </a:cubicBezTo>
                  <a:cubicBezTo>
                    <a:pt x="99975" y="1871113"/>
                    <a:pt x="96218" y="1868342"/>
                    <a:pt x="91416" y="1868342"/>
                  </a:cubicBezTo>
                  <a:cubicBezTo>
                    <a:pt x="82634" y="1868342"/>
                    <a:pt x="53671" y="1842608"/>
                    <a:pt x="53671" y="1834805"/>
                  </a:cubicBezTo>
                  <a:cubicBezTo>
                    <a:pt x="53671" y="1832413"/>
                    <a:pt x="51691" y="1830456"/>
                    <a:pt x="49269" y="1830456"/>
                  </a:cubicBezTo>
                  <a:cubicBezTo>
                    <a:pt x="41599" y="1830456"/>
                    <a:pt x="24204" y="1810139"/>
                    <a:pt x="24204" y="1801181"/>
                  </a:cubicBezTo>
                  <a:cubicBezTo>
                    <a:pt x="24204" y="1796445"/>
                    <a:pt x="22310" y="1792570"/>
                    <a:pt x="19994" y="1792570"/>
                  </a:cubicBezTo>
                  <a:cubicBezTo>
                    <a:pt x="17680" y="1792570"/>
                    <a:pt x="15785" y="1785940"/>
                    <a:pt x="15785" y="1777837"/>
                  </a:cubicBezTo>
                  <a:cubicBezTo>
                    <a:pt x="15785" y="1767548"/>
                    <a:pt x="13881" y="1763104"/>
                    <a:pt x="9471" y="1763104"/>
                  </a:cubicBezTo>
                  <a:cubicBezTo>
                    <a:pt x="3880" y="1763104"/>
                    <a:pt x="3157" y="1669326"/>
                    <a:pt x="3157" y="944357"/>
                  </a:cubicBezTo>
                  <a:cubicBezTo>
                    <a:pt x="3157" y="219389"/>
                    <a:pt x="3881" y="125610"/>
                    <a:pt x="9471" y="125610"/>
                  </a:cubicBezTo>
                  <a:cubicBezTo>
                    <a:pt x="12979" y="125610"/>
                    <a:pt x="15785" y="121868"/>
                    <a:pt x="15785" y="117192"/>
                  </a:cubicBezTo>
                  <a:cubicBezTo>
                    <a:pt x="15785" y="112561"/>
                    <a:pt x="17680" y="108772"/>
                    <a:pt x="19994" y="108772"/>
                  </a:cubicBezTo>
                  <a:cubicBezTo>
                    <a:pt x="22310" y="108772"/>
                    <a:pt x="24204" y="104454"/>
                    <a:pt x="24204" y="99178"/>
                  </a:cubicBezTo>
                  <a:cubicBezTo>
                    <a:pt x="24204" y="93901"/>
                    <a:pt x="27993" y="86852"/>
                    <a:pt x="32624" y="83516"/>
                  </a:cubicBezTo>
                  <a:cubicBezTo>
                    <a:pt x="37254" y="80178"/>
                    <a:pt x="41042" y="73130"/>
                    <a:pt x="41042" y="67853"/>
                  </a:cubicBezTo>
                  <a:cubicBezTo>
                    <a:pt x="41042" y="62131"/>
                    <a:pt x="43591" y="58258"/>
                    <a:pt x="47357" y="58258"/>
                  </a:cubicBezTo>
                  <a:cubicBezTo>
                    <a:pt x="50830" y="58258"/>
                    <a:pt x="53671" y="56364"/>
                    <a:pt x="53671" y="54049"/>
                  </a:cubicBezTo>
                  <a:cubicBezTo>
                    <a:pt x="53671" y="51734"/>
                    <a:pt x="57041" y="49839"/>
                    <a:pt x="61161" y="49839"/>
                  </a:cubicBezTo>
                  <a:cubicBezTo>
                    <a:pt x="65280" y="49839"/>
                    <a:pt x="71381" y="46051"/>
                    <a:pt x="74718" y="41420"/>
                  </a:cubicBezTo>
                  <a:cubicBezTo>
                    <a:pt x="78056" y="36790"/>
                    <a:pt x="85104" y="33002"/>
                    <a:pt x="90380" y="33002"/>
                  </a:cubicBezTo>
                  <a:cubicBezTo>
                    <a:pt x="96103" y="33002"/>
                    <a:pt x="99975" y="30453"/>
                    <a:pt x="99975" y="26687"/>
                  </a:cubicBezTo>
                  <a:cubicBezTo>
                    <a:pt x="99975" y="23180"/>
                    <a:pt x="103717" y="20373"/>
                    <a:pt x="108394" y="20373"/>
                  </a:cubicBezTo>
                  <a:cubicBezTo>
                    <a:pt x="113024" y="20373"/>
                    <a:pt x="116813" y="18479"/>
                    <a:pt x="116813" y="16164"/>
                  </a:cubicBezTo>
                  <a:cubicBezTo>
                    <a:pt x="116813" y="13757"/>
                    <a:pt x="129441" y="11953"/>
                    <a:pt x="146280" y="11953"/>
                  </a:cubicBezTo>
                  <a:cubicBezTo>
                    <a:pt x="163118" y="11953"/>
                    <a:pt x="175746" y="10149"/>
                    <a:pt x="175746" y="7744"/>
                  </a:cubicBezTo>
                  <a:cubicBezTo>
                    <a:pt x="175746" y="1647"/>
                    <a:pt x="195639" y="2565"/>
                    <a:pt x="198547" y="8797"/>
                  </a:cubicBezTo>
                  <a:cubicBezTo>
                    <a:pt x="200512" y="13006"/>
                    <a:pt x="201494" y="13006"/>
                    <a:pt x="203458" y="8797"/>
                  </a:cubicBezTo>
                  <a:cubicBezTo>
                    <a:pt x="206622" y="2018"/>
                    <a:pt x="1202863" y="968"/>
                    <a:pt x="1202863" y="7744"/>
                  </a:cubicBezTo>
                  <a:cubicBezTo>
                    <a:pt x="1202863" y="10200"/>
                    <a:pt x="1216895" y="11953"/>
                    <a:pt x="1236539" y="11953"/>
                  </a:cubicBezTo>
                  <a:cubicBezTo>
                    <a:pt x="1256183" y="11953"/>
                    <a:pt x="1270215" y="13708"/>
                    <a:pt x="1270215" y="16164"/>
                  </a:cubicBezTo>
                  <a:cubicBezTo>
                    <a:pt x="1270215" y="18479"/>
                    <a:pt x="1274950" y="20373"/>
                    <a:pt x="1280739" y="20373"/>
                  </a:cubicBezTo>
                  <a:cubicBezTo>
                    <a:pt x="1286527" y="20373"/>
                    <a:pt x="1291262" y="22403"/>
                    <a:pt x="1291262" y="24883"/>
                  </a:cubicBezTo>
                  <a:cubicBezTo>
                    <a:pt x="1291262" y="31661"/>
                    <a:pt x="1302377" y="41420"/>
                    <a:pt x="1310095" y="41420"/>
                  </a:cubicBezTo>
                  <a:cubicBezTo>
                    <a:pt x="1316573" y="41420"/>
                    <a:pt x="1337566" y="59198"/>
                    <a:pt x="1337566" y="64682"/>
                  </a:cubicBezTo>
                  <a:cubicBezTo>
                    <a:pt x="1337566" y="68965"/>
                    <a:pt x="1349260" y="79306"/>
                    <a:pt x="1354104" y="79306"/>
                  </a:cubicBezTo>
                  <a:cubicBezTo>
                    <a:pt x="1356584" y="79306"/>
                    <a:pt x="1358614" y="84041"/>
                    <a:pt x="1358614" y="89830"/>
                  </a:cubicBezTo>
                  <a:cubicBezTo>
                    <a:pt x="1358614" y="95617"/>
                    <a:pt x="1360509" y="100353"/>
                    <a:pt x="1362823" y="100353"/>
                  </a:cubicBezTo>
                  <a:cubicBezTo>
                    <a:pt x="1365139" y="100353"/>
                    <a:pt x="1367033" y="104142"/>
                    <a:pt x="1367033" y="108772"/>
                  </a:cubicBezTo>
                  <a:cubicBezTo>
                    <a:pt x="1367033" y="113402"/>
                    <a:pt x="1368928" y="117192"/>
                    <a:pt x="1371242" y="117192"/>
                  </a:cubicBezTo>
                  <a:cubicBezTo>
                    <a:pt x="1373558" y="117192"/>
                    <a:pt x="1375452" y="123821"/>
                    <a:pt x="1375452" y="131925"/>
                  </a:cubicBezTo>
                  <a:cubicBezTo>
                    <a:pt x="1375452" y="140028"/>
                    <a:pt x="1377346" y="146658"/>
                    <a:pt x="1379662" y="146658"/>
                  </a:cubicBezTo>
                  <a:cubicBezTo>
                    <a:pt x="1382453" y="146658"/>
                    <a:pt x="1383872" y="417469"/>
                    <a:pt x="1383872" y="950672"/>
                  </a:cubicBezTo>
                  <a:cubicBezTo>
                    <a:pt x="1383872" y="1483874"/>
                    <a:pt x="1382453" y="1754685"/>
                    <a:pt x="1379662" y="1754685"/>
                  </a:cubicBezTo>
                  <a:cubicBezTo>
                    <a:pt x="1377346" y="1754685"/>
                    <a:pt x="1375452" y="1761315"/>
                    <a:pt x="1375452" y="1769418"/>
                  </a:cubicBezTo>
                  <a:cubicBezTo>
                    <a:pt x="1375452" y="1777522"/>
                    <a:pt x="1373558" y="1784151"/>
                    <a:pt x="1371242" y="1784151"/>
                  </a:cubicBezTo>
                  <a:cubicBezTo>
                    <a:pt x="1368928" y="1784151"/>
                    <a:pt x="1367033" y="1788075"/>
                    <a:pt x="1367033" y="1792872"/>
                  </a:cubicBezTo>
                  <a:cubicBezTo>
                    <a:pt x="1367033" y="1802191"/>
                    <a:pt x="1357924" y="1813618"/>
                    <a:pt x="1350496" y="1813618"/>
                  </a:cubicBezTo>
                  <a:cubicBezTo>
                    <a:pt x="1348016" y="1813618"/>
                    <a:pt x="1345986" y="1817407"/>
                    <a:pt x="1345986" y="1822037"/>
                  </a:cubicBezTo>
                  <a:cubicBezTo>
                    <a:pt x="1345986" y="1826667"/>
                    <a:pt x="1344092" y="1830456"/>
                    <a:pt x="1341776" y="1830456"/>
                  </a:cubicBezTo>
                  <a:cubicBezTo>
                    <a:pt x="1339461" y="1830456"/>
                    <a:pt x="1337566" y="1832437"/>
                    <a:pt x="1337566" y="1834857"/>
                  </a:cubicBezTo>
                  <a:cubicBezTo>
                    <a:pt x="1337566" y="1841752"/>
                    <a:pt x="1317653" y="1859923"/>
                    <a:pt x="1310095" y="1859923"/>
                  </a:cubicBezTo>
                  <a:cubicBezTo>
                    <a:pt x="1302377" y="1859923"/>
                    <a:pt x="1291262" y="1869682"/>
                    <a:pt x="1291262" y="1876460"/>
                  </a:cubicBezTo>
                  <a:cubicBezTo>
                    <a:pt x="1291262" y="1878940"/>
                    <a:pt x="1284632" y="1880970"/>
                    <a:pt x="1276529" y="1880970"/>
                  </a:cubicBezTo>
                  <a:cubicBezTo>
                    <a:pt x="1268426" y="1880970"/>
                    <a:pt x="1261795" y="1882864"/>
                    <a:pt x="1261795" y="1885179"/>
                  </a:cubicBezTo>
                  <a:cubicBezTo>
                    <a:pt x="1261795" y="1887965"/>
                    <a:pt x="1068159" y="1889389"/>
                    <a:pt x="689305" y="1889389"/>
                  </a:cubicBezTo>
                  <a:cubicBezTo>
                    <a:pt x="310450" y="1889389"/>
                    <a:pt x="116813" y="1887965"/>
                    <a:pt x="116813" y="1885179"/>
                  </a:cubicBezTo>
                  <a:close/>
                  <a:moveTo>
                    <a:pt x="1240748" y="1855712"/>
                  </a:moveTo>
                  <a:cubicBezTo>
                    <a:pt x="1240748" y="1853398"/>
                    <a:pt x="1246567" y="1851503"/>
                    <a:pt x="1253677" y="1851503"/>
                  </a:cubicBezTo>
                  <a:cubicBezTo>
                    <a:pt x="1266575" y="1851503"/>
                    <a:pt x="1278633" y="1843513"/>
                    <a:pt x="1278633" y="1834966"/>
                  </a:cubicBezTo>
                  <a:cubicBezTo>
                    <a:pt x="1278633" y="1832486"/>
                    <a:pt x="1282951" y="1830456"/>
                    <a:pt x="1288228" y="1830456"/>
                  </a:cubicBezTo>
                  <a:cubicBezTo>
                    <a:pt x="1293505" y="1830456"/>
                    <a:pt x="1300554" y="1826667"/>
                    <a:pt x="1303891" y="1822037"/>
                  </a:cubicBezTo>
                  <a:cubicBezTo>
                    <a:pt x="1307229" y="1817407"/>
                    <a:pt x="1312382" y="1813618"/>
                    <a:pt x="1315344" y="1813618"/>
                  </a:cubicBezTo>
                  <a:cubicBezTo>
                    <a:pt x="1318305" y="1813618"/>
                    <a:pt x="1320729" y="1809300"/>
                    <a:pt x="1320729" y="1804023"/>
                  </a:cubicBezTo>
                  <a:cubicBezTo>
                    <a:pt x="1320729" y="1798746"/>
                    <a:pt x="1324517" y="1791698"/>
                    <a:pt x="1329148" y="1788361"/>
                  </a:cubicBezTo>
                  <a:cubicBezTo>
                    <a:pt x="1334622" y="1784416"/>
                    <a:pt x="1337566" y="1777464"/>
                    <a:pt x="1337566" y="1768489"/>
                  </a:cubicBezTo>
                  <a:cubicBezTo>
                    <a:pt x="1337566" y="1760897"/>
                    <a:pt x="1339461" y="1754685"/>
                    <a:pt x="1341776" y="1754685"/>
                  </a:cubicBezTo>
                  <a:cubicBezTo>
                    <a:pt x="1344568" y="1754685"/>
                    <a:pt x="1345986" y="1483874"/>
                    <a:pt x="1345986" y="950672"/>
                  </a:cubicBezTo>
                  <a:cubicBezTo>
                    <a:pt x="1345986" y="417469"/>
                    <a:pt x="1344568" y="146658"/>
                    <a:pt x="1341776" y="146658"/>
                  </a:cubicBezTo>
                  <a:cubicBezTo>
                    <a:pt x="1339461" y="146658"/>
                    <a:pt x="1337566" y="140028"/>
                    <a:pt x="1337566" y="131925"/>
                  </a:cubicBezTo>
                  <a:cubicBezTo>
                    <a:pt x="1337566" y="123821"/>
                    <a:pt x="1335672" y="117192"/>
                    <a:pt x="1333357" y="117192"/>
                  </a:cubicBezTo>
                  <a:cubicBezTo>
                    <a:pt x="1331042" y="117192"/>
                    <a:pt x="1329148" y="113402"/>
                    <a:pt x="1329148" y="108772"/>
                  </a:cubicBezTo>
                  <a:cubicBezTo>
                    <a:pt x="1329148" y="104142"/>
                    <a:pt x="1327253" y="100353"/>
                    <a:pt x="1324939" y="100353"/>
                  </a:cubicBezTo>
                  <a:cubicBezTo>
                    <a:pt x="1322623" y="100353"/>
                    <a:pt x="1320729" y="97512"/>
                    <a:pt x="1320729" y="94039"/>
                  </a:cubicBezTo>
                  <a:cubicBezTo>
                    <a:pt x="1320729" y="90566"/>
                    <a:pt x="1318305" y="87725"/>
                    <a:pt x="1315344" y="87725"/>
                  </a:cubicBezTo>
                  <a:cubicBezTo>
                    <a:pt x="1312382" y="87725"/>
                    <a:pt x="1307229" y="83936"/>
                    <a:pt x="1303891" y="79306"/>
                  </a:cubicBezTo>
                  <a:cubicBezTo>
                    <a:pt x="1300554" y="74676"/>
                    <a:pt x="1293505" y="70886"/>
                    <a:pt x="1288228" y="70886"/>
                  </a:cubicBezTo>
                  <a:cubicBezTo>
                    <a:pt x="1282951" y="70886"/>
                    <a:pt x="1278633" y="68857"/>
                    <a:pt x="1278633" y="66377"/>
                  </a:cubicBezTo>
                  <a:cubicBezTo>
                    <a:pt x="1278633" y="59670"/>
                    <a:pt x="1267552" y="49839"/>
                    <a:pt x="1259992" y="49839"/>
                  </a:cubicBezTo>
                  <a:cubicBezTo>
                    <a:pt x="1256354" y="49839"/>
                    <a:pt x="1253377" y="47945"/>
                    <a:pt x="1253377" y="45630"/>
                  </a:cubicBezTo>
                  <a:cubicBezTo>
                    <a:pt x="1253377" y="42845"/>
                    <a:pt x="1064651" y="41420"/>
                    <a:pt x="695619" y="41420"/>
                  </a:cubicBezTo>
                  <a:cubicBezTo>
                    <a:pt x="326586" y="41420"/>
                    <a:pt x="137861" y="42845"/>
                    <a:pt x="137861" y="45630"/>
                  </a:cubicBezTo>
                  <a:cubicBezTo>
                    <a:pt x="137861" y="47945"/>
                    <a:pt x="133125" y="49839"/>
                    <a:pt x="127336" y="49839"/>
                  </a:cubicBezTo>
                  <a:cubicBezTo>
                    <a:pt x="121549" y="49839"/>
                    <a:pt x="116813" y="51734"/>
                    <a:pt x="116813" y="54049"/>
                  </a:cubicBezTo>
                  <a:cubicBezTo>
                    <a:pt x="116813" y="56364"/>
                    <a:pt x="113024" y="58258"/>
                    <a:pt x="108394" y="58258"/>
                  </a:cubicBezTo>
                  <a:cubicBezTo>
                    <a:pt x="103764" y="58258"/>
                    <a:pt x="99975" y="60288"/>
                    <a:pt x="99975" y="62768"/>
                  </a:cubicBezTo>
                  <a:cubicBezTo>
                    <a:pt x="99975" y="67675"/>
                    <a:pt x="89613" y="79306"/>
                    <a:pt x="85242" y="79306"/>
                  </a:cubicBezTo>
                  <a:cubicBezTo>
                    <a:pt x="81292" y="79306"/>
                    <a:pt x="70508" y="90730"/>
                    <a:pt x="70508" y="94914"/>
                  </a:cubicBezTo>
                  <a:cubicBezTo>
                    <a:pt x="70508" y="96883"/>
                    <a:pt x="66720" y="101226"/>
                    <a:pt x="62089" y="104563"/>
                  </a:cubicBezTo>
                  <a:cubicBezTo>
                    <a:pt x="57459" y="107900"/>
                    <a:pt x="53671" y="114002"/>
                    <a:pt x="53671" y="118121"/>
                  </a:cubicBezTo>
                  <a:cubicBezTo>
                    <a:pt x="53671" y="122240"/>
                    <a:pt x="50830" y="125610"/>
                    <a:pt x="47357" y="125610"/>
                  </a:cubicBezTo>
                  <a:cubicBezTo>
                    <a:pt x="43428" y="125610"/>
                    <a:pt x="41042" y="129586"/>
                    <a:pt x="41042" y="136134"/>
                  </a:cubicBezTo>
                  <a:cubicBezTo>
                    <a:pt x="41042" y="141922"/>
                    <a:pt x="39148" y="146658"/>
                    <a:pt x="36833" y="146658"/>
                  </a:cubicBezTo>
                  <a:cubicBezTo>
                    <a:pt x="34041" y="146658"/>
                    <a:pt x="32624" y="417469"/>
                    <a:pt x="32624" y="950672"/>
                  </a:cubicBezTo>
                  <a:cubicBezTo>
                    <a:pt x="32624" y="1483874"/>
                    <a:pt x="34041" y="1754685"/>
                    <a:pt x="36833" y="1754685"/>
                  </a:cubicBezTo>
                  <a:cubicBezTo>
                    <a:pt x="39148" y="1754685"/>
                    <a:pt x="41042" y="1759421"/>
                    <a:pt x="41042" y="1765209"/>
                  </a:cubicBezTo>
                  <a:cubicBezTo>
                    <a:pt x="41042" y="1771757"/>
                    <a:pt x="43428" y="1775732"/>
                    <a:pt x="47357" y="1775732"/>
                  </a:cubicBezTo>
                  <a:cubicBezTo>
                    <a:pt x="50864" y="1775732"/>
                    <a:pt x="53671" y="1779475"/>
                    <a:pt x="53671" y="1784151"/>
                  </a:cubicBezTo>
                  <a:cubicBezTo>
                    <a:pt x="53671" y="1788782"/>
                    <a:pt x="55564" y="1792570"/>
                    <a:pt x="57880" y="1792570"/>
                  </a:cubicBezTo>
                  <a:cubicBezTo>
                    <a:pt x="60196" y="1792570"/>
                    <a:pt x="62089" y="1794551"/>
                    <a:pt x="62089" y="1796971"/>
                  </a:cubicBezTo>
                  <a:cubicBezTo>
                    <a:pt x="62089" y="1801665"/>
                    <a:pt x="80995" y="1822037"/>
                    <a:pt x="85351" y="1822037"/>
                  </a:cubicBezTo>
                  <a:cubicBezTo>
                    <a:pt x="89634" y="1822037"/>
                    <a:pt x="99975" y="1833731"/>
                    <a:pt x="99975" y="1838574"/>
                  </a:cubicBezTo>
                  <a:cubicBezTo>
                    <a:pt x="99975" y="1841055"/>
                    <a:pt x="103764" y="1843084"/>
                    <a:pt x="108394" y="1843084"/>
                  </a:cubicBezTo>
                  <a:cubicBezTo>
                    <a:pt x="113024" y="1843084"/>
                    <a:pt x="116813" y="1844979"/>
                    <a:pt x="116813" y="1847293"/>
                  </a:cubicBezTo>
                  <a:cubicBezTo>
                    <a:pt x="116813" y="1849609"/>
                    <a:pt x="121549" y="1851503"/>
                    <a:pt x="127336" y="1851503"/>
                  </a:cubicBezTo>
                  <a:cubicBezTo>
                    <a:pt x="133125" y="1851503"/>
                    <a:pt x="137861" y="1853398"/>
                    <a:pt x="137861" y="1855712"/>
                  </a:cubicBezTo>
                  <a:cubicBezTo>
                    <a:pt x="137861" y="1858498"/>
                    <a:pt x="324482" y="1859923"/>
                    <a:pt x="689305" y="1859923"/>
                  </a:cubicBezTo>
                  <a:cubicBezTo>
                    <a:pt x="1054127" y="1859923"/>
                    <a:pt x="1240748" y="1858498"/>
                    <a:pt x="1240748" y="1855712"/>
                  </a:cubicBezTo>
                  <a:close/>
                </a:path>
              </a:pathLst>
            </a:custGeom>
            <a:grpFill/>
            <a:ln w="4209"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grpSp>
      <p:sp>
        <p:nvSpPr>
          <p:cNvPr id="611" name="TextBox 610">
            <a:extLst>
              <a:ext uri="{FF2B5EF4-FFF2-40B4-BE49-F238E27FC236}">
                <a16:creationId xmlns:a16="http://schemas.microsoft.com/office/drawing/2014/main" id="{99E62841-32BE-495A-B21B-A68B7C559729}"/>
              </a:ext>
            </a:extLst>
          </p:cNvPr>
          <p:cNvSpPr txBox="1"/>
          <p:nvPr/>
        </p:nvSpPr>
        <p:spPr>
          <a:xfrm>
            <a:off x="3413191" y="2075287"/>
            <a:ext cx="889517" cy="461665"/>
          </a:xfrm>
          <a:prstGeom prst="rect">
            <a:avLst/>
          </a:prstGeom>
          <a:noFill/>
        </p:spPr>
        <p:txBody>
          <a:bodyPr wrap="square" rtlCol="0">
            <a:spAutoFit/>
          </a:bodyPr>
          <a:lstStyle/>
          <a:p>
            <a:pPr algn="ctr"/>
            <a:r>
              <a:rPr lang="uk-UA" sz="2400" b="1" dirty="0">
                <a:solidFill>
                  <a:srgbClr val="0C0E3B"/>
                </a:solidFill>
                <a:latin typeface="Times New Roman" panose="02020603050405020304" pitchFamily="18" charset="0"/>
                <a:cs typeface="Times New Roman" panose="02020603050405020304" pitchFamily="18" charset="0"/>
              </a:rPr>
              <a:t>51</a:t>
            </a:r>
            <a:endParaRPr lang="x-none" sz="2400" b="1" dirty="0">
              <a:solidFill>
                <a:srgbClr val="0C0E3B"/>
              </a:solidFill>
              <a:latin typeface="Times New Roman" panose="02020603050405020304" pitchFamily="18" charset="0"/>
              <a:cs typeface="Times New Roman" panose="02020603050405020304" pitchFamily="18" charset="0"/>
            </a:endParaRPr>
          </a:p>
        </p:txBody>
      </p:sp>
      <p:sp>
        <p:nvSpPr>
          <p:cNvPr id="612" name="TextBox 611">
            <a:extLst>
              <a:ext uri="{FF2B5EF4-FFF2-40B4-BE49-F238E27FC236}">
                <a16:creationId xmlns:a16="http://schemas.microsoft.com/office/drawing/2014/main" id="{037874D8-13DD-4230-8396-B5450E6E72B5}"/>
              </a:ext>
            </a:extLst>
          </p:cNvPr>
          <p:cNvSpPr txBox="1"/>
          <p:nvPr/>
        </p:nvSpPr>
        <p:spPr>
          <a:xfrm>
            <a:off x="3544656" y="2960557"/>
            <a:ext cx="972636" cy="461665"/>
          </a:xfrm>
          <a:prstGeom prst="rect">
            <a:avLst/>
          </a:prstGeom>
          <a:noFill/>
        </p:spPr>
        <p:txBody>
          <a:bodyPr wrap="square" rtlCol="0">
            <a:spAutoFit/>
          </a:bodyPr>
          <a:lstStyle/>
          <a:p>
            <a:pPr algn="ctr"/>
            <a:r>
              <a:rPr lang="uk-UA" sz="2400" b="1" dirty="0">
                <a:solidFill>
                  <a:srgbClr val="0C183B"/>
                </a:solidFill>
                <a:latin typeface="Times New Roman" panose="02020603050405020304" pitchFamily="18" charset="0"/>
                <a:cs typeface="Times New Roman" panose="02020603050405020304" pitchFamily="18" charset="0"/>
              </a:rPr>
              <a:t>190</a:t>
            </a:r>
            <a:endParaRPr lang="x-none" sz="2400" b="1" dirty="0">
              <a:solidFill>
                <a:srgbClr val="0C183B"/>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51564921"/>
      </p:ext>
    </p:extLst>
  </p:cSld>
  <p:clrMapOvr>
    <a:masterClrMapping/>
  </p:clrMapOvr>
  <p:transition spd="slow">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2" y="743273"/>
            <a:ext cx="2825809" cy="387798"/>
          </a:xfrm>
          <a:prstGeom prst="rect">
            <a:avLst/>
          </a:prstGeom>
          <a:noFill/>
        </p:spPr>
        <p:txBody>
          <a:bodyPr wrap="square" rtlCol="0">
            <a:spAutoFit/>
          </a:bodyPr>
          <a:lstStyle/>
          <a:p>
            <a:pPr algn="ctr">
              <a:lnSpc>
                <a:spcPct val="80000"/>
              </a:lnSpc>
            </a:pPr>
            <a:r>
              <a:rPr lang="uk-UA" sz="2400" dirty="0">
                <a:solidFill>
                  <a:srgbClr val="0C0E3B"/>
                </a:solidFill>
                <a:latin typeface="Times New Roman" panose="02020603050405020304" pitchFamily="18" charset="0"/>
                <a:cs typeface="Times New Roman" pitchFamily="18" charset="0"/>
              </a:rPr>
              <a:t>Розшукова робота</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22" name="TextBox 621">
            <a:extLst>
              <a:ext uri="{FF2B5EF4-FFF2-40B4-BE49-F238E27FC236}">
                <a16:creationId xmlns:a16="http://schemas.microsoft.com/office/drawing/2014/main" id="{ABE069F0-EEE2-4892-A89F-CFF8D5533CD1}"/>
              </a:ext>
            </a:extLst>
          </p:cNvPr>
          <p:cNvSpPr txBox="1"/>
          <p:nvPr/>
        </p:nvSpPr>
        <p:spPr>
          <a:xfrm>
            <a:off x="8061964" y="973084"/>
            <a:ext cx="3596602" cy="2031325"/>
          </a:xfrm>
          <a:prstGeom prst="rect">
            <a:avLst/>
          </a:prstGeom>
          <a:noFill/>
        </p:spPr>
        <p:txBody>
          <a:bodyPr wrap="square" rtlCol="0">
            <a:spAutoFit/>
          </a:bodyPr>
          <a:lstStyle/>
          <a:p>
            <a:r>
              <a:rPr lang="uk-UA" sz="1400" dirty="0">
                <a:solidFill>
                  <a:schemeClr val="bg1"/>
                </a:solidFill>
                <a:latin typeface="Times New Roman" panose="02020603050405020304" pitchFamily="18" charset="0"/>
                <a:cs typeface="Times New Roman" panose="02020603050405020304" pitchFamily="18" charset="0"/>
              </a:rPr>
              <a:t>Фактори ризику для жертв:</a:t>
            </a:r>
          </a:p>
          <a:p>
            <a:endParaRPr lang="uk-UA" sz="1400" dirty="0">
              <a:solidFill>
                <a:schemeClr val="bg1"/>
              </a:solidFill>
              <a:latin typeface="Times New Roman" panose="02020603050405020304" pitchFamily="18" charset="0"/>
              <a:cs typeface="Times New Roman" panose="02020603050405020304" pitchFamily="18" charset="0"/>
            </a:endParaRPr>
          </a:p>
          <a:p>
            <a:r>
              <a:rPr lang="uk-UA" sz="1400" dirty="0">
                <a:solidFill>
                  <a:schemeClr val="bg1"/>
                </a:solidFill>
                <a:latin typeface="Times New Roman" panose="02020603050405020304" pitchFamily="18" charset="0"/>
                <a:cs typeface="Times New Roman" panose="02020603050405020304" pitchFamily="18" charset="0"/>
              </a:rPr>
              <a:t>-Стан алкогольного сп'яніння;</a:t>
            </a:r>
          </a:p>
          <a:p>
            <a:endParaRPr lang="uk-UA" sz="1400" dirty="0">
              <a:solidFill>
                <a:schemeClr val="bg1"/>
              </a:solidFill>
              <a:latin typeface="Times New Roman" panose="02020603050405020304" pitchFamily="18" charset="0"/>
              <a:cs typeface="Times New Roman" panose="02020603050405020304" pitchFamily="18" charset="0"/>
            </a:endParaRPr>
          </a:p>
          <a:p>
            <a:r>
              <a:rPr lang="ru-RU" sz="1400" dirty="0">
                <a:solidFill>
                  <a:schemeClr val="bg1"/>
                </a:solidFill>
                <a:latin typeface="Times New Roman" panose="02020603050405020304" pitchFamily="18" charset="0"/>
                <a:cs typeface="Times New Roman" panose="02020603050405020304" pitchFamily="18" charset="0"/>
              </a:rPr>
              <a:t>-</a:t>
            </a:r>
            <a:r>
              <a:rPr lang="uk-UA" sz="1400" dirty="0">
                <a:solidFill>
                  <a:schemeClr val="bg1"/>
                </a:solidFill>
                <a:latin typeface="Times New Roman" panose="02020603050405020304" pitchFamily="18" charset="0"/>
                <a:cs typeface="Times New Roman" panose="02020603050405020304" pitchFamily="18" charset="0"/>
              </a:rPr>
              <a:t>Рухався сам в темний час доби в слабо освітленому місці</a:t>
            </a:r>
          </a:p>
          <a:p>
            <a:endParaRPr lang="ru-RU" sz="1400" dirty="0">
              <a:solidFill>
                <a:schemeClr val="bg1"/>
              </a:solidFill>
              <a:latin typeface="Times New Roman" panose="02020603050405020304" pitchFamily="18" charset="0"/>
              <a:cs typeface="Times New Roman" panose="02020603050405020304" pitchFamily="18" charset="0"/>
            </a:endParaRPr>
          </a:p>
          <a:p>
            <a:r>
              <a:rPr lang="ru-RU" sz="1400" dirty="0">
                <a:solidFill>
                  <a:schemeClr val="bg1"/>
                </a:solidFill>
                <a:latin typeface="Times New Roman" panose="02020603050405020304" pitchFamily="18" charset="0"/>
                <a:cs typeface="Times New Roman" panose="02020603050405020304" pitchFamily="18" charset="0"/>
              </a:rPr>
              <a:t>-</a:t>
            </a:r>
            <a:r>
              <a:rPr lang="uk-UA" sz="1400" dirty="0">
                <a:solidFill>
                  <a:schemeClr val="bg1"/>
                </a:solidFill>
                <a:latin typeface="Times New Roman" panose="02020603050405020304" pitchFamily="18" charset="0"/>
                <a:cs typeface="Times New Roman" panose="02020603050405020304" pitchFamily="18" charset="0"/>
              </a:rPr>
              <a:t>Мав при собі, або випадково демонстрував гроші, або коштовні речі</a:t>
            </a:r>
          </a:p>
        </p:txBody>
      </p:sp>
      <p:sp>
        <p:nvSpPr>
          <p:cNvPr id="623" name="TextBox 622">
            <a:extLst>
              <a:ext uri="{FF2B5EF4-FFF2-40B4-BE49-F238E27FC236}">
                <a16:creationId xmlns:a16="http://schemas.microsoft.com/office/drawing/2014/main" id="{F19B1D31-AD5F-4527-B37A-5E6BE9B89683}"/>
              </a:ext>
            </a:extLst>
          </p:cNvPr>
          <p:cNvSpPr txBox="1"/>
          <p:nvPr/>
        </p:nvSpPr>
        <p:spPr>
          <a:xfrm>
            <a:off x="8008147" y="619538"/>
            <a:ext cx="3320042" cy="338554"/>
          </a:xfrm>
          <a:prstGeom prst="rect">
            <a:avLst/>
          </a:prstGeom>
          <a:noFill/>
        </p:spPr>
        <p:txBody>
          <a:bodyPr wrap="square" rtlCol="0">
            <a:spAutoFit/>
          </a:bodyPr>
          <a:lstStyle/>
          <a:p>
            <a:r>
              <a:rPr lang="uk-UA" sz="1600" b="1" dirty="0">
                <a:solidFill>
                  <a:schemeClr val="bg1"/>
                </a:solidFill>
                <a:latin typeface="Times New Roman" panose="02020603050405020304" pitchFamily="18" charset="0"/>
                <a:cs typeface="Times New Roman" panose="02020603050405020304" pitchFamily="18" charset="0"/>
              </a:rPr>
              <a:t>Хто жертви?</a:t>
            </a:r>
          </a:p>
        </p:txBody>
      </p:sp>
      <p:pic>
        <p:nvPicPr>
          <p:cNvPr id="555" name="Рисунок 55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18774" y="1494415"/>
            <a:ext cx="2590800" cy="1495679"/>
          </a:xfrm>
          <a:prstGeom prst="rect">
            <a:avLst/>
          </a:prstGeom>
        </p:spPr>
      </p:pic>
      <p:sp>
        <p:nvSpPr>
          <p:cNvPr id="556" name="Стрелка вправо 555"/>
          <p:cNvSpPr/>
          <p:nvPr/>
        </p:nvSpPr>
        <p:spPr>
          <a:xfrm>
            <a:off x="4495149" y="1797125"/>
            <a:ext cx="1166091" cy="849819"/>
          </a:xfrm>
          <a:prstGeom prst="rightArrow">
            <a:avLst/>
          </a:prstGeom>
        </p:spPr>
        <p:style>
          <a:lnRef idx="2">
            <a:schemeClr val="dk1">
              <a:shade val="50000"/>
            </a:schemeClr>
          </a:lnRef>
          <a:fillRef idx="1001">
            <a:schemeClr val="dk2"/>
          </a:fillRef>
          <a:effectRef idx="0">
            <a:schemeClr val="dk1"/>
          </a:effectRef>
          <a:fontRef idx="minor">
            <a:schemeClr val="lt1"/>
          </a:fontRef>
        </p:style>
        <p:txBody>
          <a:bodyPr rtlCol="0" anchor="ctr"/>
          <a:lstStyle/>
          <a:p>
            <a:pPr algn="ctr"/>
            <a:endParaRPr lang="uk-UA" dirty="0">
              <a:solidFill>
                <a:schemeClr val="tx1"/>
              </a:solidFill>
              <a:latin typeface="Times New Roman" panose="02020603050405020304" pitchFamily="18" charset="0"/>
              <a:cs typeface="Times New Roman" panose="02020603050405020304" pitchFamily="18" charset="0"/>
            </a:endParaRPr>
          </a:p>
        </p:txBody>
      </p:sp>
      <p:grpSp>
        <p:nvGrpSpPr>
          <p:cNvPr id="557" name="Группа 556"/>
          <p:cNvGrpSpPr/>
          <p:nvPr/>
        </p:nvGrpSpPr>
        <p:grpSpPr>
          <a:xfrm>
            <a:off x="5871849" y="1524767"/>
            <a:ext cx="5489225" cy="1463850"/>
            <a:chOff x="2520462" y="-1172308"/>
            <a:chExt cx="5489225" cy="1463850"/>
          </a:xfrm>
        </p:grpSpPr>
        <p:sp>
          <p:nvSpPr>
            <p:cNvPr id="558" name="Скругленный прямоугольник 557"/>
            <p:cNvSpPr/>
            <p:nvPr/>
          </p:nvSpPr>
          <p:spPr>
            <a:xfrm>
              <a:off x="2520462" y="-1172308"/>
              <a:ext cx="5489225" cy="1463850"/>
            </a:xfrm>
            <a:prstGeom prst="roundRect">
              <a:avLst/>
            </a:prstGeom>
          </p:spPr>
          <p:style>
            <a:lnRef idx="2">
              <a:schemeClr val="lt1">
                <a:hueOff val="0"/>
                <a:satOff val="0"/>
                <a:lumOff val="0"/>
                <a:alphaOff val="0"/>
              </a:schemeClr>
            </a:lnRef>
            <a:fillRef idx="1001">
              <a:schemeClr val="dk2"/>
            </a:fillRef>
            <a:effectRef idx="0">
              <a:schemeClr val="accent1">
                <a:hueOff val="0"/>
                <a:satOff val="0"/>
                <a:lumOff val="0"/>
                <a:alphaOff val="0"/>
              </a:schemeClr>
            </a:effectRef>
            <a:fontRef idx="minor">
              <a:schemeClr val="lt1"/>
            </a:fontRef>
          </p:style>
        </p:sp>
        <p:sp>
          <p:nvSpPr>
            <p:cNvPr id="559" name="Скругленный прямоугольник 4"/>
            <p:cNvSpPr/>
            <p:nvPr/>
          </p:nvSpPr>
          <p:spPr>
            <a:xfrm>
              <a:off x="2850121" y="-1091014"/>
              <a:ext cx="5005753" cy="1170420"/>
            </a:xfrm>
            <a:prstGeom prst="rect">
              <a:avLst/>
            </a:prstGeom>
          </p:spPr>
          <p:style>
            <a:lnRef idx="0">
              <a:scrgbClr r="0" g="0" b="0"/>
            </a:lnRef>
            <a:fillRef idx="1001">
              <a:schemeClr val="dk2"/>
            </a:fillRef>
            <a:effectRef idx="0">
              <a:scrgbClr r="0" g="0" b="0"/>
            </a:effectRef>
            <a:fontRef idx="minor">
              <a:schemeClr val="lt1"/>
            </a:fontRef>
          </p:style>
          <p:txBody>
            <a:bodyPr spcFirstLastPara="0" vert="horz" wrap="square" lIns="64770" tIns="64770" rIns="64770" bIns="64770" numCol="1" spcCol="1270" anchor="ctr" anchorCtr="0">
              <a:noAutofit/>
            </a:bodyPr>
            <a:lstStyle/>
            <a:p>
              <a:pPr lvl="0" algn="l" defTabSz="755650" rtl="0">
                <a:lnSpc>
                  <a:spcPct val="90000"/>
                </a:lnSpc>
                <a:spcBef>
                  <a:spcPct val="0"/>
                </a:spcBef>
                <a:spcAft>
                  <a:spcPct val="35000"/>
                </a:spcAft>
              </a:pPr>
              <a:r>
                <a:rPr lang="uk-UA" sz="1700" b="0" i="0" kern="1200" dirty="0">
                  <a:latin typeface="Times New Roman" panose="02020603050405020304" pitchFamily="18" charset="0"/>
                  <a:cs typeface="Times New Roman" panose="02020603050405020304" pitchFamily="18" charset="0"/>
                </a:rPr>
                <a:t>За звітний період розшукано 27</a:t>
              </a:r>
              <a:r>
                <a:rPr lang="uk-UA" sz="1700" b="1" i="0" kern="1200" dirty="0">
                  <a:latin typeface="Times New Roman" panose="02020603050405020304" pitchFamily="18" charset="0"/>
                  <a:cs typeface="Times New Roman" panose="02020603050405020304" pitchFamily="18" charset="0"/>
                </a:rPr>
                <a:t> </a:t>
              </a:r>
              <a:r>
                <a:rPr lang="uk-UA" sz="1700" i="0" kern="1200" dirty="0">
                  <a:latin typeface="Times New Roman" panose="02020603050405020304" pitchFamily="18" charset="0"/>
                  <a:cs typeface="Times New Roman" panose="02020603050405020304" pitchFamily="18" charset="0"/>
                </a:rPr>
                <a:t>злочинців</a:t>
              </a:r>
              <a:r>
                <a:rPr lang="uk-UA" sz="1700" b="1" i="0" kern="1200" dirty="0">
                  <a:latin typeface="Times New Roman" panose="02020603050405020304" pitchFamily="18" charset="0"/>
                  <a:cs typeface="Times New Roman" panose="02020603050405020304" pitchFamily="18" charset="0"/>
                </a:rPr>
                <a:t> </a:t>
              </a:r>
              <a:r>
                <a:rPr lang="uk-UA" sz="1700" b="0" i="0" kern="1200" dirty="0">
                  <a:latin typeface="Times New Roman" panose="02020603050405020304" pitchFamily="18" charset="0"/>
                  <a:cs typeface="Times New Roman" panose="02020603050405020304" pitchFamily="18" charset="0"/>
                </a:rPr>
                <a:t>за вчинення кримінальних правопорушень та </a:t>
              </a:r>
              <a:r>
                <a:rPr lang="uk-UA" sz="1700" dirty="0">
                  <a:latin typeface="Times New Roman" panose="02020603050405020304" pitchFamily="18" charset="0"/>
                  <a:cs typeface="Times New Roman" panose="02020603050405020304" pitchFamily="18" charset="0"/>
                </a:rPr>
                <a:t>922</a:t>
              </a:r>
              <a:r>
                <a:rPr lang="uk-UA" sz="1700" b="0" i="0" kern="1200" dirty="0">
                  <a:latin typeface="Times New Roman" panose="02020603050405020304" pitchFamily="18" charset="0"/>
                  <a:cs typeface="Times New Roman" panose="02020603050405020304" pitchFamily="18" charset="0"/>
                </a:rPr>
                <a:t> особи, які самовільно залишили військові частини та несення служби</a:t>
              </a:r>
              <a:endParaRPr lang="ru-RU" sz="1700" b="0" i="0" kern="1200" dirty="0">
                <a:latin typeface="Times New Roman" panose="02020603050405020304" pitchFamily="18" charset="0"/>
                <a:cs typeface="Times New Roman" panose="02020603050405020304" pitchFamily="18" charset="0"/>
              </a:endParaRPr>
            </a:p>
          </p:txBody>
        </p:sp>
      </p:grpSp>
      <p:pic>
        <p:nvPicPr>
          <p:cNvPr id="560" name="Рисунок 55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07052" y="3667110"/>
            <a:ext cx="2590800" cy="1590194"/>
          </a:xfrm>
          <a:prstGeom prst="rect">
            <a:avLst/>
          </a:prstGeom>
        </p:spPr>
      </p:pic>
      <p:sp>
        <p:nvSpPr>
          <p:cNvPr id="563" name="Стрелка вправо 562"/>
          <p:cNvSpPr/>
          <p:nvPr/>
        </p:nvSpPr>
        <p:spPr>
          <a:xfrm>
            <a:off x="4389641" y="3895556"/>
            <a:ext cx="1166091" cy="849819"/>
          </a:xfrm>
          <a:prstGeom prst="rightArrow">
            <a:avLst/>
          </a:prstGeom>
        </p:spPr>
        <p:style>
          <a:lnRef idx="2">
            <a:schemeClr val="dk1">
              <a:shade val="50000"/>
            </a:schemeClr>
          </a:lnRef>
          <a:fillRef idx="1001">
            <a:schemeClr val="dk2"/>
          </a:fillRef>
          <a:effectRef idx="0">
            <a:schemeClr val="dk1"/>
          </a:effectRef>
          <a:fontRef idx="minor">
            <a:schemeClr val="lt1"/>
          </a:fontRef>
        </p:style>
        <p:txBody>
          <a:bodyPr rtlCol="0" anchor="ctr"/>
          <a:lstStyle/>
          <a:p>
            <a:pPr algn="ctr"/>
            <a:endParaRPr lang="uk-UA" dirty="0">
              <a:solidFill>
                <a:schemeClr val="tx1"/>
              </a:solidFill>
              <a:latin typeface="Times New Roman" panose="02020603050405020304" pitchFamily="18" charset="0"/>
              <a:cs typeface="Times New Roman" panose="02020603050405020304" pitchFamily="18" charset="0"/>
            </a:endParaRPr>
          </a:p>
        </p:txBody>
      </p:sp>
      <p:grpSp>
        <p:nvGrpSpPr>
          <p:cNvPr id="564" name="Группа 563"/>
          <p:cNvGrpSpPr/>
          <p:nvPr/>
        </p:nvGrpSpPr>
        <p:grpSpPr>
          <a:xfrm>
            <a:off x="5907018" y="3588029"/>
            <a:ext cx="5489225" cy="1463850"/>
            <a:chOff x="2520462" y="-1172308"/>
            <a:chExt cx="5489225" cy="1463850"/>
          </a:xfrm>
        </p:grpSpPr>
        <p:sp>
          <p:nvSpPr>
            <p:cNvPr id="565" name="Скругленный прямоугольник 564"/>
            <p:cNvSpPr/>
            <p:nvPr/>
          </p:nvSpPr>
          <p:spPr>
            <a:xfrm>
              <a:off x="2520462" y="-1172308"/>
              <a:ext cx="5489225" cy="1463850"/>
            </a:xfrm>
            <a:prstGeom prst="roundRect">
              <a:avLst/>
            </a:prstGeom>
          </p:spPr>
          <p:style>
            <a:lnRef idx="2">
              <a:schemeClr val="lt1">
                <a:hueOff val="0"/>
                <a:satOff val="0"/>
                <a:lumOff val="0"/>
                <a:alphaOff val="0"/>
              </a:schemeClr>
            </a:lnRef>
            <a:fillRef idx="1001">
              <a:schemeClr val="dk2"/>
            </a:fillRef>
            <a:effectRef idx="0">
              <a:schemeClr val="accent1">
                <a:hueOff val="0"/>
                <a:satOff val="0"/>
                <a:lumOff val="0"/>
                <a:alphaOff val="0"/>
              </a:schemeClr>
            </a:effectRef>
            <a:fontRef idx="minor">
              <a:schemeClr val="lt1"/>
            </a:fontRef>
          </p:style>
        </p:sp>
        <p:sp>
          <p:nvSpPr>
            <p:cNvPr id="566" name="Скругленный прямоугольник 4"/>
            <p:cNvSpPr/>
            <p:nvPr/>
          </p:nvSpPr>
          <p:spPr>
            <a:xfrm>
              <a:off x="2850121" y="-1091014"/>
              <a:ext cx="5005753" cy="1170420"/>
            </a:xfrm>
            <a:prstGeom prst="rect">
              <a:avLst/>
            </a:prstGeom>
          </p:spPr>
          <p:style>
            <a:lnRef idx="0">
              <a:scrgbClr r="0" g="0" b="0"/>
            </a:lnRef>
            <a:fillRef idx="1001">
              <a:schemeClr val="dk2"/>
            </a:fillRef>
            <a:effectRef idx="0">
              <a:scrgbClr r="0" g="0" b="0"/>
            </a:effectRef>
            <a:fontRef idx="minor">
              <a:schemeClr val="lt1"/>
            </a:fontRef>
          </p:style>
          <p:txBody>
            <a:bodyPr spcFirstLastPara="0" vert="horz" wrap="square" lIns="64770" tIns="64770" rIns="64770" bIns="64770" numCol="1" spcCol="1270" anchor="ctr" anchorCtr="0">
              <a:noAutofit/>
            </a:bodyPr>
            <a:lstStyle/>
            <a:p>
              <a:pPr lvl="0"/>
              <a:r>
                <a:rPr lang="uk-UA" sz="1700" dirty="0">
                  <a:latin typeface="Times New Roman" panose="02020603050405020304" pitchFamily="18" charset="0"/>
                  <a:cs typeface="Times New Roman" panose="02020603050405020304" pitchFamily="18" charset="0"/>
                </a:rPr>
                <a:t>Також, в 2025 році розшукано 105</a:t>
              </a:r>
              <a:r>
                <a:rPr lang="uk-UA" sz="1700" b="1" dirty="0">
                  <a:latin typeface="Times New Roman" panose="02020603050405020304" pitchFamily="18" charset="0"/>
                  <a:cs typeface="Times New Roman" panose="02020603050405020304" pitchFamily="18" charset="0"/>
                </a:rPr>
                <a:t> безвісно зниклих </a:t>
              </a:r>
              <a:r>
                <a:rPr lang="uk-UA" sz="1700" dirty="0">
                  <a:latin typeface="Times New Roman" panose="02020603050405020304" pitchFamily="18" charset="0"/>
                  <a:cs typeface="Times New Roman" panose="02020603050405020304" pitchFamily="18" charset="0"/>
                </a:rPr>
                <a:t>осіб, з яких 46 цивільних та 59 військових.</a:t>
              </a:r>
            </a:p>
          </p:txBody>
        </p:sp>
      </p:grpSp>
    </p:spTree>
    <p:extLst>
      <p:ext uri="{BB962C8B-B14F-4D97-AF65-F5344CB8AC3E}">
        <p14:creationId xmlns:p14="http://schemas.microsoft.com/office/powerpoint/2010/main" val="121638578"/>
      </p:ext>
    </p:extLst>
  </p:cSld>
  <p:clrMapOvr>
    <a:masterClrMapping/>
  </p:clrMapOvr>
  <p:transition spd="slow">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51433" y="262139"/>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3" y="576625"/>
            <a:ext cx="9496240" cy="830997"/>
          </a:xfrm>
          <a:prstGeom prst="rect">
            <a:avLst/>
          </a:prstGeom>
          <a:noFill/>
        </p:spPr>
        <p:txBody>
          <a:bodyPr wrap="square" rtlCol="0">
            <a:spAutoFit/>
          </a:bodyPr>
          <a:lstStyle/>
          <a:p>
            <a:pPr algn="ctr">
              <a:lnSpc>
                <a:spcPct val="80000"/>
              </a:lnSpc>
            </a:pPr>
            <a:r>
              <a:rPr lang="uk-UA" sz="2000" dirty="0">
                <a:solidFill>
                  <a:srgbClr val="0C0E3B"/>
                </a:solidFill>
                <a:latin typeface="Times New Roman" panose="02020603050405020304" pitchFamily="18" charset="0"/>
                <a:cs typeface="Times New Roman" pitchFamily="18" charset="0"/>
              </a:rPr>
              <a:t>Запобігання та протидія домашньому насильству та насильству за ознакою статі. Реалізація профілактичних програм, робота з групами ризику. </a:t>
            </a:r>
          </a:p>
          <a:p>
            <a:pPr algn="ctr">
              <a:lnSpc>
                <a:spcPct val="80000"/>
              </a:lnSpc>
            </a:pPr>
            <a:r>
              <a:rPr lang="uk-UA" sz="2000" dirty="0">
                <a:solidFill>
                  <a:srgbClr val="0C0E3B"/>
                </a:solidFill>
                <a:latin typeface="Times New Roman" panose="02020603050405020304" pitchFamily="18" charset="0"/>
                <a:cs typeface="Times New Roman" pitchFamily="18" charset="0"/>
              </a:rPr>
              <a:t>Рекомендації щодо алгоритму дій для осіб, які стали жертвами таких правопорушень.</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18" name="TextBox 617">
            <a:extLst>
              <a:ext uri="{FF2B5EF4-FFF2-40B4-BE49-F238E27FC236}">
                <a16:creationId xmlns:a16="http://schemas.microsoft.com/office/drawing/2014/main" id="{DEA88EFE-828F-4475-879E-5A7C424E0DD0}"/>
              </a:ext>
            </a:extLst>
          </p:cNvPr>
          <p:cNvSpPr txBox="1"/>
          <p:nvPr/>
        </p:nvSpPr>
        <p:spPr>
          <a:xfrm>
            <a:off x="363019" y="5191478"/>
            <a:ext cx="2624383" cy="264688"/>
          </a:xfrm>
          <a:prstGeom prst="rect">
            <a:avLst/>
          </a:prstGeom>
          <a:noFill/>
        </p:spPr>
        <p:txBody>
          <a:bodyPr wrap="square" rtlCol="0">
            <a:spAutoFit/>
          </a:bodyPr>
          <a:lstStyle/>
          <a:p>
            <a:pPr algn="ctr">
              <a:lnSpc>
                <a:spcPct val="80000"/>
              </a:lnSpc>
            </a:pPr>
            <a:r>
              <a:rPr lang="uk-UA" sz="1400" b="1" dirty="0">
                <a:solidFill>
                  <a:srgbClr val="0C183B"/>
                </a:solidFill>
                <a:latin typeface="Times New Roman" panose="02020603050405020304" pitchFamily="18" charset="0"/>
                <a:cs typeface="Times New Roman" panose="02020603050405020304" pitchFamily="18" charset="0"/>
              </a:rPr>
              <a:t>НАДІЙШЛО ВИКЛИКІВ</a:t>
            </a:r>
            <a:endParaRPr lang="x-none" sz="1400" b="1" dirty="0">
              <a:solidFill>
                <a:srgbClr val="0C183B"/>
              </a:solidFill>
              <a:latin typeface="Times New Roman" panose="02020603050405020304" pitchFamily="18" charset="0"/>
              <a:cs typeface="Times New Roman" panose="02020603050405020304" pitchFamily="18" charset="0"/>
            </a:endParaRPr>
          </a:p>
        </p:txBody>
      </p:sp>
      <p:sp>
        <p:nvSpPr>
          <p:cNvPr id="619" name="TextBox 618">
            <a:extLst>
              <a:ext uri="{FF2B5EF4-FFF2-40B4-BE49-F238E27FC236}">
                <a16:creationId xmlns:a16="http://schemas.microsoft.com/office/drawing/2014/main" id="{DE9EF8FD-9A0F-406A-A95F-0C4607DB0569}"/>
              </a:ext>
            </a:extLst>
          </p:cNvPr>
          <p:cNvSpPr txBox="1"/>
          <p:nvPr/>
        </p:nvSpPr>
        <p:spPr>
          <a:xfrm>
            <a:off x="6789884" y="4050780"/>
            <a:ext cx="1646183" cy="609398"/>
          </a:xfrm>
          <a:prstGeom prst="rect">
            <a:avLst/>
          </a:prstGeom>
          <a:noFill/>
        </p:spPr>
        <p:txBody>
          <a:bodyPr wrap="square" rtlCol="0">
            <a:spAutoFit/>
          </a:bodyPr>
          <a:lstStyle/>
          <a:p>
            <a:pPr>
              <a:lnSpc>
                <a:spcPct val="80000"/>
              </a:lnSpc>
            </a:pPr>
            <a:r>
              <a:rPr lang="uk-UA" sz="1400" b="1" dirty="0">
                <a:solidFill>
                  <a:srgbClr val="0C183B"/>
                </a:solidFill>
                <a:latin typeface="Times New Roman" panose="02020603050405020304" pitchFamily="18" charset="0"/>
                <a:cs typeface="Times New Roman" panose="02020603050405020304" pitchFamily="18" charset="0"/>
              </a:rPr>
              <a:t>ВИЇЗДІВ ПОЛІЦІЇ НА АДРЕСУ</a:t>
            </a:r>
            <a:endParaRPr lang="x-none" sz="1400" b="1" dirty="0">
              <a:solidFill>
                <a:srgbClr val="0C183B"/>
              </a:solidFill>
              <a:latin typeface="Times New Roman" panose="02020603050405020304" pitchFamily="18" charset="0"/>
              <a:cs typeface="Times New Roman" panose="02020603050405020304" pitchFamily="18" charset="0"/>
            </a:endParaRPr>
          </a:p>
        </p:txBody>
      </p:sp>
      <p:sp>
        <p:nvSpPr>
          <p:cNvPr id="626" name="TextBox 625">
            <a:extLst>
              <a:ext uri="{FF2B5EF4-FFF2-40B4-BE49-F238E27FC236}">
                <a16:creationId xmlns:a16="http://schemas.microsoft.com/office/drawing/2014/main" id="{AA25D2BA-1367-46E7-BEFF-D80BAB41B80C}"/>
              </a:ext>
            </a:extLst>
          </p:cNvPr>
          <p:cNvSpPr txBox="1"/>
          <p:nvPr/>
        </p:nvSpPr>
        <p:spPr>
          <a:xfrm>
            <a:off x="899977" y="4759058"/>
            <a:ext cx="1369300"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1160</a:t>
            </a:r>
            <a:endParaRPr lang="x-none" sz="2800" b="1" dirty="0">
              <a:solidFill>
                <a:srgbClr val="0C183B"/>
              </a:solidFill>
              <a:latin typeface="Times New Roman" panose="02020603050405020304" pitchFamily="18" charset="0"/>
              <a:cs typeface="Times New Roman" panose="02020603050405020304" pitchFamily="18" charset="0"/>
            </a:endParaRPr>
          </a:p>
        </p:txBody>
      </p:sp>
      <p:pic>
        <p:nvPicPr>
          <p:cNvPr id="637" name="Рисунок 636">
            <a:extLst>
              <a:ext uri="{FF2B5EF4-FFF2-40B4-BE49-F238E27FC236}">
                <a16:creationId xmlns:a16="http://schemas.microsoft.com/office/drawing/2014/main" id="{E28C8327-0D18-4FB4-9361-79265636DBD4}"/>
              </a:ext>
            </a:extLst>
          </p:cNvPr>
          <p:cNvPicPr>
            <a:picLocks noChangeAspect="1"/>
          </p:cNvPicPr>
          <p:nvPr/>
        </p:nvPicPr>
        <p:blipFill rotWithShape="1">
          <a:blip r:embed="rId2"/>
          <a:srcRect l="10542" r="12188"/>
          <a:stretch/>
        </p:blipFill>
        <p:spPr>
          <a:xfrm>
            <a:off x="5012438" y="4911930"/>
            <a:ext cx="3635395" cy="914202"/>
          </a:xfrm>
          <a:prstGeom prst="leftArrow">
            <a:avLst>
              <a:gd name="adj1" fmla="val 100000"/>
              <a:gd name="adj2" fmla="val 56309"/>
            </a:avLst>
          </a:prstGeom>
        </p:spPr>
      </p:pic>
      <p:cxnSp>
        <p:nvCxnSpPr>
          <p:cNvPr id="638" name="Прямая соединительная линия 637">
            <a:extLst>
              <a:ext uri="{FF2B5EF4-FFF2-40B4-BE49-F238E27FC236}">
                <a16:creationId xmlns:a16="http://schemas.microsoft.com/office/drawing/2014/main" id="{BB1288D8-E957-4B06-A9FD-BD8A444D3BC1}"/>
              </a:ext>
            </a:extLst>
          </p:cNvPr>
          <p:cNvCxnSpPr/>
          <p:nvPr/>
        </p:nvCxnSpPr>
        <p:spPr>
          <a:xfrm>
            <a:off x="406770" y="3827444"/>
            <a:ext cx="11096276"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sp>
        <p:nvSpPr>
          <p:cNvPr id="639" name="TextBox 638">
            <a:extLst>
              <a:ext uri="{FF2B5EF4-FFF2-40B4-BE49-F238E27FC236}">
                <a16:creationId xmlns:a16="http://schemas.microsoft.com/office/drawing/2014/main" id="{D354A07C-1AFE-4BF6-8582-85FAD80C25DB}"/>
              </a:ext>
            </a:extLst>
          </p:cNvPr>
          <p:cNvSpPr txBox="1"/>
          <p:nvPr/>
        </p:nvSpPr>
        <p:spPr>
          <a:xfrm>
            <a:off x="6570234" y="5003829"/>
            <a:ext cx="2699633" cy="786049"/>
          </a:xfrm>
          <a:prstGeom prst="rect">
            <a:avLst/>
          </a:prstGeom>
          <a:noFill/>
        </p:spPr>
        <p:txBody>
          <a:bodyPr wrap="square" rtlCol="0">
            <a:spAutoFit/>
          </a:bodyPr>
          <a:lstStyle/>
          <a:p>
            <a:pPr>
              <a:lnSpc>
                <a:spcPct val="80000"/>
              </a:lnSpc>
            </a:pPr>
            <a:r>
              <a:rPr lang="ru-RU" sz="1400" b="1" dirty="0">
                <a:solidFill>
                  <a:srgbClr val="0C183B"/>
                </a:solidFill>
                <a:latin typeface="Times New Roman" panose="02020603050405020304" pitchFamily="18" charset="0"/>
                <a:cs typeface="Times New Roman" panose="02020603050405020304" pitchFamily="18" charset="0"/>
              </a:rPr>
              <a:t>ПРИТЯГНУТО ДО</a:t>
            </a:r>
          </a:p>
          <a:p>
            <a:pPr>
              <a:lnSpc>
                <a:spcPct val="80000"/>
              </a:lnSpc>
            </a:pPr>
            <a:r>
              <a:rPr lang="ru-RU" sz="1400" b="1" dirty="0">
                <a:solidFill>
                  <a:srgbClr val="0C183B"/>
                </a:solidFill>
                <a:latin typeface="Times New Roman" panose="02020603050405020304" pitchFamily="18" charset="0"/>
                <a:cs typeface="Times New Roman" panose="02020603050405020304" pitchFamily="18" charset="0"/>
              </a:rPr>
              <a:t>АДМІНІСТРАТИВНОЇ ВІДПОВІДАЛЬНОСТІ</a:t>
            </a:r>
          </a:p>
          <a:p>
            <a:pPr>
              <a:lnSpc>
                <a:spcPct val="80000"/>
              </a:lnSpc>
            </a:pPr>
            <a:r>
              <a:rPr lang="ru-RU" sz="1400" b="1" dirty="0">
                <a:solidFill>
                  <a:srgbClr val="0C183B"/>
                </a:solidFill>
                <a:latin typeface="Times New Roman" panose="02020603050405020304" pitchFamily="18" charset="0"/>
                <a:cs typeface="Times New Roman" panose="02020603050405020304" pitchFamily="18" charset="0"/>
              </a:rPr>
              <a:t>ЗА СТ. 173-2 </a:t>
            </a:r>
            <a:r>
              <a:rPr lang="uk-UA" sz="1400" b="1" noProof="1">
                <a:solidFill>
                  <a:srgbClr val="0C183B"/>
                </a:solidFill>
                <a:latin typeface="Times New Roman" panose="02020603050405020304" pitchFamily="18" charset="0"/>
                <a:cs typeface="Times New Roman" panose="02020603050405020304" pitchFamily="18" charset="0"/>
              </a:rPr>
              <a:t>КУпАП</a:t>
            </a:r>
          </a:p>
        </p:txBody>
      </p:sp>
      <p:sp>
        <p:nvSpPr>
          <p:cNvPr id="640" name="TextBox 639">
            <a:extLst>
              <a:ext uri="{FF2B5EF4-FFF2-40B4-BE49-F238E27FC236}">
                <a16:creationId xmlns:a16="http://schemas.microsoft.com/office/drawing/2014/main" id="{2BDD52D7-FD4E-4C63-BB25-9FDEC7937710}"/>
              </a:ext>
            </a:extLst>
          </p:cNvPr>
          <p:cNvSpPr txBox="1"/>
          <p:nvPr/>
        </p:nvSpPr>
        <p:spPr>
          <a:xfrm>
            <a:off x="5218007" y="4051395"/>
            <a:ext cx="1646183"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100 %</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641" name="TextBox 640">
            <a:extLst>
              <a:ext uri="{FF2B5EF4-FFF2-40B4-BE49-F238E27FC236}">
                <a16:creationId xmlns:a16="http://schemas.microsoft.com/office/drawing/2014/main" id="{8FD47AE9-4BD1-4D2D-BED3-FC7841E846F3}"/>
              </a:ext>
            </a:extLst>
          </p:cNvPr>
          <p:cNvSpPr txBox="1"/>
          <p:nvPr/>
        </p:nvSpPr>
        <p:spPr>
          <a:xfrm>
            <a:off x="5350964" y="5128467"/>
            <a:ext cx="1160995"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395</a:t>
            </a:r>
            <a:endParaRPr lang="x-none" sz="2800" b="1" dirty="0">
              <a:solidFill>
                <a:srgbClr val="0C183B"/>
              </a:solidFill>
              <a:latin typeface="Times New Roman" panose="02020603050405020304" pitchFamily="18" charset="0"/>
              <a:cs typeface="Times New Roman" panose="02020603050405020304" pitchFamily="18" charset="0"/>
            </a:endParaRPr>
          </a:p>
        </p:txBody>
      </p:sp>
      <p:pic>
        <p:nvPicPr>
          <p:cNvPr id="644" name="Рисунок 643">
            <a:extLst>
              <a:ext uri="{FF2B5EF4-FFF2-40B4-BE49-F238E27FC236}">
                <a16:creationId xmlns:a16="http://schemas.microsoft.com/office/drawing/2014/main" id="{41D3F10D-BB21-4B7E-A81B-9FCBBE66C527}"/>
              </a:ext>
            </a:extLst>
          </p:cNvPr>
          <p:cNvPicPr>
            <a:picLocks noChangeAspect="1"/>
          </p:cNvPicPr>
          <p:nvPr/>
        </p:nvPicPr>
        <p:blipFill>
          <a:blip r:embed="rId3" cstate="print">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3471252" y="3949824"/>
            <a:ext cx="1421372" cy="642415"/>
          </a:xfrm>
          <a:prstGeom prst="rect">
            <a:avLst/>
          </a:prstGeom>
        </p:spPr>
      </p:pic>
      <p:pic>
        <p:nvPicPr>
          <p:cNvPr id="645" name="Рисунок 644">
            <a:extLst>
              <a:ext uri="{FF2B5EF4-FFF2-40B4-BE49-F238E27FC236}">
                <a16:creationId xmlns:a16="http://schemas.microsoft.com/office/drawing/2014/main" id="{34596EA6-47E9-4335-8086-A6E8EFC7105A}"/>
              </a:ext>
            </a:extLst>
          </p:cNvPr>
          <p:cNvPicPr>
            <a:picLocks noChangeAspect="1"/>
          </p:cNvPicPr>
          <p:nvPr/>
        </p:nvPicPr>
        <p:blipFill>
          <a:blip r:embed="rId5" cstate="print">
            <a:extLst>
              <a:ext uri="{96DAC541-7B7A-43D3-8B79-37D633B846F1}">
                <asvg:svgBlip xmlns="" xmlns:asvg="http://schemas.microsoft.com/office/drawing/2016/SVG/main" r:embed="rId6"/>
              </a:ext>
            </a:extLst>
          </a:blip>
          <a:stretch>
            <a:fillRect/>
          </a:stretch>
        </p:blipFill>
        <p:spPr>
          <a:xfrm>
            <a:off x="3872825" y="5087791"/>
            <a:ext cx="543574" cy="736751"/>
          </a:xfrm>
          <a:prstGeom prst="rect">
            <a:avLst/>
          </a:prstGeom>
        </p:spPr>
      </p:pic>
      <p:grpSp>
        <p:nvGrpSpPr>
          <p:cNvPr id="568" name="Группа 567">
            <a:extLst>
              <a:ext uri="{FF2B5EF4-FFF2-40B4-BE49-F238E27FC236}">
                <a16:creationId xmlns:a16="http://schemas.microsoft.com/office/drawing/2014/main" id="{5A52EA01-E5F1-4DFA-AD79-698F88072A88}"/>
              </a:ext>
            </a:extLst>
          </p:cNvPr>
          <p:cNvGrpSpPr>
            <a:grpSpLocks noChangeAspect="1"/>
          </p:cNvGrpSpPr>
          <p:nvPr/>
        </p:nvGrpSpPr>
        <p:grpSpPr>
          <a:xfrm>
            <a:off x="1338804" y="3937661"/>
            <a:ext cx="589706" cy="669503"/>
            <a:chOff x="1635469" y="2285681"/>
            <a:chExt cx="2254796" cy="2538607"/>
          </a:xfrm>
        </p:grpSpPr>
        <p:sp>
          <p:nvSpPr>
            <p:cNvPr id="569" name="Полилиния: фигура 628">
              <a:extLst>
                <a:ext uri="{FF2B5EF4-FFF2-40B4-BE49-F238E27FC236}">
                  <a16:creationId xmlns:a16="http://schemas.microsoft.com/office/drawing/2014/main" id="{FED80242-0C94-42FE-9175-AF001A0BF3B2}"/>
                </a:ext>
              </a:extLst>
            </p:cNvPr>
            <p:cNvSpPr/>
            <p:nvPr/>
          </p:nvSpPr>
          <p:spPr>
            <a:xfrm>
              <a:off x="2238495" y="2459676"/>
              <a:ext cx="1050319" cy="1406233"/>
            </a:xfrm>
            <a:custGeom>
              <a:avLst/>
              <a:gdLst>
                <a:gd name="connsiteX0" fmla="*/ 453031 w 1050319"/>
                <a:gd name="connsiteY0" fmla="*/ 1398001 h 1406233"/>
                <a:gd name="connsiteX1" fmla="*/ 339566 w 1050319"/>
                <a:gd name="connsiteY1" fmla="*/ 1350053 h 1406233"/>
                <a:gd name="connsiteX2" fmla="*/ 194732 w 1050319"/>
                <a:gd name="connsiteY2" fmla="*/ 1195892 h 1406233"/>
                <a:gd name="connsiteX3" fmla="*/ 184781 w 1050319"/>
                <a:gd name="connsiteY3" fmla="*/ 1178042 h 1406233"/>
                <a:gd name="connsiteX4" fmla="*/ 155260 w 1050319"/>
                <a:gd name="connsiteY4" fmla="*/ 1111563 h 1406233"/>
                <a:gd name="connsiteX5" fmla="*/ 118676 w 1050319"/>
                <a:gd name="connsiteY5" fmla="*/ 1039190 h 1406233"/>
                <a:gd name="connsiteX6" fmla="*/ 12484 w 1050319"/>
                <a:gd name="connsiteY6" fmla="*/ 834844 h 1406233"/>
                <a:gd name="connsiteX7" fmla="*/ 35325 w 1050319"/>
                <a:gd name="connsiteY7" fmla="*/ 649582 h 1406233"/>
                <a:gd name="connsiteX8" fmla="*/ 52376 w 1050319"/>
                <a:gd name="connsiteY8" fmla="*/ 544363 h 1406233"/>
                <a:gd name="connsiteX9" fmla="*/ 56453 w 1050319"/>
                <a:gd name="connsiteY9" fmla="*/ 395897 h 1406233"/>
                <a:gd name="connsiteX10" fmla="*/ 180612 w 1050319"/>
                <a:gd name="connsiteY10" fmla="*/ 119439 h 1406233"/>
                <a:gd name="connsiteX11" fmla="*/ 526065 w 1050319"/>
                <a:gd name="connsiteY11" fmla="*/ 1216 h 1406233"/>
                <a:gd name="connsiteX12" fmla="*/ 981259 w 1050319"/>
                <a:gd name="connsiteY12" fmla="*/ 305288 h 1406233"/>
                <a:gd name="connsiteX13" fmla="*/ 997375 w 1050319"/>
                <a:gd name="connsiteY13" fmla="*/ 491220 h 1406233"/>
                <a:gd name="connsiteX14" fmla="*/ 1013095 w 1050319"/>
                <a:gd name="connsiteY14" fmla="*/ 648332 h 1406233"/>
                <a:gd name="connsiteX15" fmla="*/ 1036321 w 1050319"/>
                <a:gd name="connsiteY15" fmla="*/ 850556 h 1406233"/>
                <a:gd name="connsiteX16" fmla="*/ 942830 w 1050319"/>
                <a:gd name="connsiteY16" fmla="*/ 1025467 h 1406233"/>
                <a:gd name="connsiteX17" fmla="*/ 908274 w 1050319"/>
                <a:gd name="connsiteY17" fmla="*/ 1080753 h 1406233"/>
                <a:gd name="connsiteX18" fmla="*/ 896382 w 1050319"/>
                <a:gd name="connsiteY18" fmla="*/ 1111891 h 1406233"/>
                <a:gd name="connsiteX19" fmla="*/ 883746 w 1050319"/>
                <a:gd name="connsiteY19" fmla="*/ 1139892 h 1406233"/>
                <a:gd name="connsiteX20" fmla="*/ 686112 w 1050319"/>
                <a:gd name="connsiteY20" fmla="*/ 1362955 h 1406233"/>
                <a:gd name="connsiteX21" fmla="*/ 453031 w 1050319"/>
                <a:gd name="connsiteY21" fmla="*/ 1398001 h 140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50319" h="1406233">
                  <a:moveTo>
                    <a:pt x="453031" y="1398001"/>
                  </a:moveTo>
                  <a:cubicBezTo>
                    <a:pt x="422420" y="1391321"/>
                    <a:pt x="360299" y="1365071"/>
                    <a:pt x="339566" y="1350053"/>
                  </a:cubicBezTo>
                  <a:cubicBezTo>
                    <a:pt x="279335" y="1306427"/>
                    <a:pt x="206467" y="1228865"/>
                    <a:pt x="194732" y="1195892"/>
                  </a:cubicBezTo>
                  <a:cubicBezTo>
                    <a:pt x="192905" y="1190757"/>
                    <a:pt x="188427" y="1182726"/>
                    <a:pt x="184781" y="1178042"/>
                  </a:cubicBezTo>
                  <a:cubicBezTo>
                    <a:pt x="181132" y="1173358"/>
                    <a:pt x="167849" y="1143443"/>
                    <a:pt x="155260" y="1111563"/>
                  </a:cubicBezTo>
                  <a:cubicBezTo>
                    <a:pt x="142671" y="1079685"/>
                    <a:pt x="126207" y="1047118"/>
                    <a:pt x="118676" y="1039190"/>
                  </a:cubicBezTo>
                  <a:cubicBezTo>
                    <a:pt x="74968" y="993198"/>
                    <a:pt x="32194" y="910887"/>
                    <a:pt x="12484" y="834844"/>
                  </a:cubicBezTo>
                  <a:cubicBezTo>
                    <a:pt x="-9578" y="749738"/>
                    <a:pt x="2185" y="654335"/>
                    <a:pt x="35325" y="649582"/>
                  </a:cubicBezTo>
                  <a:cubicBezTo>
                    <a:pt x="47689" y="647807"/>
                    <a:pt x="48491" y="642864"/>
                    <a:pt x="52376" y="544363"/>
                  </a:cubicBezTo>
                  <a:cubicBezTo>
                    <a:pt x="54619" y="487519"/>
                    <a:pt x="56453" y="420709"/>
                    <a:pt x="56453" y="395897"/>
                  </a:cubicBezTo>
                  <a:cubicBezTo>
                    <a:pt x="56453" y="304572"/>
                    <a:pt x="107269" y="191421"/>
                    <a:pt x="180612" y="119439"/>
                  </a:cubicBezTo>
                  <a:cubicBezTo>
                    <a:pt x="261678" y="39878"/>
                    <a:pt x="374652" y="1216"/>
                    <a:pt x="526065" y="1216"/>
                  </a:cubicBezTo>
                  <a:cubicBezTo>
                    <a:pt x="764490" y="1216"/>
                    <a:pt x="917575" y="103478"/>
                    <a:pt x="981259" y="305288"/>
                  </a:cubicBezTo>
                  <a:cubicBezTo>
                    <a:pt x="987170" y="324020"/>
                    <a:pt x="992813" y="389102"/>
                    <a:pt x="997375" y="491220"/>
                  </a:cubicBezTo>
                  <a:cubicBezTo>
                    <a:pt x="1003054" y="618276"/>
                    <a:pt x="1006061" y="648332"/>
                    <a:pt x="1013095" y="648332"/>
                  </a:cubicBezTo>
                  <a:cubicBezTo>
                    <a:pt x="1050112" y="648332"/>
                    <a:pt x="1063851" y="767952"/>
                    <a:pt x="1036321" y="850556"/>
                  </a:cubicBezTo>
                  <a:cubicBezTo>
                    <a:pt x="1018302" y="904628"/>
                    <a:pt x="970552" y="993959"/>
                    <a:pt x="942830" y="1025467"/>
                  </a:cubicBezTo>
                  <a:cubicBezTo>
                    <a:pt x="928133" y="1042170"/>
                    <a:pt x="912585" y="1067046"/>
                    <a:pt x="908274" y="1080753"/>
                  </a:cubicBezTo>
                  <a:cubicBezTo>
                    <a:pt x="903966" y="1094457"/>
                    <a:pt x="898612" y="1108469"/>
                    <a:pt x="896382" y="1111891"/>
                  </a:cubicBezTo>
                  <a:cubicBezTo>
                    <a:pt x="894150" y="1115314"/>
                    <a:pt x="888463" y="1127912"/>
                    <a:pt x="883746" y="1139892"/>
                  </a:cubicBezTo>
                  <a:cubicBezTo>
                    <a:pt x="848152" y="1230271"/>
                    <a:pt x="769104" y="1319489"/>
                    <a:pt x="686112" y="1362955"/>
                  </a:cubicBezTo>
                  <a:cubicBezTo>
                    <a:pt x="606168" y="1404824"/>
                    <a:pt x="534007" y="1415675"/>
                    <a:pt x="453031" y="1398001"/>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570" name="Полилиния: фигура 629">
              <a:extLst>
                <a:ext uri="{FF2B5EF4-FFF2-40B4-BE49-F238E27FC236}">
                  <a16:creationId xmlns:a16="http://schemas.microsoft.com/office/drawing/2014/main" id="{6F3E3131-FDCE-4BD3-A412-9C9399626EC1}"/>
                </a:ext>
              </a:extLst>
            </p:cNvPr>
            <p:cNvSpPr/>
            <p:nvPr/>
          </p:nvSpPr>
          <p:spPr>
            <a:xfrm>
              <a:off x="1952179" y="2285681"/>
              <a:ext cx="1625257" cy="1505790"/>
            </a:xfrm>
            <a:custGeom>
              <a:avLst/>
              <a:gdLst>
                <a:gd name="connsiteX0" fmla="*/ 1399754 w 1625257"/>
                <a:gd name="connsiteY0" fmla="*/ 1498347 h 1505789"/>
                <a:gd name="connsiteX1" fmla="*/ 1338332 w 1625257"/>
                <a:gd name="connsiteY1" fmla="*/ 1452956 h 1505789"/>
                <a:gd name="connsiteX2" fmla="*/ 1332730 w 1625257"/>
                <a:gd name="connsiteY2" fmla="*/ 1444554 h 1505789"/>
                <a:gd name="connsiteX3" fmla="*/ 1319845 w 1625257"/>
                <a:gd name="connsiteY3" fmla="*/ 1414189 h 1505789"/>
                <a:gd name="connsiteX4" fmla="*/ 1387468 w 1625257"/>
                <a:gd name="connsiteY4" fmla="*/ 1279952 h 1505789"/>
                <a:gd name="connsiteX5" fmla="*/ 1419892 w 1625257"/>
                <a:gd name="connsiteY5" fmla="*/ 1239980 h 1505789"/>
                <a:gd name="connsiteX6" fmla="*/ 1425280 w 1625257"/>
                <a:gd name="connsiteY6" fmla="*/ 524509 h 1505789"/>
                <a:gd name="connsiteX7" fmla="*/ 1414854 w 1625257"/>
                <a:gd name="connsiteY7" fmla="*/ 474947 h 1505789"/>
                <a:gd name="connsiteX8" fmla="*/ 1347258 w 1625257"/>
                <a:gd name="connsiteY8" fmla="*/ 333054 h 1505789"/>
                <a:gd name="connsiteX9" fmla="*/ 1203339 w 1625257"/>
                <a:gd name="connsiteY9" fmla="*/ 188659 h 1505789"/>
                <a:gd name="connsiteX10" fmla="*/ 1158228 w 1625257"/>
                <a:gd name="connsiteY10" fmla="*/ 162765 h 1505789"/>
                <a:gd name="connsiteX11" fmla="*/ 1151664 w 1625257"/>
                <a:gd name="connsiteY11" fmla="*/ 157607 h 1505789"/>
                <a:gd name="connsiteX12" fmla="*/ 1073886 w 1625257"/>
                <a:gd name="connsiteY12" fmla="*/ 118439 h 1505789"/>
                <a:gd name="connsiteX13" fmla="*/ 834328 w 1625257"/>
                <a:gd name="connsiteY13" fmla="*/ 71775 h 1505789"/>
                <a:gd name="connsiteX14" fmla="*/ 348872 w 1625257"/>
                <a:gd name="connsiteY14" fmla="*/ 249877 h 1505789"/>
                <a:gd name="connsiteX15" fmla="*/ 233441 w 1625257"/>
                <a:gd name="connsiteY15" fmla="*/ 411691 h 1505789"/>
                <a:gd name="connsiteX16" fmla="*/ 193435 w 1625257"/>
                <a:gd name="connsiteY16" fmla="*/ 811915 h 1505789"/>
                <a:gd name="connsiteX17" fmla="*/ 193435 w 1625257"/>
                <a:gd name="connsiteY17" fmla="*/ 1072176 h 1505789"/>
                <a:gd name="connsiteX18" fmla="*/ 175246 w 1625257"/>
                <a:gd name="connsiteY18" fmla="*/ 1090362 h 1505789"/>
                <a:gd name="connsiteX19" fmla="*/ 133245 w 1625257"/>
                <a:gd name="connsiteY19" fmla="*/ 1108456 h 1505789"/>
                <a:gd name="connsiteX20" fmla="*/ 3548 w 1625257"/>
                <a:gd name="connsiteY20" fmla="*/ 1019373 h 1505789"/>
                <a:gd name="connsiteX21" fmla="*/ 1689 w 1625257"/>
                <a:gd name="connsiteY21" fmla="*/ 806771 h 1505789"/>
                <a:gd name="connsiteX22" fmla="*/ 3655 w 1625257"/>
                <a:gd name="connsiteY22" fmla="*/ 620103 h 1505789"/>
                <a:gd name="connsiteX23" fmla="*/ 22322 w 1625257"/>
                <a:gd name="connsiteY23" fmla="*/ 599256 h 1505789"/>
                <a:gd name="connsiteX24" fmla="*/ 96387 w 1625257"/>
                <a:gd name="connsiteY24" fmla="*/ 560991 h 1505789"/>
                <a:gd name="connsiteX25" fmla="*/ 124661 w 1625257"/>
                <a:gd name="connsiteY25" fmla="*/ 537658 h 1505789"/>
                <a:gd name="connsiteX26" fmla="*/ 131177 w 1625257"/>
                <a:gd name="connsiteY26" fmla="*/ 503721 h 1505789"/>
                <a:gd name="connsiteX27" fmla="*/ 149035 w 1625257"/>
                <a:gd name="connsiteY27" fmla="*/ 438387 h 1505789"/>
                <a:gd name="connsiteX28" fmla="*/ 576104 w 1625257"/>
                <a:gd name="connsiteY28" fmla="*/ 35510 h 1505789"/>
                <a:gd name="connsiteX29" fmla="*/ 812551 w 1625257"/>
                <a:gd name="connsiteY29" fmla="*/ 1216 h 1505789"/>
                <a:gd name="connsiteX30" fmla="*/ 1137107 w 1625257"/>
                <a:gd name="connsiteY30" fmla="*/ 70954 h 1505789"/>
                <a:gd name="connsiteX31" fmla="*/ 1257443 w 1625257"/>
                <a:gd name="connsiteY31" fmla="*/ 144983 h 1505789"/>
                <a:gd name="connsiteX32" fmla="*/ 1265221 w 1625257"/>
                <a:gd name="connsiteY32" fmla="*/ 150335 h 1505789"/>
                <a:gd name="connsiteX33" fmla="*/ 1388111 w 1625257"/>
                <a:gd name="connsiteY33" fmla="*/ 271282 h 1505789"/>
                <a:gd name="connsiteX34" fmla="*/ 1399318 w 1625257"/>
                <a:gd name="connsiteY34" fmla="*/ 287318 h 1505789"/>
                <a:gd name="connsiteX35" fmla="*/ 1450236 w 1625257"/>
                <a:gd name="connsiteY35" fmla="*/ 374323 h 1505789"/>
                <a:gd name="connsiteX36" fmla="*/ 1494407 w 1625257"/>
                <a:gd name="connsiteY36" fmla="*/ 511213 h 1505789"/>
                <a:gd name="connsiteX37" fmla="*/ 1532903 w 1625257"/>
                <a:gd name="connsiteY37" fmla="*/ 560897 h 1505789"/>
                <a:gd name="connsiteX38" fmla="*/ 1611985 w 1625257"/>
                <a:gd name="connsiteY38" fmla="*/ 616740 h 1505789"/>
                <a:gd name="connsiteX39" fmla="*/ 1624557 w 1625257"/>
                <a:gd name="connsiteY39" fmla="*/ 832120 h 1505789"/>
                <a:gd name="connsiteX40" fmla="*/ 1611781 w 1625257"/>
                <a:gd name="connsiteY40" fmla="*/ 1045587 h 1505789"/>
                <a:gd name="connsiteX41" fmla="*/ 1531828 w 1625257"/>
                <a:gd name="connsiteY41" fmla="*/ 1103593 h 1505789"/>
                <a:gd name="connsiteX42" fmla="*/ 1503827 w 1625257"/>
                <a:gd name="connsiteY42" fmla="*/ 1135683 h 1505789"/>
                <a:gd name="connsiteX43" fmla="*/ 1493262 w 1625257"/>
                <a:gd name="connsiteY43" fmla="*/ 1219345 h 1505789"/>
                <a:gd name="connsiteX44" fmla="*/ 1485763 w 1625257"/>
                <a:gd name="connsiteY44" fmla="*/ 1277252 h 1505789"/>
                <a:gd name="connsiteX45" fmla="*/ 1510458 w 1625257"/>
                <a:gd name="connsiteY45" fmla="*/ 1303345 h 1505789"/>
                <a:gd name="connsiteX46" fmla="*/ 1538130 w 1625257"/>
                <a:gd name="connsiteY46" fmla="*/ 1435220 h 1505789"/>
                <a:gd name="connsiteX47" fmla="*/ 1469595 w 1625257"/>
                <a:gd name="connsiteY47" fmla="*/ 1497232 h 1505789"/>
                <a:gd name="connsiteX48" fmla="*/ 1399754 w 1625257"/>
                <a:gd name="connsiteY48" fmla="*/ 1498347 h 150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25257" h="1505789">
                  <a:moveTo>
                    <a:pt x="1399754" y="1498347"/>
                  </a:moveTo>
                  <a:cubicBezTo>
                    <a:pt x="1372438" y="1489725"/>
                    <a:pt x="1338332" y="1464522"/>
                    <a:pt x="1338332" y="1452956"/>
                  </a:cubicBezTo>
                  <a:cubicBezTo>
                    <a:pt x="1338332" y="1448334"/>
                    <a:pt x="1335811" y="1444554"/>
                    <a:pt x="1332730" y="1444554"/>
                  </a:cubicBezTo>
                  <a:cubicBezTo>
                    <a:pt x="1329649" y="1444554"/>
                    <a:pt x="1323852" y="1430890"/>
                    <a:pt x="1319845" y="1414189"/>
                  </a:cubicBezTo>
                  <a:cubicBezTo>
                    <a:pt x="1306472" y="1358445"/>
                    <a:pt x="1333827" y="1304142"/>
                    <a:pt x="1387468" y="1279952"/>
                  </a:cubicBezTo>
                  <a:cubicBezTo>
                    <a:pt x="1408771" y="1270345"/>
                    <a:pt x="1413413" y="1264626"/>
                    <a:pt x="1419892" y="1239980"/>
                  </a:cubicBezTo>
                  <a:cubicBezTo>
                    <a:pt x="1430509" y="1199595"/>
                    <a:pt x="1435285" y="565205"/>
                    <a:pt x="1425280" y="524509"/>
                  </a:cubicBezTo>
                  <a:cubicBezTo>
                    <a:pt x="1421377" y="508639"/>
                    <a:pt x="1416686" y="486339"/>
                    <a:pt x="1414854" y="474947"/>
                  </a:cubicBezTo>
                  <a:cubicBezTo>
                    <a:pt x="1410800" y="449732"/>
                    <a:pt x="1375912" y="376501"/>
                    <a:pt x="1347258" y="333054"/>
                  </a:cubicBezTo>
                  <a:cubicBezTo>
                    <a:pt x="1317742" y="288304"/>
                    <a:pt x="1248991" y="219324"/>
                    <a:pt x="1203339" y="188659"/>
                  </a:cubicBezTo>
                  <a:cubicBezTo>
                    <a:pt x="1182139" y="174418"/>
                    <a:pt x="1161837" y="162765"/>
                    <a:pt x="1158228" y="162765"/>
                  </a:cubicBezTo>
                  <a:cubicBezTo>
                    <a:pt x="1154619" y="162765"/>
                    <a:pt x="1151664" y="160444"/>
                    <a:pt x="1151664" y="157607"/>
                  </a:cubicBezTo>
                  <a:cubicBezTo>
                    <a:pt x="1151664" y="153158"/>
                    <a:pt x="1135302" y="144919"/>
                    <a:pt x="1073886" y="118439"/>
                  </a:cubicBezTo>
                  <a:cubicBezTo>
                    <a:pt x="1008010" y="90038"/>
                    <a:pt x="936725" y="76152"/>
                    <a:pt x="834328" y="71775"/>
                  </a:cubicBezTo>
                  <a:cubicBezTo>
                    <a:pt x="649129" y="63859"/>
                    <a:pt x="472242" y="128754"/>
                    <a:pt x="348872" y="249877"/>
                  </a:cubicBezTo>
                  <a:cubicBezTo>
                    <a:pt x="296908" y="300895"/>
                    <a:pt x="266870" y="343005"/>
                    <a:pt x="233441" y="411691"/>
                  </a:cubicBezTo>
                  <a:cubicBezTo>
                    <a:pt x="196650" y="487290"/>
                    <a:pt x="193437" y="519436"/>
                    <a:pt x="193435" y="811915"/>
                  </a:cubicBezTo>
                  <a:lnTo>
                    <a:pt x="193435" y="1072176"/>
                  </a:lnTo>
                  <a:lnTo>
                    <a:pt x="175246" y="1090362"/>
                  </a:lnTo>
                  <a:cubicBezTo>
                    <a:pt x="161422" y="1104186"/>
                    <a:pt x="151345" y="1108529"/>
                    <a:pt x="133245" y="1108456"/>
                  </a:cubicBezTo>
                  <a:cubicBezTo>
                    <a:pt x="69629" y="1108203"/>
                    <a:pt x="10681" y="1067716"/>
                    <a:pt x="3548" y="1019373"/>
                  </a:cubicBezTo>
                  <a:cubicBezTo>
                    <a:pt x="1445" y="1005109"/>
                    <a:pt x="606" y="909438"/>
                    <a:pt x="1689" y="806771"/>
                  </a:cubicBezTo>
                  <a:lnTo>
                    <a:pt x="3655" y="620103"/>
                  </a:lnTo>
                  <a:lnTo>
                    <a:pt x="22322" y="599256"/>
                  </a:lnTo>
                  <a:cubicBezTo>
                    <a:pt x="46054" y="572749"/>
                    <a:pt x="68815" y="560991"/>
                    <a:pt x="96387" y="560991"/>
                  </a:cubicBezTo>
                  <a:cubicBezTo>
                    <a:pt x="116271" y="560991"/>
                    <a:pt x="118750" y="558945"/>
                    <a:pt x="124661" y="537658"/>
                  </a:cubicBezTo>
                  <a:cubicBezTo>
                    <a:pt x="128225" y="524825"/>
                    <a:pt x="131157" y="509553"/>
                    <a:pt x="131177" y="503721"/>
                  </a:cubicBezTo>
                  <a:cubicBezTo>
                    <a:pt x="131202" y="497890"/>
                    <a:pt x="139231" y="468491"/>
                    <a:pt x="149035" y="438387"/>
                  </a:cubicBezTo>
                  <a:cubicBezTo>
                    <a:pt x="209393" y="253041"/>
                    <a:pt x="367367" y="104014"/>
                    <a:pt x="576104" y="35510"/>
                  </a:cubicBezTo>
                  <a:cubicBezTo>
                    <a:pt x="652123" y="10562"/>
                    <a:pt x="716561" y="1216"/>
                    <a:pt x="812551" y="1216"/>
                  </a:cubicBezTo>
                  <a:cubicBezTo>
                    <a:pt x="940913" y="1216"/>
                    <a:pt x="1031465" y="20673"/>
                    <a:pt x="1137107" y="70954"/>
                  </a:cubicBezTo>
                  <a:cubicBezTo>
                    <a:pt x="1189210" y="95752"/>
                    <a:pt x="1257443" y="137729"/>
                    <a:pt x="1257443" y="144983"/>
                  </a:cubicBezTo>
                  <a:cubicBezTo>
                    <a:pt x="1257443" y="147919"/>
                    <a:pt x="1260942" y="150327"/>
                    <a:pt x="1265221" y="150335"/>
                  </a:cubicBezTo>
                  <a:cubicBezTo>
                    <a:pt x="1272971" y="150360"/>
                    <a:pt x="1388111" y="263669"/>
                    <a:pt x="1388111" y="271282"/>
                  </a:cubicBezTo>
                  <a:cubicBezTo>
                    <a:pt x="1388111" y="273485"/>
                    <a:pt x="1393153" y="280700"/>
                    <a:pt x="1399318" y="287318"/>
                  </a:cubicBezTo>
                  <a:cubicBezTo>
                    <a:pt x="1409617" y="298371"/>
                    <a:pt x="1418941" y="314303"/>
                    <a:pt x="1450236" y="374323"/>
                  </a:cubicBezTo>
                  <a:cubicBezTo>
                    <a:pt x="1466329" y="405183"/>
                    <a:pt x="1485285" y="463934"/>
                    <a:pt x="1494407" y="511213"/>
                  </a:cubicBezTo>
                  <a:cubicBezTo>
                    <a:pt x="1502921" y="555349"/>
                    <a:pt x="1507108" y="560752"/>
                    <a:pt x="1532903" y="560897"/>
                  </a:cubicBezTo>
                  <a:cubicBezTo>
                    <a:pt x="1558506" y="561038"/>
                    <a:pt x="1597679" y="588700"/>
                    <a:pt x="1611985" y="616740"/>
                  </a:cubicBezTo>
                  <a:cubicBezTo>
                    <a:pt x="1623790" y="639882"/>
                    <a:pt x="1624557" y="653019"/>
                    <a:pt x="1624557" y="832120"/>
                  </a:cubicBezTo>
                  <a:cubicBezTo>
                    <a:pt x="1624557" y="1012977"/>
                    <a:pt x="1623895" y="1024033"/>
                    <a:pt x="1611781" y="1045587"/>
                  </a:cubicBezTo>
                  <a:cubicBezTo>
                    <a:pt x="1596504" y="1072766"/>
                    <a:pt x="1565953" y="1094932"/>
                    <a:pt x="1531828" y="1103593"/>
                  </a:cubicBezTo>
                  <a:cubicBezTo>
                    <a:pt x="1508556" y="1109499"/>
                    <a:pt x="1506685" y="1111645"/>
                    <a:pt x="1503827" y="1135683"/>
                  </a:cubicBezTo>
                  <a:cubicBezTo>
                    <a:pt x="1502142" y="1149850"/>
                    <a:pt x="1497389" y="1187497"/>
                    <a:pt x="1493262" y="1219345"/>
                  </a:cubicBezTo>
                  <a:lnTo>
                    <a:pt x="1485763" y="1277252"/>
                  </a:lnTo>
                  <a:lnTo>
                    <a:pt x="1510458" y="1303345"/>
                  </a:lnTo>
                  <a:cubicBezTo>
                    <a:pt x="1551998" y="1347237"/>
                    <a:pt x="1560353" y="1387065"/>
                    <a:pt x="1538130" y="1435220"/>
                  </a:cubicBezTo>
                  <a:cubicBezTo>
                    <a:pt x="1523355" y="1467228"/>
                    <a:pt x="1503362" y="1485320"/>
                    <a:pt x="1469595" y="1497232"/>
                  </a:cubicBezTo>
                  <a:cubicBezTo>
                    <a:pt x="1438740" y="1508118"/>
                    <a:pt x="1431109" y="1508240"/>
                    <a:pt x="1399754" y="1498347"/>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571" name="Полилиния: фигура 630">
              <a:extLst>
                <a:ext uri="{FF2B5EF4-FFF2-40B4-BE49-F238E27FC236}">
                  <a16:creationId xmlns:a16="http://schemas.microsoft.com/office/drawing/2014/main" id="{CE1987E3-5F1E-488D-A345-3A880E222B28}"/>
                </a:ext>
              </a:extLst>
            </p:cNvPr>
            <p:cNvSpPr/>
            <p:nvPr/>
          </p:nvSpPr>
          <p:spPr>
            <a:xfrm>
              <a:off x="2656208" y="4002799"/>
              <a:ext cx="214046" cy="181690"/>
            </a:xfrm>
            <a:custGeom>
              <a:avLst/>
              <a:gdLst>
                <a:gd name="connsiteX0" fmla="*/ 39432 w 214046"/>
                <a:gd name="connsiteY0" fmla="*/ 172973 h 181690"/>
                <a:gd name="connsiteX1" fmla="*/ 19209 w 214046"/>
                <a:gd name="connsiteY1" fmla="*/ 125945 h 181690"/>
                <a:gd name="connsiteX2" fmla="*/ 5127 w 214046"/>
                <a:gd name="connsiteY2" fmla="*/ 51576 h 181690"/>
                <a:gd name="connsiteX3" fmla="*/ 2382 w 214046"/>
                <a:gd name="connsiteY3" fmla="*/ 8020 h 181690"/>
                <a:gd name="connsiteX4" fmla="*/ 108223 w 214046"/>
                <a:gd name="connsiteY4" fmla="*/ 1216 h 181690"/>
                <a:gd name="connsiteX5" fmla="*/ 213190 w 214046"/>
                <a:gd name="connsiteY5" fmla="*/ 9904 h 181690"/>
                <a:gd name="connsiteX6" fmla="*/ 208140 w 214046"/>
                <a:gd name="connsiteY6" fmla="*/ 61238 h 181690"/>
                <a:gd name="connsiteX7" fmla="*/ 195957 w 214046"/>
                <a:gd name="connsiteY7" fmla="*/ 131883 h 181690"/>
                <a:gd name="connsiteX8" fmla="*/ 116536 w 214046"/>
                <a:gd name="connsiteY8" fmla="*/ 180467 h 181690"/>
                <a:gd name="connsiteX9" fmla="*/ 39432 w 214046"/>
                <a:gd name="connsiteY9" fmla="*/ 172973 h 18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046" h="181690">
                  <a:moveTo>
                    <a:pt x="39432" y="172973"/>
                  </a:moveTo>
                  <a:cubicBezTo>
                    <a:pt x="30564" y="166599"/>
                    <a:pt x="24040" y="151429"/>
                    <a:pt x="19209" y="125945"/>
                  </a:cubicBezTo>
                  <a:cubicBezTo>
                    <a:pt x="15287" y="105254"/>
                    <a:pt x="8947" y="71789"/>
                    <a:pt x="5127" y="51576"/>
                  </a:cubicBezTo>
                  <a:cubicBezTo>
                    <a:pt x="1304" y="31361"/>
                    <a:pt x="70" y="11761"/>
                    <a:pt x="2382" y="8020"/>
                  </a:cubicBezTo>
                  <a:cubicBezTo>
                    <a:pt x="5149" y="3545"/>
                    <a:pt x="41385" y="1216"/>
                    <a:pt x="108223" y="1216"/>
                  </a:cubicBezTo>
                  <a:cubicBezTo>
                    <a:pt x="189468" y="1216"/>
                    <a:pt x="210527" y="2958"/>
                    <a:pt x="213190" y="9904"/>
                  </a:cubicBezTo>
                  <a:cubicBezTo>
                    <a:pt x="215024" y="14681"/>
                    <a:pt x="212752" y="37783"/>
                    <a:pt x="208140" y="61238"/>
                  </a:cubicBezTo>
                  <a:cubicBezTo>
                    <a:pt x="203530" y="84694"/>
                    <a:pt x="198047" y="116482"/>
                    <a:pt x="195957" y="131883"/>
                  </a:cubicBezTo>
                  <a:cubicBezTo>
                    <a:pt x="189777" y="177438"/>
                    <a:pt x="188338" y="178316"/>
                    <a:pt x="116536" y="180467"/>
                  </a:cubicBezTo>
                  <a:cubicBezTo>
                    <a:pt x="66989" y="181948"/>
                    <a:pt x="49562" y="180255"/>
                    <a:pt x="39432" y="172973"/>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572" name="Полилиния: фигура 631">
              <a:extLst>
                <a:ext uri="{FF2B5EF4-FFF2-40B4-BE49-F238E27FC236}">
                  <a16:creationId xmlns:a16="http://schemas.microsoft.com/office/drawing/2014/main" id="{80DE22FB-17C4-40B4-B010-6CB5B6771F7E}"/>
                </a:ext>
              </a:extLst>
            </p:cNvPr>
            <p:cNvSpPr/>
            <p:nvPr/>
          </p:nvSpPr>
          <p:spPr>
            <a:xfrm>
              <a:off x="2656018" y="4226801"/>
              <a:ext cx="216535" cy="373336"/>
            </a:xfrm>
            <a:custGeom>
              <a:avLst/>
              <a:gdLst>
                <a:gd name="connsiteX0" fmla="*/ 81686 w 216535"/>
                <a:gd name="connsiteY0" fmla="*/ 332552 h 373336"/>
                <a:gd name="connsiteX1" fmla="*/ 41717 w 216535"/>
                <a:gd name="connsiteY1" fmla="*/ 259440 h 373336"/>
                <a:gd name="connsiteX2" fmla="*/ 12343 w 216535"/>
                <a:gd name="connsiteY2" fmla="*/ 200791 h 373336"/>
                <a:gd name="connsiteX3" fmla="*/ 2198 w 216535"/>
                <a:gd name="connsiteY3" fmla="*/ 151013 h 373336"/>
                <a:gd name="connsiteX4" fmla="*/ 27682 w 216535"/>
                <a:gd name="connsiteY4" fmla="*/ 33883 h 373336"/>
                <a:gd name="connsiteX5" fmla="*/ 37638 w 216535"/>
                <a:gd name="connsiteY5" fmla="*/ 1216 h 373336"/>
                <a:gd name="connsiteX6" fmla="*/ 105697 w 216535"/>
                <a:gd name="connsiteY6" fmla="*/ 1216 h 373336"/>
                <a:gd name="connsiteX7" fmla="*/ 195619 w 216535"/>
                <a:gd name="connsiteY7" fmla="*/ 57216 h 373336"/>
                <a:gd name="connsiteX8" fmla="*/ 209318 w 216535"/>
                <a:gd name="connsiteY8" fmla="*/ 126450 h 373336"/>
                <a:gd name="connsiteX9" fmla="*/ 208305 w 216535"/>
                <a:gd name="connsiteY9" fmla="*/ 191784 h 373336"/>
                <a:gd name="connsiteX10" fmla="*/ 161115 w 216535"/>
                <a:gd name="connsiteY10" fmla="*/ 284329 h 373336"/>
                <a:gd name="connsiteX11" fmla="*/ 128913 w 216535"/>
                <a:gd name="connsiteY11" fmla="*/ 341885 h 373336"/>
                <a:gd name="connsiteX12" fmla="*/ 108517 w 216535"/>
                <a:gd name="connsiteY12" fmla="*/ 374552 h 373336"/>
                <a:gd name="connsiteX13" fmla="*/ 81686 w 216535"/>
                <a:gd name="connsiteY13" fmla="*/ 332552 h 37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35" h="373336">
                  <a:moveTo>
                    <a:pt x="81686" y="332552"/>
                  </a:moveTo>
                  <a:cubicBezTo>
                    <a:pt x="68234" y="309452"/>
                    <a:pt x="50246" y="276551"/>
                    <a:pt x="41717" y="259440"/>
                  </a:cubicBezTo>
                  <a:cubicBezTo>
                    <a:pt x="33187" y="242329"/>
                    <a:pt x="19969" y="215936"/>
                    <a:pt x="12343" y="200791"/>
                  </a:cubicBezTo>
                  <a:cubicBezTo>
                    <a:pt x="2240" y="180733"/>
                    <a:pt x="-515" y="167216"/>
                    <a:pt x="2198" y="151013"/>
                  </a:cubicBezTo>
                  <a:cubicBezTo>
                    <a:pt x="11081" y="97940"/>
                    <a:pt x="18373" y="64426"/>
                    <a:pt x="27682" y="33883"/>
                  </a:cubicBezTo>
                  <a:lnTo>
                    <a:pt x="37638" y="1216"/>
                  </a:lnTo>
                  <a:lnTo>
                    <a:pt x="105697" y="1216"/>
                  </a:lnTo>
                  <a:cubicBezTo>
                    <a:pt x="183368" y="1216"/>
                    <a:pt x="187818" y="3986"/>
                    <a:pt x="195619" y="57216"/>
                  </a:cubicBezTo>
                  <a:cubicBezTo>
                    <a:pt x="197876" y="72615"/>
                    <a:pt x="204039" y="103771"/>
                    <a:pt x="209318" y="126450"/>
                  </a:cubicBezTo>
                  <a:cubicBezTo>
                    <a:pt x="218161" y="164456"/>
                    <a:pt x="218081" y="169573"/>
                    <a:pt x="208305" y="191784"/>
                  </a:cubicBezTo>
                  <a:cubicBezTo>
                    <a:pt x="195616" y="220608"/>
                    <a:pt x="180342" y="250564"/>
                    <a:pt x="161115" y="284329"/>
                  </a:cubicBezTo>
                  <a:cubicBezTo>
                    <a:pt x="153320" y="298018"/>
                    <a:pt x="138829" y="323918"/>
                    <a:pt x="128913" y="341885"/>
                  </a:cubicBezTo>
                  <a:cubicBezTo>
                    <a:pt x="119000" y="359852"/>
                    <a:pt x="109821" y="374552"/>
                    <a:pt x="108517" y="374552"/>
                  </a:cubicBezTo>
                  <a:cubicBezTo>
                    <a:pt x="107215" y="374552"/>
                    <a:pt x="95141" y="355651"/>
                    <a:pt x="81686" y="332552"/>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573" name="Полилиния: фигура 632">
              <a:extLst>
                <a:ext uri="{FF2B5EF4-FFF2-40B4-BE49-F238E27FC236}">
                  <a16:creationId xmlns:a16="http://schemas.microsoft.com/office/drawing/2014/main" id="{0EB92310-0D82-405B-AA65-5A929AA228D9}"/>
                </a:ext>
              </a:extLst>
            </p:cNvPr>
            <p:cNvSpPr/>
            <p:nvPr/>
          </p:nvSpPr>
          <p:spPr>
            <a:xfrm>
              <a:off x="1635469" y="3836711"/>
              <a:ext cx="2254796" cy="987577"/>
            </a:xfrm>
            <a:custGeom>
              <a:avLst/>
              <a:gdLst>
                <a:gd name="connsiteX0" fmla="*/ 1518545 w 2254796"/>
                <a:gd name="connsiteY0" fmla="*/ 0 h 987577"/>
                <a:gd name="connsiteX1" fmla="*/ 1560018 w 2254796"/>
                <a:gd name="connsiteY1" fmla="*/ 18607 h 987577"/>
                <a:gd name="connsiteX2" fmla="*/ 1686153 w 2254796"/>
                <a:gd name="connsiteY2" fmla="*/ 72850 h 987577"/>
                <a:gd name="connsiteX3" fmla="*/ 1902934 w 2254796"/>
                <a:gd name="connsiteY3" fmla="*/ 168145 h 987577"/>
                <a:gd name="connsiteX4" fmla="*/ 2165544 w 2254796"/>
                <a:gd name="connsiteY4" fmla="*/ 416196 h 987577"/>
                <a:gd name="connsiteX5" fmla="*/ 2215046 w 2254796"/>
                <a:gd name="connsiteY5" fmla="*/ 520743 h 987577"/>
                <a:gd name="connsiteX6" fmla="*/ 2220273 w 2254796"/>
                <a:gd name="connsiteY6" fmla="*/ 537841 h 987577"/>
                <a:gd name="connsiteX7" fmla="*/ 2239691 w 2254796"/>
                <a:gd name="connsiteY7" fmla="*/ 592816 h 987577"/>
                <a:gd name="connsiteX8" fmla="*/ 2254687 w 2254796"/>
                <a:gd name="connsiteY8" fmla="*/ 726792 h 987577"/>
                <a:gd name="connsiteX9" fmla="*/ 2204045 w 2254796"/>
                <a:gd name="connsiteY9" fmla="*/ 860275 h 987577"/>
                <a:gd name="connsiteX10" fmla="*/ 2051726 w 2254796"/>
                <a:gd name="connsiteY10" fmla="*/ 901533 h 987577"/>
                <a:gd name="connsiteX11" fmla="*/ 2007800 w 2254796"/>
                <a:gd name="connsiteY11" fmla="*/ 907335 h 987577"/>
                <a:gd name="connsiteX12" fmla="*/ 1760820 w 2254796"/>
                <a:gd name="connsiteY12" fmla="*/ 945094 h 987577"/>
                <a:gd name="connsiteX13" fmla="*/ 1664375 w 2254796"/>
                <a:gd name="connsiteY13" fmla="*/ 957563 h 987577"/>
                <a:gd name="connsiteX14" fmla="*/ 1403040 w 2254796"/>
                <a:gd name="connsiteY14" fmla="*/ 982328 h 987577"/>
                <a:gd name="connsiteX15" fmla="*/ 830591 w 2254796"/>
                <a:gd name="connsiteY15" fmla="*/ 981333 h 987577"/>
                <a:gd name="connsiteX16" fmla="*/ 342142 w 2254796"/>
                <a:gd name="connsiteY16" fmla="*/ 922266 h 987577"/>
                <a:gd name="connsiteX17" fmla="*/ 205252 w 2254796"/>
                <a:gd name="connsiteY17" fmla="*/ 901304 h 987577"/>
                <a:gd name="connsiteX18" fmla="*/ 14596 w 2254796"/>
                <a:gd name="connsiteY18" fmla="*/ 829380 h 987577"/>
                <a:gd name="connsiteX19" fmla="*/ 1450 w 2254796"/>
                <a:gd name="connsiteY19" fmla="*/ 722683 h 987577"/>
                <a:gd name="connsiteX20" fmla="*/ 24191 w 2254796"/>
                <a:gd name="connsiteY20" fmla="*/ 572646 h 987577"/>
                <a:gd name="connsiteX21" fmla="*/ 94017 w 2254796"/>
                <a:gd name="connsiteY21" fmla="*/ 417234 h 987577"/>
                <a:gd name="connsiteX22" fmla="*/ 99473 w 2254796"/>
                <a:gd name="connsiteY22" fmla="*/ 408988 h 987577"/>
                <a:gd name="connsiteX23" fmla="*/ 128273 w 2254796"/>
                <a:gd name="connsiteY23" fmla="*/ 358299 h 987577"/>
                <a:gd name="connsiteX24" fmla="*/ 469699 w 2254796"/>
                <a:gd name="connsiteY24" fmla="*/ 114766 h 987577"/>
                <a:gd name="connsiteX25" fmla="*/ 632680 w 2254796"/>
                <a:gd name="connsiteY25" fmla="*/ 46246 h 987577"/>
                <a:gd name="connsiteX26" fmla="*/ 746665 w 2254796"/>
                <a:gd name="connsiteY26" fmla="*/ 35589 h 987577"/>
                <a:gd name="connsiteX27" fmla="*/ 756165 w 2254796"/>
                <a:gd name="connsiteY27" fmla="*/ 86415 h 987577"/>
                <a:gd name="connsiteX28" fmla="*/ 786544 w 2254796"/>
                <a:gd name="connsiteY28" fmla="*/ 213971 h 987577"/>
                <a:gd name="connsiteX29" fmla="*/ 801816 w 2254796"/>
                <a:gd name="connsiteY29" fmla="*/ 273083 h 987577"/>
                <a:gd name="connsiteX30" fmla="*/ 815112 w 2254796"/>
                <a:gd name="connsiteY30" fmla="*/ 316639 h 987577"/>
                <a:gd name="connsiteX31" fmla="*/ 853098 w 2254796"/>
                <a:gd name="connsiteY31" fmla="*/ 423889 h 987577"/>
                <a:gd name="connsiteX32" fmla="*/ 858591 w 2254796"/>
                <a:gd name="connsiteY32" fmla="*/ 442148 h 987577"/>
                <a:gd name="connsiteX33" fmla="*/ 871854 w 2254796"/>
                <a:gd name="connsiteY33" fmla="*/ 478011 h 987577"/>
                <a:gd name="connsiteX34" fmla="*/ 952669 w 2254796"/>
                <a:gd name="connsiteY34" fmla="*/ 642600 h 987577"/>
                <a:gd name="connsiteX35" fmla="*/ 984229 w 2254796"/>
                <a:gd name="connsiteY35" fmla="*/ 693087 h 987577"/>
                <a:gd name="connsiteX36" fmla="*/ 1013996 w 2254796"/>
                <a:gd name="connsiteY36" fmla="*/ 739754 h 987577"/>
                <a:gd name="connsiteX37" fmla="*/ 1038960 w 2254796"/>
                <a:gd name="connsiteY37" fmla="*/ 773977 h 987577"/>
                <a:gd name="connsiteX38" fmla="*/ 1084240 w 2254796"/>
                <a:gd name="connsiteY38" fmla="*/ 834644 h 987577"/>
                <a:gd name="connsiteX39" fmla="*/ 1131609 w 2254796"/>
                <a:gd name="connsiteY39" fmla="*/ 864200 h 987577"/>
                <a:gd name="connsiteX40" fmla="*/ 1164712 w 2254796"/>
                <a:gd name="connsiteY40" fmla="*/ 847088 h 987577"/>
                <a:gd name="connsiteX41" fmla="*/ 1191127 w 2254796"/>
                <a:gd name="connsiteY41" fmla="*/ 811310 h 987577"/>
                <a:gd name="connsiteX42" fmla="*/ 1227313 w 2254796"/>
                <a:gd name="connsiteY42" fmla="*/ 761532 h 987577"/>
                <a:gd name="connsiteX43" fmla="*/ 1254479 w 2254796"/>
                <a:gd name="connsiteY43" fmla="*/ 722850 h 987577"/>
                <a:gd name="connsiteX44" fmla="*/ 1284299 w 2254796"/>
                <a:gd name="connsiteY44" fmla="*/ 676182 h 987577"/>
                <a:gd name="connsiteX45" fmla="*/ 1350018 w 2254796"/>
                <a:gd name="connsiteY45" fmla="*/ 554281 h 987577"/>
                <a:gd name="connsiteX46" fmla="*/ 1430826 w 2254796"/>
                <a:gd name="connsiteY46" fmla="*/ 353973 h 987577"/>
                <a:gd name="connsiteX47" fmla="*/ 1452860 w 2254796"/>
                <a:gd name="connsiteY47" fmla="*/ 276194 h 987577"/>
                <a:gd name="connsiteX48" fmla="*/ 1474760 w 2254796"/>
                <a:gd name="connsiteY48" fmla="*/ 198416 h 987577"/>
                <a:gd name="connsiteX49" fmla="*/ 1492932 w 2254796"/>
                <a:gd name="connsiteY49" fmla="*/ 125142 h 987577"/>
                <a:gd name="connsiteX50" fmla="*/ 1505742 w 2254796"/>
                <a:gd name="connsiteY50" fmla="*/ 59808 h 987577"/>
                <a:gd name="connsiteX51" fmla="*/ 1512161 w 2254796"/>
                <a:gd name="connsiteY51" fmla="*/ 22985 h 987577"/>
                <a:gd name="connsiteX52" fmla="*/ 1518545 w 2254796"/>
                <a:gd name="connsiteY52" fmla="*/ 0 h 987577"/>
                <a:gd name="connsiteX53" fmla="*/ 1653345 w 2254796"/>
                <a:gd name="connsiteY53" fmla="*/ 428253 h 987577"/>
                <a:gd name="connsiteX54" fmla="*/ 1511009 w 2254796"/>
                <a:gd name="connsiteY54" fmla="*/ 607846 h 987577"/>
                <a:gd name="connsiteX55" fmla="*/ 1653345 w 2254796"/>
                <a:gd name="connsiteY55" fmla="*/ 787439 h 987577"/>
                <a:gd name="connsiteX56" fmla="*/ 1795681 w 2254796"/>
                <a:gd name="connsiteY56" fmla="*/ 607846 h 987577"/>
                <a:gd name="connsiteX57" fmla="*/ 1653345 w 2254796"/>
                <a:gd name="connsiteY57" fmla="*/ 428253 h 98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54796" h="987577">
                  <a:moveTo>
                    <a:pt x="1518545" y="0"/>
                  </a:moveTo>
                  <a:lnTo>
                    <a:pt x="1560018" y="18607"/>
                  </a:lnTo>
                  <a:cubicBezTo>
                    <a:pt x="1622576" y="46677"/>
                    <a:pt x="1635471" y="52219"/>
                    <a:pt x="1686153" y="72850"/>
                  </a:cubicBezTo>
                  <a:cubicBezTo>
                    <a:pt x="1811741" y="123970"/>
                    <a:pt x="1849279" y="140471"/>
                    <a:pt x="1902934" y="168145"/>
                  </a:cubicBezTo>
                  <a:cubicBezTo>
                    <a:pt x="2032412" y="234928"/>
                    <a:pt x="2073265" y="273513"/>
                    <a:pt x="2165544" y="416196"/>
                  </a:cubicBezTo>
                  <a:cubicBezTo>
                    <a:pt x="2182775" y="442835"/>
                    <a:pt x="2215046" y="510993"/>
                    <a:pt x="2215046" y="520743"/>
                  </a:cubicBezTo>
                  <a:cubicBezTo>
                    <a:pt x="2215046" y="526895"/>
                    <a:pt x="2217398" y="534591"/>
                    <a:pt x="2220273" y="537841"/>
                  </a:cubicBezTo>
                  <a:cubicBezTo>
                    <a:pt x="2223147" y="541092"/>
                    <a:pt x="2231886" y="565832"/>
                    <a:pt x="2239691" y="592816"/>
                  </a:cubicBezTo>
                  <a:cubicBezTo>
                    <a:pt x="2251093" y="632228"/>
                    <a:pt x="2254042" y="658588"/>
                    <a:pt x="2254687" y="726792"/>
                  </a:cubicBezTo>
                  <a:cubicBezTo>
                    <a:pt x="2255623" y="825599"/>
                    <a:pt x="2251548" y="836336"/>
                    <a:pt x="2204045" y="860275"/>
                  </a:cubicBezTo>
                  <a:cubicBezTo>
                    <a:pt x="2171550" y="876649"/>
                    <a:pt x="2079684" y="901533"/>
                    <a:pt x="2051726" y="901533"/>
                  </a:cubicBezTo>
                  <a:cubicBezTo>
                    <a:pt x="2041915" y="901533"/>
                    <a:pt x="2022148" y="904144"/>
                    <a:pt x="2007800" y="907335"/>
                  </a:cubicBezTo>
                  <a:cubicBezTo>
                    <a:pt x="1971895" y="915322"/>
                    <a:pt x="1832396" y="936652"/>
                    <a:pt x="1760820" y="945094"/>
                  </a:cubicBezTo>
                  <a:cubicBezTo>
                    <a:pt x="1728308" y="948927"/>
                    <a:pt x="1684908" y="954552"/>
                    <a:pt x="1664375" y="957563"/>
                  </a:cubicBezTo>
                  <a:cubicBezTo>
                    <a:pt x="1624709" y="963388"/>
                    <a:pt x="1535380" y="971850"/>
                    <a:pt x="1403040" y="982328"/>
                  </a:cubicBezTo>
                  <a:cubicBezTo>
                    <a:pt x="1308690" y="989795"/>
                    <a:pt x="939077" y="989148"/>
                    <a:pt x="830591" y="981333"/>
                  </a:cubicBezTo>
                  <a:cubicBezTo>
                    <a:pt x="689012" y="971128"/>
                    <a:pt x="523235" y="951067"/>
                    <a:pt x="342142" y="922266"/>
                  </a:cubicBezTo>
                  <a:cubicBezTo>
                    <a:pt x="285674" y="913283"/>
                    <a:pt x="224074" y="903850"/>
                    <a:pt x="205252" y="901304"/>
                  </a:cubicBezTo>
                  <a:cubicBezTo>
                    <a:pt x="105790" y="887852"/>
                    <a:pt x="40370" y="863172"/>
                    <a:pt x="14596" y="829380"/>
                  </a:cubicBezTo>
                  <a:cubicBezTo>
                    <a:pt x="-1305" y="808533"/>
                    <a:pt x="-1462" y="807258"/>
                    <a:pt x="1450" y="722683"/>
                  </a:cubicBezTo>
                  <a:cubicBezTo>
                    <a:pt x="3976" y="649337"/>
                    <a:pt x="7230" y="627863"/>
                    <a:pt x="24191" y="572646"/>
                  </a:cubicBezTo>
                  <a:cubicBezTo>
                    <a:pt x="43572" y="509545"/>
                    <a:pt x="83200" y="421345"/>
                    <a:pt x="94017" y="417234"/>
                  </a:cubicBezTo>
                  <a:cubicBezTo>
                    <a:pt x="97018" y="416092"/>
                    <a:pt x="99473" y="412383"/>
                    <a:pt x="99473" y="408988"/>
                  </a:cubicBezTo>
                  <a:cubicBezTo>
                    <a:pt x="99473" y="405596"/>
                    <a:pt x="112433" y="382785"/>
                    <a:pt x="128273" y="358299"/>
                  </a:cubicBezTo>
                  <a:cubicBezTo>
                    <a:pt x="193454" y="257537"/>
                    <a:pt x="288173" y="189978"/>
                    <a:pt x="469699" y="114766"/>
                  </a:cubicBezTo>
                  <a:cubicBezTo>
                    <a:pt x="500499" y="102005"/>
                    <a:pt x="573840" y="71170"/>
                    <a:pt x="632680" y="46246"/>
                  </a:cubicBezTo>
                  <a:cubicBezTo>
                    <a:pt x="746172" y="-1832"/>
                    <a:pt x="746498" y="-1862"/>
                    <a:pt x="746665" y="35589"/>
                  </a:cubicBezTo>
                  <a:cubicBezTo>
                    <a:pt x="746705" y="44720"/>
                    <a:pt x="750980" y="67591"/>
                    <a:pt x="756165" y="86415"/>
                  </a:cubicBezTo>
                  <a:cubicBezTo>
                    <a:pt x="765503" y="120316"/>
                    <a:pt x="767681" y="129455"/>
                    <a:pt x="786544" y="213971"/>
                  </a:cubicBezTo>
                  <a:cubicBezTo>
                    <a:pt x="791891" y="237927"/>
                    <a:pt x="798762" y="264526"/>
                    <a:pt x="801816" y="273083"/>
                  </a:cubicBezTo>
                  <a:cubicBezTo>
                    <a:pt x="804870" y="281637"/>
                    <a:pt x="810854" y="301237"/>
                    <a:pt x="815112" y="316639"/>
                  </a:cubicBezTo>
                  <a:cubicBezTo>
                    <a:pt x="823935" y="348541"/>
                    <a:pt x="844929" y="407813"/>
                    <a:pt x="853098" y="423889"/>
                  </a:cubicBezTo>
                  <a:cubicBezTo>
                    <a:pt x="856119" y="429833"/>
                    <a:pt x="858591" y="438049"/>
                    <a:pt x="858591" y="442148"/>
                  </a:cubicBezTo>
                  <a:cubicBezTo>
                    <a:pt x="858591" y="446247"/>
                    <a:pt x="864559" y="462385"/>
                    <a:pt x="871854" y="478011"/>
                  </a:cubicBezTo>
                  <a:cubicBezTo>
                    <a:pt x="913715" y="567669"/>
                    <a:pt x="947530" y="636537"/>
                    <a:pt x="952669" y="642600"/>
                  </a:cubicBezTo>
                  <a:cubicBezTo>
                    <a:pt x="955902" y="646413"/>
                    <a:pt x="970101" y="669131"/>
                    <a:pt x="984229" y="693087"/>
                  </a:cubicBezTo>
                  <a:cubicBezTo>
                    <a:pt x="998353" y="717043"/>
                    <a:pt x="1011748" y="738042"/>
                    <a:pt x="1013996" y="739754"/>
                  </a:cubicBezTo>
                  <a:cubicBezTo>
                    <a:pt x="1016241" y="741464"/>
                    <a:pt x="1027476" y="756865"/>
                    <a:pt x="1038960" y="773977"/>
                  </a:cubicBezTo>
                  <a:cubicBezTo>
                    <a:pt x="1050446" y="791088"/>
                    <a:pt x="1070823" y="818389"/>
                    <a:pt x="1084240" y="834644"/>
                  </a:cubicBezTo>
                  <a:cubicBezTo>
                    <a:pt x="1105304" y="860158"/>
                    <a:pt x="1111780" y="864200"/>
                    <a:pt x="1131609" y="864200"/>
                  </a:cubicBezTo>
                  <a:cubicBezTo>
                    <a:pt x="1150060" y="864200"/>
                    <a:pt x="1156571" y="860835"/>
                    <a:pt x="1164712" y="847088"/>
                  </a:cubicBezTo>
                  <a:cubicBezTo>
                    <a:pt x="1170287" y="837678"/>
                    <a:pt x="1182171" y="821577"/>
                    <a:pt x="1191127" y="811310"/>
                  </a:cubicBezTo>
                  <a:cubicBezTo>
                    <a:pt x="1200079" y="801044"/>
                    <a:pt x="1216364" y="778643"/>
                    <a:pt x="1227313" y="761532"/>
                  </a:cubicBezTo>
                  <a:cubicBezTo>
                    <a:pt x="1238264" y="744421"/>
                    <a:pt x="1250487" y="727013"/>
                    <a:pt x="1254479" y="722850"/>
                  </a:cubicBezTo>
                  <a:cubicBezTo>
                    <a:pt x="1258471" y="718685"/>
                    <a:pt x="1271889" y="697684"/>
                    <a:pt x="1284299" y="676182"/>
                  </a:cubicBezTo>
                  <a:cubicBezTo>
                    <a:pt x="1315592" y="621957"/>
                    <a:pt x="1316794" y="619729"/>
                    <a:pt x="1350018" y="554281"/>
                  </a:cubicBezTo>
                  <a:cubicBezTo>
                    <a:pt x="1371879" y="511220"/>
                    <a:pt x="1423202" y="383999"/>
                    <a:pt x="1430826" y="353973"/>
                  </a:cubicBezTo>
                  <a:cubicBezTo>
                    <a:pt x="1433867" y="341993"/>
                    <a:pt x="1443783" y="306994"/>
                    <a:pt x="1452860" y="276194"/>
                  </a:cubicBezTo>
                  <a:cubicBezTo>
                    <a:pt x="1461937" y="245394"/>
                    <a:pt x="1471793" y="210392"/>
                    <a:pt x="1474760" y="198416"/>
                  </a:cubicBezTo>
                  <a:cubicBezTo>
                    <a:pt x="1477727" y="186436"/>
                    <a:pt x="1485905" y="153463"/>
                    <a:pt x="1492932" y="125142"/>
                  </a:cubicBezTo>
                  <a:cubicBezTo>
                    <a:pt x="1499958" y="96818"/>
                    <a:pt x="1505722" y="67417"/>
                    <a:pt x="1505742" y="59808"/>
                  </a:cubicBezTo>
                  <a:cubicBezTo>
                    <a:pt x="1505767" y="52197"/>
                    <a:pt x="1508649" y="35626"/>
                    <a:pt x="1512161" y="22985"/>
                  </a:cubicBezTo>
                  <a:lnTo>
                    <a:pt x="1518545" y="0"/>
                  </a:lnTo>
                  <a:close/>
                  <a:moveTo>
                    <a:pt x="1653345" y="428253"/>
                  </a:moveTo>
                  <a:cubicBezTo>
                    <a:pt x="1574735" y="428253"/>
                    <a:pt x="1511009" y="508660"/>
                    <a:pt x="1511009" y="607846"/>
                  </a:cubicBezTo>
                  <a:cubicBezTo>
                    <a:pt x="1511009" y="707032"/>
                    <a:pt x="1574735" y="787439"/>
                    <a:pt x="1653345" y="787439"/>
                  </a:cubicBezTo>
                  <a:cubicBezTo>
                    <a:pt x="1731955" y="787439"/>
                    <a:pt x="1795681" y="707032"/>
                    <a:pt x="1795681" y="607846"/>
                  </a:cubicBezTo>
                  <a:cubicBezTo>
                    <a:pt x="1795681" y="508660"/>
                    <a:pt x="1731955" y="428253"/>
                    <a:pt x="1653345" y="428253"/>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574" name="Полилиния: фигура 633">
              <a:extLst>
                <a:ext uri="{FF2B5EF4-FFF2-40B4-BE49-F238E27FC236}">
                  <a16:creationId xmlns:a16="http://schemas.microsoft.com/office/drawing/2014/main" id="{DFB98F4F-C59A-404D-B012-758E7D647C40}"/>
                </a:ext>
              </a:extLst>
            </p:cNvPr>
            <p:cNvSpPr/>
            <p:nvPr/>
          </p:nvSpPr>
          <p:spPr>
            <a:xfrm rot="5400000">
              <a:off x="3162814" y="4311096"/>
              <a:ext cx="252000" cy="252000"/>
            </a:xfrm>
            <a:custGeom>
              <a:avLst/>
              <a:gdLst>
                <a:gd name="connsiteX0" fmla="*/ 0 w 252000"/>
                <a:gd name="connsiteY0" fmla="*/ 126000 h 252000"/>
                <a:gd name="connsiteX1" fmla="*/ 38693 w 252000"/>
                <a:gd name="connsiteY1" fmla="*/ 89837 h 252000"/>
                <a:gd name="connsiteX2" fmla="*/ 36905 w 252000"/>
                <a:gd name="connsiteY2" fmla="*/ 36905 h 252000"/>
                <a:gd name="connsiteX3" fmla="*/ 89837 w 252000"/>
                <a:gd name="connsiteY3" fmla="*/ 38693 h 252000"/>
                <a:gd name="connsiteX4" fmla="*/ 126000 w 252000"/>
                <a:gd name="connsiteY4" fmla="*/ 0 h 252000"/>
                <a:gd name="connsiteX5" fmla="*/ 162163 w 252000"/>
                <a:gd name="connsiteY5" fmla="*/ 38693 h 252000"/>
                <a:gd name="connsiteX6" fmla="*/ 215095 w 252000"/>
                <a:gd name="connsiteY6" fmla="*/ 36905 h 252000"/>
                <a:gd name="connsiteX7" fmla="*/ 213307 w 252000"/>
                <a:gd name="connsiteY7" fmla="*/ 89837 h 252000"/>
                <a:gd name="connsiteX8" fmla="*/ 252000 w 252000"/>
                <a:gd name="connsiteY8" fmla="*/ 126000 h 252000"/>
                <a:gd name="connsiteX9" fmla="*/ 213307 w 252000"/>
                <a:gd name="connsiteY9" fmla="*/ 162163 h 252000"/>
                <a:gd name="connsiteX10" fmla="*/ 215095 w 252000"/>
                <a:gd name="connsiteY10" fmla="*/ 215095 h 252000"/>
                <a:gd name="connsiteX11" fmla="*/ 162163 w 252000"/>
                <a:gd name="connsiteY11" fmla="*/ 213307 h 252000"/>
                <a:gd name="connsiteX12" fmla="*/ 126000 w 252000"/>
                <a:gd name="connsiteY12" fmla="*/ 252000 h 252000"/>
                <a:gd name="connsiteX13" fmla="*/ 89837 w 252000"/>
                <a:gd name="connsiteY13" fmla="*/ 213307 h 252000"/>
                <a:gd name="connsiteX14" fmla="*/ 36905 w 252000"/>
                <a:gd name="connsiteY14" fmla="*/ 215095 h 252000"/>
                <a:gd name="connsiteX15" fmla="*/ 38693 w 252000"/>
                <a:gd name="connsiteY15" fmla="*/ 162163 h 252000"/>
                <a:gd name="connsiteX16" fmla="*/ 0 w 252000"/>
                <a:gd name="connsiteY16" fmla="*/ 126000 h 252000"/>
                <a:gd name="connsiteX17" fmla="*/ 72000 w 252000"/>
                <a:gd name="connsiteY17" fmla="*/ 162000 h 252000"/>
                <a:gd name="connsiteX18" fmla="*/ 126000 w 252000"/>
                <a:gd name="connsiteY18" fmla="*/ 162000 h 252000"/>
                <a:gd name="connsiteX19" fmla="*/ 180000 w 252000"/>
                <a:gd name="connsiteY19" fmla="*/ 126000 h 252000"/>
                <a:gd name="connsiteX20" fmla="*/ 126000 w 252000"/>
                <a:gd name="connsiteY20" fmla="*/ 90000 h 252000"/>
                <a:gd name="connsiteX21" fmla="*/ 72000 w 252000"/>
                <a:gd name="connsiteY21" fmla="*/ 90000 h 252000"/>
                <a:gd name="connsiteX22" fmla="*/ 72000 w 252000"/>
                <a:gd name="connsiteY22" fmla="*/ 16200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2000" h="252000">
                  <a:moveTo>
                    <a:pt x="0" y="126000"/>
                  </a:moveTo>
                  <a:lnTo>
                    <a:pt x="38693" y="89837"/>
                  </a:lnTo>
                  <a:lnTo>
                    <a:pt x="36905" y="36905"/>
                  </a:lnTo>
                  <a:lnTo>
                    <a:pt x="89837" y="38693"/>
                  </a:lnTo>
                  <a:lnTo>
                    <a:pt x="126000" y="0"/>
                  </a:lnTo>
                  <a:lnTo>
                    <a:pt x="162163" y="38693"/>
                  </a:lnTo>
                  <a:lnTo>
                    <a:pt x="215095" y="36905"/>
                  </a:lnTo>
                  <a:lnTo>
                    <a:pt x="213307" y="89837"/>
                  </a:lnTo>
                  <a:lnTo>
                    <a:pt x="252000" y="126000"/>
                  </a:lnTo>
                  <a:lnTo>
                    <a:pt x="213307" y="162163"/>
                  </a:lnTo>
                  <a:lnTo>
                    <a:pt x="215095" y="215095"/>
                  </a:lnTo>
                  <a:lnTo>
                    <a:pt x="162163" y="213307"/>
                  </a:lnTo>
                  <a:lnTo>
                    <a:pt x="126000" y="252000"/>
                  </a:lnTo>
                  <a:lnTo>
                    <a:pt x="89837" y="213307"/>
                  </a:lnTo>
                  <a:lnTo>
                    <a:pt x="36905" y="215095"/>
                  </a:lnTo>
                  <a:lnTo>
                    <a:pt x="38693" y="162163"/>
                  </a:lnTo>
                  <a:lnTo>
                    <a:pt x="0" y="126000"/>
                  </a:lnTo>
                  <a:close/>
                  <a:moveTo>
                    <a:pt x="72000" y="162000"/>
                  </a:moveTo>
                  <a:lnTo>
                    <a:pt x="126000" y="162000"/>
                  </a:lnTo>
                  <a:cubicBezTo>
                    <a:pt x="155823" y="162000"/>
                    <a:pt x="180000" y="145882"/>
                    <a:pt x="180000" y="126000"/>
                  </a:cubicBezTo>
                  <a:cubicBezTo>
                    <a:pt x="180000" y="106118"/>
                    <a:pt x="155823" y="90000"/>
                    <a:pt x="126000" y="90000"/>
                  </a:cubicBezTo>
                  <a:lnTo>
                    <a:pt x="72000" y="90000"/>
                  </a:lnTo>
                  <a:lnTo>
                    <a:pt x="72000" y="162000"/>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grpSp>
      <p:sp>
        <p:nvSpPr>
          <p:cNvPr id="576" name="Текст 2"/>
          <p:cNvSpPr txBox="1">
            <a:spLocks/>
          </p:cNvSpPr>
          <p:nvPr/>
        </p:nvSpPr>
        <p:spPr>
          <a:xfrm>
            <a:off x="1221776" y="1677498"/>
            <a:ext cx="10008932" cy="21258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300" dirty="0">
                <a:latin typeface="Times New Roman" panose="02020603050405020304" pitchFamily="18" charset="0"/>
                <a:cs typeface="Times New Roman" pitchFamily="18" charset="0"/>
              </a:rPr>
              <a:t>      Одним із пріоритетних напрямків роботи поліцейських є протидія домашньому насильству, а саме реагування на повідомлення по факту вчинення домашнього насильства, винесення термінових заборонних приписів стосовно кривдників, профілактична робота з кривдниками та потерпілими (впродовж 2025 року складено – 395 протоколів про адміністративні правопорушення за ст. 173-2 КУпАП). Також, варто зазначити про створення в кожній територіальній громаді Баштанського району Миколаївської області мобільних бригад соціально-психологічної допомоги постраждалим від домашнього насильства та насильства, зумовленого за ознакою статі.</a:t>
            </a:r>
            <a:br>
              <a:rPr lang="uk-UA" sz="1300" dirty="0">
                <a:latin typeface="Times New Roman" panose="02020603050405020304" pitchFamily="18" charset="0"/>
                <a:cs typeface="Times New Roman" pitchFamily="18" charset="0"/>
              </a:rPr>
            </a:br>
            <a:r>
              <a:rPr lang="uk-UA" sz="1300" dirty="0">
                <a:latin typeface="Times New Roman" panose="02020603050405020304" pitchFamily="18" charset="0"/>
                <a:cs typeface="Times New Roman" pitchFamily="18" charset="0"/>
              </a:rPr>
              <a:t>      Вказані бригади оперативно виїжджають для надання безоплатних послуг особам, постраждалих від домашнього насильства та насильства, зумовленого за ознакою статі і забезпечують психологічну підтримку, безпеку, консультування, особливо для людей в важкодоступних місцях. Протягом 2025 року з метою можливості надання притулку для людей, які постраждали від домашнього насильства  безпечного місця –відпрацьовується програма створення кризових кімнат – тимчасовий прихисток з наданням психологічної та правової допомоги, харчування гарантуючи захист від кривдника.</a:t>
            </a:r>
          </a:p>
        </p:txBody>
      </p:sp>
    </p:spTree>
    <p:extLst>
      <p:ext uri="{BB962C8B-B14F-4D97-AF65-F5344CB8AC3E}">
        <p14:creationId xmlns:p14="http://schemas.microsoft.com/office/powerpoint/2010/main" val="3286201157"/>
      </p:ext>
    </p:extLst>
  </p:cSld>
  <p:clrMapOvr>
    <a:masterClrMapping/>
  </p:clrMapOvr>
  <p:transition spd="slow">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2"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grpSp>
        <p:nvGrpSpPr>
          <p:cNvPr id="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graphicFrame>
        <p:nvGraphicFramePr>
          <p:cNvPr id="560" name="Диаграмма 559"/>
          <p:cNvGraphicFramePr/>
          <p:nvPr>
            <p:extLst>
              <p:ext uri="{D42A27DB-BD31-4B8C-83A1-F6EECF244321}">
                <p14:modId xmlns:p14="http://schemas.microsoft.com/office/powerpoint/2010/main" val="593382965"/>
              </p:ext>
            </p:extLst>
          </p:nvPr>
        </p:nvGraphicFramePr>
        <p:xfrm>
          <a:off x="966393" y="1547503"/>
          <a:ext cx="2409853" cy="167634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61" name="Схема 560"/>
          <p:cNvGraphicFramePr/>
          <p:nvPr>
            <p:extLst>
              <p:ext uri="{D42A27DB-BD31-4B8C-83A1-F6EECF244321}">
                <p14:modId xmlns:p14="http://schemas.microsoft.com/office/powerpoint/2010/main" val="3471410804"/>
              </p:ext>
            </p:extLst>
          </p:nvPr>
        </p:nvGraphicFramePr>
        <p:xfrm>
          <a:off x="191235" y="3322308"/>
          <a:ext cx="4275615" cy="86471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62" name="Схема 561"/>
          <p:cNvGraphicFramePr/>
          <p:nvPr>
            <p:extLst>
              <p:ext uri="{D42A27DB-BD31-4B8C-83A1-F6EECF244321}">
                <p14:modId xmlns:p14="http://schemas.microsoft.com/office/powerpoint/2010/main" val="4166094737"/>
              </p:ext>
            </p:extLst>
          </p:nvPr>
        </p:nvGraphicFramePr>
        <p:xfrm>
          <a:off x="202957" y="4588401"/>
          <a:ext cx="4275615" cy="864719"/>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563" name="object 46"/>
          <p:cNvSpPr txBox="1">
            <a:spLocks noChangeArrowheads="1"/>
          </p:cNvSpPr>
          <p:nvPr/>
        </p:nvSpPr>
        <p:spPr bwMode="auto">
          <a:xfrm>
            <a:off x="7139352" y="1418494"/>
            <a:ext cx="4582405" cy="4926349"/>
          </a:xfrm>
          <a:prstGeom prst="rect">
            <a:avLst/>
          </a:prstGeom>
          <a:solidFill>
            <a:schemeClr val="accent1"/>
          </a:solidFill>
          <a:ln>
            <a:noFill/>
          </a:ln>
        </p:spPr>
        <p:txBody>
          <a:bodyPr wrap="square" lIns="0" tIns="17145" rIns="0" bIns="0">
            <a:spAutoFit/>
          </a:bodyPr>
          <a:lstStyle>
            <a:lvl1pPr marL="127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just"/>
            <a:r>
              <a:rPr lang="uk-UA" sz="1100" b="1" dirty="0">
                <a:latin typeface="Times New Roman" pitchFamily="18" charset="0"/>
                <a:cs typeface="Times New Roman" pitchFamily="18" charset="0"/>
              </a:rPr>
              <a:t>1. Будуйте здорові відносини.</a:t>
            </a:r>
            <a:r>
              <a:rPr lang="uk-UA" sz="1100" dirty="0">
                <a:latin typeface="Times New Roman" panose="02020603050405020304" pitchFamily="18" charset="0"/>
                <a:cs typeface="Times New Roman" panose="02020603050405020304" pitchFamily="18" charset="0"/>
              </a:rPr>
              <a:t> Здорові відносини ґрунтуються на взаємній повазі, довірі та підтримці. Відмовляйтесь від відносин, де партнери намагаються контролювати, обмежують спілкування з друзями чи родиною.</a:t>
            </a:r>
          </a:p>
          <a:p>
            <a:pPr algn="just"/>
            <a:r>
              <a:rPr lang="uk-UA" sz="1100" b="1" dirty="0">
                <a:latin typeface="Times New Roman" panose="02020603050405020304" pitchFamily="18" charset="0"/>
                <a:cs typeface="Times New Roman" panose="02020603050405020304" pitchFamily="18" charset="0"/>
              </a:rPr>
              <a:t>2. Розпізнавайте ранні ознаки насильства.</a:t>
            </a:r>
            <a:r>
              <a:rPr lang="uk-UA" sz="1100" dirty="0">
                <a:latin typeface="Times New Roman" panose="02020603050405020304" pitchFamily="18" charset="0"/>
                <a:cs typeface="Times New Roman" panose="02020603050405020304" pitchFamily="18" charset="0"/>
              </a:rPr>
              <a:t> Образи, зневажливі коментарі, контроль фінансів, ізоляція від рідних – усе це можуть бути ранні сигнали, що вказують на потенційне насильство.</a:t>
            </a:r>
          </a:p>
          <a:p>
            <a:pPr algn="just"/>
            <a:r>
              <a:rPr lang="uk-UA" sz="1100" b="1" dirty="0">
                <a:latin typeface="Times New Roman" panose="02020603050405020304" pitchFamily="18" charset="0"/>
                <a:cs typeface="Times New Roman" panose="02020603050405020304" pitchFamily="18" charset="0"/>
              </a:rPr>
              <a:t>3. Відстоюйте особисті кордони. </a:t>
            </a:r>
            <a:r>
              <a:rPr lang="uk-UA" sz="1100" dirty="0">
                <a:latin typeface="Times New Roman" panose="02020603050405020304" pitchFamily="18" charset="0"/>
                <a:cs typeface="Times New Roman" panose="02020603050405020304" pitchFamily="18" charset="0"/>
              </a:rPr>
              <a:t>Не бійтеся висловлювати свої почуття і ставити кордони. Якщо хтось перетинає їх, навіть незначним чином, важливо говорити про це.</a:t>
            </a:r>
          </a:p>
          <a:p>
            <a:pPr algn="just"/>
            <a:r>
              <a:rPr lang="uk-UA" sz="1100" b="1" dirty="0">
                <a:latin typeface="Times New Roman" panose="02020603050405020304" pitchFamily="18" charset="0"/>
                <a:cs typeface="Times New Roman" panose="02020603050405020304" pitchFamily="18" charset="0"/>
              </a:rPr>
              <a:t>4. Навчіться розпізнавати маніпуляції.</a:t>
            </a:r>
            <a:r>
              <a:rPr lang="uk-UA" sz="1100" dirty="0">
                <a:latin typeface="Times New Roman" panose="02020603050405020304" pitchFamily="18" charset="0"/>
                <a:cs typeface="Times New Roman" panose="02020603050405020304" pitchFamily="18" charset="0"/>
              </a:rPr>
              <a:t> </a:t>
            </a:r>
            <a:r>
              <a:rPr lang="uk-UA" sz="1100" noProof="1">
                <a:latin typeface="Times New Roman" panose="02020603050405020304" pitchFamily="18" charset="0"/>
                <a:cs typeface="Times New Roman" panose="02020603050405020304" pitchFamily="18" charset="0"/>
              </a:rPr>
              <a:t>Маніпулятивна</a:t>
            </a:r>
            <a:r>
              <a:rPr lang="uk-UA" sz="1100" dirty="0">
                <a:latin typeface="Times New Roman" panose="02020603050405020304" pitchFamily="18" charset="0"/>
                <a:cs typeface="Times New Roman" panose="02020603050405020304" pitchFamily="18" charset="0"/>
              </a:rPr>
              <a:t> поведінка може бути прихованою формою насильства. Це може бути спроба викликати у вас почуття провини чи страху, аби домогтися потрібного результату.</a:t>
            </a:r>
          </a:p>
          <a:p>
            <a:pPr algn="just"/>
            <a:r>
              <a:rPr lang="uk-UA" sz="1100" b="1" dirty="0">
                <a:latin typeface="Times New Roman" panose="02020603050405020304" pitchFamily="18" charset="0"/>
                <a:cs typeface="Times New Roman" panose="02020603050405020304" pitchFamily="18" charset="0"/>
              </a:rPr>
              <a:t>5. Не ігноруйте допомогу.</a:t>
            </a:r>
            <a:r>
              <a:rPr lang="uk-UA" sz="1100" dirty="0">
                <a:latin typeface="Times New Roman" panose="02020603050405020304" pitchFamily="18" charset="0"/>
                <a:cs typeface="Times New Roman" panose="02020603050405020304" pitchFamily="18" charset="0"/>
              </a:rPr>
              <a:t> Якщо ви відчуваєте загрозу або вже зіштовхнулися з насильством, не бійтеся звертатися до спеціалістів: психологів, соціальних служб, поліції чи громадських організацій.</a:t>
            </a:r>
            <a:br>
              <a:rPr lang="uk-UA" sz="1100" dirty="0">
                <a:latin typeface="Times New Roman" panose="02020603050405020304" pitchFamily="18" charset="0"/>
                <a:cs typeface="Times New Roman" panose="02020603050405020304" pitchFamily="18" charset="0"/>
              </a:rPr>
            </a:br>
            <a:r>
              <a:rPr lang="uk-UA" sz="1100" dirty="0">
                <a:latin typeface="Times New Roman" panose="02020603050405020304" pitchFamily="18" charset="0"/>
                <a:cs typeface="Times New Roman" panose="02020603050405020304" pitchFamily="18" charset="0"/>
              </a:rPr>
              <a:t>В Україні існують гарячі лінії допомоги, де можна отримати анонімну консультацію.</a:t>
            </a:r>
          </a:p>
          <a:p>
            <a:pPr algn="just"/>
            <a:r>
              <a:rPr lang="uk-UA" sz="1100" b="1" dirty="0">
                <a:latin typeface="Times New Roman" panose="02020603050405020304" pitchFamily="18" charset="0"/>
                <a:cs typeface="Times New Roman" panose="02020603050405020304" pitchFamily="18" charset="0"/>
              </a:rPr>
              <a:t>6. Підтримуйте зв’язки з рідними та друзями.</a:t>
            </a:r>
            <a:r>
              <a:rPr lang="uk-UA" sz="1100" dirty="0">
                <a:latin typeface="Times New Roman" panose="02020603050405020304" pitchFamily="18" charset="0"/>
                <a:cs typeface="Times New Roman" panose="02020603050405020304" pitchFamily="18" charset="0"/>
              </a:rPr>
              <a:t> Сильні соціальні зв’язки є додатковим захистом. Близькі люди зможуть помітити зміни у вашій поведінці та підтримати вас у важкі моменти.</a:t>
            </a:r>
          </a:p>
          <a:p>
            <a:pPr algn="just"/>
            <a:r>
              <a:rPr lang="uk-UA" sz="1100" b="1" dirty="0">
                <a:latin typeface="Times New Roman" panose="02020603050405020304" pitchFamily="18" charset="0"/>
                <a:cs typeface="Times New Roman" panose="02020603050405020304" pitchFamily="18" charset="0"/>
              </a:rPr>
              <a:t>7. Інформуйтеся про свої права.</a:t>
            </a:r>
            <a:r>
              <a:rPr lang="uk-UA" sz="1100" dirty="0">
                <a:latin typeface="Times New Roman" panose="02020603050405020304" pitchFamily="18" charset="0"/>
                <a:cs typeface="Times New Roman" panose="02020603050405020304" pitchFamily="18" charset="0"/>
              </a:rPr>
              <a:t> Знання правової бази щодо домашнього насильства допоможе вам вчасно вжити необхідних заходів, якщо ви або хтось із ваших близьких зіштовхнеться з цією проблемою.</a:t>
            </a:r>
          </a:p>
          <a:p>
            <a:pPr algn="just"/>
            <a:r>
              <a:rPr lang="uk-UA" sz="1100" b="1" dirty="0">
                <a:latin typeface="Times New Roman" panose="02020603050405020304" pitchFamily="18" charset="0"/>
                <a:cs typeface="Times New Roman" panose="02020603050405020304" pitchFamily="18" charset="0"/>
              </a:rPr>
              <a:t>8. Звертайтесь за консультацією.</a:t>
            </a:r>
            <a:r>
              <a:rPr lang="uk-UA" sz="1100" dirty="0">
                <a:latin typeface="Times New Roman" panose="02020603050405020304" pitchFamily="18" charset="0"/>
                <a:cs typeface="Times New Roman" panose="02020603050405020304" pitchFamily="18" charset="0"/>
              </a:rPr>
              <a:t> В Україні діє національна гаряча лінія з попередження домашнього насильства – за номером 116 123 можна отримати допомогу та підтримку.</a:t>
            </a:r>
          </a:p>
          <a:p>
            <a:pPr algn="just"/>
            <a:r>
              <a:rPr lang="uk-UA" sz="1100" dirty="0">
                <a:latin typeface="Times New Roman" panose="02020603050405020304" pitchFamily="18" charset="0"/>
                <a:cs typeface="Times New Roman" panose="02020603050405020304" pitchFamily="18" charset="0"/>
              </a:rPr>
              <a:t>Домашнє насильство – це не особиста проблема, а питання безпеки. Пам’ятайте, що ніхто не має права порушувати ваші права та гідність, і завжди є вихід, навіть у найскладніших ситуаціях.</a:t>
            </a:r>
          </a:p>
        </p:txBody>
      </p:sp>
      <p:sp>
        <p:nvSpPr>
          <p:cNvPr id="53250" name="AutoShape 2" descr="Дитячі травми: чому ризик стати жертвою домашнього насильства зростає з ..."/>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uk-UA" dirty="0">
              <a:latin typeface="Times New Roman" panose="02020603050405020304" pitchFamily="18" charset="0"/>
              <a:cs typeface="Times New Roman" panose="02020603050405020304" pitchFamily="18" charset="0"/>
            </a:endParaRPr>
          </a:p>
        </p:txBody>
      </p:sp>
      <p:sp>
        <p:nvSpPr>
          <p:cNvPr id="53252" name="AutoShape 4" descr="Дитячі травми: чому ризик стати жертвою домашнього насильства зростає з ..."/>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uk-UA" dirty="0">
              <a:latin typeface="Times New Roman" panose="02020603050405020304" pitchFamily="18" charset="0"/>
              <a:cs typeface="Times New Roman" panose="02020603050405020304" pitchFamily="18" charset="0"/>
            </a:endParaRPr>
          </a:p>
        </p:txBody>
      </p:sp>
      <p:pic>
        <p:nvPicPr>
          <p:cNvPr id="566" name="Рисунок 565" descr="Дитячі травми: чому ризик стати жертвою домашнього насильства зростає з ..."/>
          <p:cNvPicPr/>
          <p:nvPr/>
        </p:nvPicPr>
        <p:blipFill>
          <a:blip r:embed="rId13"/>
          <a:srcRect/>
          <a:stretch>
            <a:fillRect/>
          </a:stretch>
        </p:blipFill>
        <p:spPr bwMode="auto">
          <a:xfrm>
            <a:off x="3426400" y="967046"/>
            <a:ext cx="3443323" cy="2163016"/>
          </a:xfrm>
          <a:prstGeom prst="rect">
            <a:avLst/>
          </a:prstGeom>
          <a:noFill/>
          <a:ln w="9525">
            <a:noFill/>
            <a:miter lim="800000"/>
            <a:headEnd/>
            <a:tailEnd/>
          </a:ln>
        </p:spPr>
      </p:pic>
      <p:pic>
        <p:nvPicPr>
          <p:cNvPr id="567" name="Рисунок 566" descr="Презентація &quot;Ми проти насильства&quot;"/>
          <p:cNvPicPr/>
          <p:nvPr/>
        </p:nvPicPr>
        <p:blipFill>
          <a:blip r:embed="rId14"/>
          <a:srcRect/>
          <a:stretch>
            <a:fillRect/>
          </a:stretch>
        </p:blipFill>
        <p:spPr bwMode="auto">
          <a:xfrm>
            <a:off x="4232031" y="3294185"/>
            <a:ext cx="2907323" cy="3001107"/>
          </a:xfrm>
          <a:prstGeom prst="rect">
            <a:avLst/>
          </a:prstGeom>
          <a:noFill/>
          <a:ln w="9525">
            <a:noFill/>
            <a:miter lim="800000"/>
            <a:headEnd/>
            <a:tailEnd/>
          </a:ln>
        </p:spPr>
      </p:pic>
      <p:sp>
        <p:nvSpPr>
          <p:cNvPr id="568" name="TextBox 567">
            <a:extLst>
              <a:ext uri="{FF2B5EF4-FFF2-40B4-BE49-F238E27FC236}">
                <a16:creationId xmlns:a16="http://schemas.microsoft.com/office/drawing/2014/main" id="{5C056914-102D-45BA-93F4-7C488B962F9F}"/>
              </a:ext>
            </a:extLst>
          </p:cNvPr>
          <p:cNvSpPr txBox="1"/>
          <p:nvPr/>
        </p:nvSpPr>
        <p:spPr>
          <a:xfrm>
            <a:off x="1110962" y="493618"/>
            <a:ext cx="5522117" cy="338554"/>
          </a:xfrm>
          <a:prstGeom prst="rect">
            <a:avLst/>
          </a:prstGeom>
          <a:noFill/>
        </p:spPr>
        <p:txBody>
          <a:bodyPr wrap="square" rtlCol="0">
            <a:spAutoFit/>
          </a:bodyPr>
          <a:lstStyle/>
          <a:p>
            <a:pPr algn="ctr">
              <a:lnSpc>
                <a:spcPct val="80000"/>
              </a:lnSpc>
            </a:pPr>
            <a:r>
              <a:rPr lang="uk-UA" sz="2000" dirty="0">
                <a:solidFill>
                  <a:srgbClr val="0C0E3B"/>
                </a:solidFill>
                <a:latin typeface="Times New Roman" pitchFamily="18" charset="0"/>
                <a:cs typeface="Times New Roman" pitchFamily="18" charset="0"/>
              </a:rPr>
              <a:t>Протидія домашньому насильству</a:t>
            </a:r>
          </a:p>
        </p:txBody>
      </p:sp>
      <p:sp>
        <p:nvSpPr>
          <p:cNvPr id="575" name="TextBox 574">
            <a:extLst>
              <a:ext uri="{FF2B5EF4-FFF2-40B4-BE49-F238E27FC236}">
                <a16:creationId xmlns:a16="http://schemas.microsoft.com/office/drawing/2014/main" id="{5C056914-102D-45BA-93F4-7C488B962F9F}"/>
              </a:ext>
            </a:extLst>
          </p:cNvPr>
          <p:cNvSpPr txBox="1"/>
          <p:nvPr/>
        </p:nvSpPr>
        <p:spPr>
          <a:xfrm>
            <a:off x="7139353" y="834533"/>
            <a:ext cx="4573364" cy="584775"/>
          </a:xfrm>
          <a:prstGeom prst="rect">
            <a:avLst/>
          </a:prstGeom>
          <a:solidFill>
            <a:schemeClr val="accent2"/>
          </a:solidFill>
        </p:spPr>
        <p:txBody>
          <a:bodyPr wrap="square" rtlCol="0">
            <a:spAutoFit/>
          </a:bodyPr>
          <a:lstStyle/>
          <a:p>
            <a:pPr algn="ctr">
              <a:lnSpc>
                <a:spcPct val="80000"/>
              </a:lnSpc>
            </a:pPr>
            <a:r>
              <a:rPr lang="uk-UA" sz="2000" dirty="0">
                <a:latin typeface="Times New Roman" panose="02020603050405020304" pitchFamily="18" charset="0"/>
                <a:cs typeface="Times New Roman" pitchFamily="18" charset="0"/>
              </a:rPr>
              <a:t>Як не стати жертвою домашнього насильства?</a:t>
            </a:r>
            <a:endParaRPr lang="uk-UA" sz="2000" dirty="0">
              <a:solidFill>
                <a:schemeClr val="bg1">
                  <a:lumMod val="50000"/>
                </a:schemeClr>
              </a:solidFill>
              <a:latin typeface="Times New Roman" pitchFamily="18" charset="0"/>
              <a:cs typeface="Times New Roman" pitchFamily="18" charset="0"/>
            </a:endParaRPr>
          </a:p>
        </p:txBody>
      </p:sp>
    </p:spTree>
    <p:extLst>
      <p:ext uri="{BB962C8B-B14F-4D97-AF65-F5344CB8AC3E}">
        <p14:creationId xmlns:p14="http://schemas.microsoft.com/office/powerpoint/2010/main" val="3286201157"/>
      </p:ext>
    </p:extLst>
  </p:cSld>
  <p:clrMapOvr>
    <a:masterClrMapping/>
  </p:clrMapOvr>
  <p:transition spd="slow">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2"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2" y="576625"/>
            <a:ext cx="9355563" cy="338554"/>
          </a:xfrm>
          <a:prstGeom prst="rect">
            <a:avLst/>
          </a:prstGeom>
          <a:noFill/>
        </p:spPr>
        <p:txBody>
          <a:bodyPr wrap="square" rtlCol="0">
            <a:spAutoFit/>
          </a:bodyPr>
          <a:lstStyle/>
          <a:p>
            <a:pPr algn="just">
              <a:lnSpc>
                <a:spcPct val="80000"/>
              </a:lnSpc>
            </a:pPr>
            <a:r>
              <a:rPr lang="uk-UA" sz="2000" dirty="0">
                <a:solidFill>
                  <a:srgbClr val="0C0E3B"/>
                </a:solidFill>
                <a:latin typeface="Times New Roman" panose="02020603050405020304" pitchFamily="18" charset="0"/>
                <a:cs typeface="Times New Roman" pitchFamily="18" charset="0"/>
              </a:rPr>
              <a:t>Ювенальна превенція</a:t>
            </a:r>
          </a:p>
        </p:txBody>
      </p:sp>
      <p:grpSp>
        <p:nvGrpSpPr>
          <p:cNvPr id="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graphicFrame>
        <p:nvGraphicFramePr>
          <p:cNvPr id="543" name="Схема 542"/>
          <p:cNvGraphicFramePr/>
          <p:nvPr>
            <p:extLst>
              <p:ext uri="{D42A27DB-BD31-4B8C-83A1-F6EECF244321}">
                <p14:modId xmlns:p14="http://schemas.microsoft.com/office/powerpoint/2010/main" val="3482574980"/>
              </p:ext>
            </p:extLst>
          </p:nvPr>
        </p:nvGraphicFramePr>
        <p:xfrm>
          <a:off x="1043354" y="1301263"/>
          <a:ext cx="4947138" cy="45251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Прямокутник 4"/>
          <p:cNvSpPr/>
          <p:nvPr/>
        </p:nvSpPr>
        <p:spPr>
          <a:xfrm>
            <a:off x="6199464" y="266584"/>
            <a:ext cx="5506967" cy="63881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 name="Прямокутник 5"/>
          <p:cNvSpPr/>
          <p:nvPr/>
        </p:nvSpPr>
        <p:spPr>
          <a:xfrm>
            <a:off x="6165037" y="315534"/>
            <a:ext cx="5610629" cy="6093976"/>
          </a:xfrm>
          <a:prstGeom prst="rect">
            <a:avLst/>
          </a:prstGeom>
        </p:spPr>
        <p:txBody>
          <a:bodyPr wrap="square">
            <a:spAutoFit/>
          </a:bodyPr>
          <a:lstStyle/>
          <a:p>
            <a:pPr algn="just"/>
            <a:r>
              <a:rPr lang="uk-UA" sz="1200" b="1" dirty="0">
                <a:latin typeface="Times New Roman" pitchFamily="18" charset="0"/>
                <a:cs typeface="Times New Roman" pitchFamily="18" charset="0"/>
              </a:rPr>
              <a:t>	</a:t>
            </a:r>
            <a:r>
              <a:rPr lang="uk-UA" sz="1300" dirty="0">
                <a:latin typeface="Times New Roman" pitchFamily="18" charset="0"/>
                <a:cs typeface="Times New Roman" pitchFamily="18" charset="0"/>
              </a:rPr>
              <a:t>З початку 2025 року в ювенальній превенції Баштанського РВП на обліку перебувало 10 дітей.</a:t>
            </a:r>
          </a:p>
          <a:p>
            <a:pPr algn="just"/>
            <a:r>
              <a:rPr lang="uk-UA" sz="1300" dirty="0">
                <a:latin typeface="Times New Roman" pitchFamily="18" charset="0"/>
                <a:cs typeface="Times New Roman" pitchFamily="18" charset="0"/>
              </a:rPr>
              <a:t> Виявлено 71 дитину, які перебували без догляду (42 жіночої та 29 чоловічої статі) з них: 9 дітей поміщено до центрів соціально-психологічної реабілітації; 7 до медичних закладів; 55 передано батькам або законним представникам.</a:t>
            </a:r>
          </a:p>
          <a:p>
            <a:pPr algn="just"/>
            <a:r>
              <a:rPr lang="uk-UA" sz="1300" dirty="0">
                <a:latin typeface="Times New Roman" pitchFamily="18" charset="0"/>
                <a:cs typeface="Times New Roman" pitchFamily="18" charset="0"/>
              </a:rPr>
              <a:t>	В ході профілактичних заходів встановлено 196 дітей, які перебували у складних життєвих обставинах, у тому числі таких, що могли загрожувати їх життю та здоров’ю. Задокументовано 268 адміністративних правопорушення, з яких найбільшу кількість становлять правопорушення, передбачені статтею 184 КУпАП (невиконання батьками або особами, що їх замінюють, обов’язків щодо виховання дітей).</a:t>
            </a:r>
          </a:p>
          <a:p>
            <a:pPr algn="just"/>
            <a:r>
              <a:rPr lang="uk-UA" sz="1300" dirty="0">
                <a:latin typeface="Times New Roman" pitchFamily="18" charset="0"/>
                <a:cs typeface="Times New Roman" pitchFamily="18" charset="0"/>
              </a:rPr>
              <a:t>	Крім того, виявлено 196 сімей, які перебувають у складних життєвих обставинах та негативно впливають на виховання дітей, направлено 46 повідомлень до підприємств, установ та організацій щодо усунення причин і умов, що сприяють вчиненню правопорушень дітьми. Проведено 246 профілактичних заходів правового спрямування, у тому числі в навчальних закладах, та здійснено 48 виступів у засобах масової інформації й на відомчих </a:t>
            </a:r>
            <a:r>
              <a:rPr lang="uk-UA" sz="1300" dirty="0" smtClean="0">
                <a:latin typeface="Times New Roman" pitchFamily="18" charset="0"/>
                <a:cs typeface="Times New Roman" pitchFamily="18" charset="0"/>
              </a:rPr>
              <a:t>інтернет </a:t>
            </a:r>
            <a:r>
              <a:rPr lang="uk-UA" sz="1300" dirty="0">
                <a:latin typeface="Times New Roman" pitchFamily="18" charset="0"/>
                <a:cs typeface="Times New Roman" pitchFamily="18" charset="0"/>
              </a:rPr>
              <a:t>- ресурсах. В територіальних громадах міста Баштанка та Баштанського району з метою реалізації заходів, спрямованих на профілактику правопорушень серед неповнолітніх, запобігання вчиненню кримінальних правопорушень щодо дітей та протидію </a:t>
            </a:r>
            <a:r>
              <a:rPr lang="uk-UA" sz="1300" noProof="1">
                <a:latin typeface="Times New Roman" pitchFamily="18" charset="0"/>
                <a:cs typeface="Times New Roman" pitchFamily="18" charset="0"/>
              </a:rPr>
              <a:t>булінгу</a:t>
            </a:r>
            <a:r>
              <a:rPr lang="uk-UA" sz="1300" dirty="0">
                <a:latin typeface="Times New Roman" pitchFamily="18" charset="0"/>
                <a:cs typeface="Times New Roman" pitchFamily="18" charset="0"/>
              </a:rPr>
              <a:t> (цькуванню) проведено профілактичні заходи у 28 закладах загальної середньої освіти. 	Учням 1–11 класів проведено інформаційно-роз’яснювальну роботу та профілактичні бесіди щодо дотримання вимог законодавства України, відповідальності за вчинення адміністративних і кримінальних правопорушень, недопущення проявів злочинності, а також забезпечення захисту прав і законних інтересів дітей. Під час здійснення заходів забезпечено взаємодію з адміністраціями закладів освіти, педагогічними працівниками та фахівцями психологічних служб.</a:t>
            </a:r>
          </a:p>
        </p:txBody>
      </p:sp>
    </p:spTree>
    <p:extLst>
      <p:ext uri="{BB962C8B-B14F-4D97-AF65-F5344CB8AC3E}">
        <p14:creationId xmlns:p14="http://schemas.microsoft.com/office/powerpoint/2010/main" val="4010918042"/>
      </p:ext>
    </p:extLst>
  </p:cSld>
  <p:clrMapOvr>
    <a:masterClrMapping/>
  </p:clrMapOvr>
  <p:transition spd="slow">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sp>
        <p:nvSpPr>
          <p:cNvPr id="1587" name="Прямоугольник 1586">
            <a:extLst>
              <a:ext uri="{FF2B5EF4-FFF2-40B4-BE49-F238E27FC236}">
                <a16:creationId xmlns:a16="http://schemas.microsoft.com/office/drawing/2014/main" id="{5AE0FAC6-7A99-455D-AB6F-086874B80344}"/>
              </a:ext>
            </a:extLst>
          </p:cNvPr>
          <p:cNvSpPr/>
          <p:nvPr/>
        </p:nvSpPr>
        <p:spPr>
          <a:xfrm>
            <a:off x="344742" y="206827"/>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1" name="TextBox 470">
            <a:extLst>
              <a:ext uri="{FF2B5EF4-FFF2-40B4-BE49-F238E27FC236}">
                <a16:creationId xmlns:a16="http://schemas.microsoft.com/office/drawing/2014/main" id="{967152EE-43E1-45CF-B373-8FC1286E2AA1}"/>
              </a:ext>
            </a:extLst>
          </p:cNvPr>
          <p:cNvSpPr txBox="1"/>
          <p:nvPr/>
        </p:nvSpPr>
        <p:spPr>
          <a:xfrm>
            <a:off x="1355343" y="1929701"/>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01</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2" name="Прямоугольник 471">
            <a:extLst>
              <a:ext uri="{FF2B5EF4-FFF2-40B4-BE49-F238E27FC236}">
                <a16:creationId xmlns:a16="http://schemas.microsoft.com/office/drawing/2014/main" id="{87E6F779-0E7A-4FC0-9C61-010FBAC7F6B1}"/>
              </a:ext>
            </a:extLst>
          </p:cNvPr>
          <p:cNvSpPr/>
          <p:nvPr/>
        </p:nvSpPr>
        <p:spPr>
          <a:xfrm>
            <a:off x="5228738" y="2247891"/>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3" name="TextBox 472">
            <a:extLst>
              <a:ext uri="{FF2B5EF4-FFF2-40B4-BE49-F238E27FC236}">
                <a16:creationId xmlns:a16="http://schemas.microsoft.com/office/drawing/2014/main" id="{858E9FF1-35D1-4EBC-AC25-52FBF073CE07}"/>
              </a:ext>
            </a:extLst>
          </p:cNvPr>
          <p:cNvSpPr txBox="1"/>
          <p:nvPr/>
        </p:nvSpPr>
        <p:spPr>
          <a:xfrm>
            <a:off x="5477405" y="2562853"/>
            <a:ext cx="5437676" cy="978729"/>
          </a:xfrm>
          <a:prstGeom prst="rect">
            <a:avLst/>
          </a:prstGeom>
          <a:noFill/>
        </p:spPr>
        <p:txBody>
          <a:bodyPr wrap="square" rtlCol="0">
            <a:spAutoFit/>
          </a:bodyPr>
          <a:lstStyle/>
          <a:p>
            <a:pPr algn="ctr">
              <a:lnSpc>
                <a:spcPct val="80000"/>
              </a:lnSpc>
            </a:pPr>
            <a:r>
              <a:rPr lang="uk-UA" sz="3600" dirty="0">
                <a:solidFill>
                  <a:schemeClr val="bg1"/>
                </a:solidFill>
                <a:latin typeface="Times New Roman" pitchFamily="18" charset="0"/>
                <a:cs typeface="Times New Roman" pitchFamily="18" charset="0"/>
              </a:rPr>
              <a:t>ЗАГАЛЬНА ІНФОРМАЦІЯ</a:t>
            </a:r>
          </a:p>
        </p:txBody>
      </p:sp>
    </p:spTree>
    <p:extLst>
      <p:ext uri="{BB962C8B-B14F-4D97-AF65-F5344CB8AC3E}">
        <p14:creationId xmlns:p14="http://schemas.microsoft.com/office/powerpoint/2010/main" val="4215625073"/>
      </p:ext>
    </p:extLst>
  </p:cSld>
  <p:clrMapOvr>
    <a:masterClrMapping/>
  </p:clrMapOvr>
  <p:transition spd="slow">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334199" y="226949"/>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2"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528097" y="3299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2" y="576625"/>
            <a:ext cx="9355563" cy="584775"/>
          </a:xfrm>
          <a:prstGeom prst="rect">
            <a:avLst/>
          </a:prstGeom>
          <a:noFill/>
        </p:spPr>
        <p:txBody>
          <a:bodyPr wrap="square" rtlCol="0">
            <a:spAutoFit/>
          </a:bodyPr>
          <a:lstStyle/>
          <a:p>
            <a:pPr algn="just">
              <a:lnSpc>
                <a:spcPct val="80000"/>
              </a:lnSpc>
            </a:pPr>
            <a:r>
              <a:rPr lang="uk-UA" sz="2000" dirty="0">
                <a:solidFill>
                  <a:srgbClr val="0C0E3B"/>
                </a:solidFill>
                <a:latin typeface="Times New Roman" panose="02020603050405020304" pitchFamily="18" charset="0"/>
                <a:cs typeface="Times New Roman" pitchFamily="18" charset="0"/>
              </a:rPr>
              <a:t>Профілактична робота в дитячому середовищі, протидія дитячій злочинності, запобігання вчиненню злочинів щодо дітей. Профілактика </a:t>
            </a:r>
            <a:r>
              <a:rPr lang="uk-UA" sz="2000" noProof="1">
                <a:solidFill>
                  <a:srgbClr val="0C0E3B"/>
                </a:solidFill>
                <a:latin typeface="Times New Roman" pitchFamily="18" charset="0"/>
                <a:cs typeface="Times New Roman" pitchFamily="18" charset="0"/>
              </a:rPr>
              <a:t>булінгу</a:t>
            </a:r>
            <a:r>
              <a:rPr lang="uk-UA" sz="2000" dirty="0">
                <a:solidFill>
                  <a:srgbClr val="0C0E3B"/>
                </a:solidFill>
                <a:latin typeface="Times New Roman" pitchFamily="18" charset="0"/>
                <a:cs typeface="Times New Roman" pitchFamily="18" charset="0"/>
              </a:rPr>
              <a:t>.</a:t>
            </a:r>
          </a:p>
        </p:txBody>
      </p:sp>
      <p:grpSp>
        <p:nvGrpSpPr>
          <p:cNvPr id="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47" name="object 46"/>
          <p:cNvSpPr txBox="1">
            <a:spLocks noChangeArrowheads="1"/>
          </p:cNvSpPr>
          <p:nvPr/>
        </p:nvSpPr>
        <p:spPr bwMode="auto">
          <a:xfrm>
            <a:off x="609598" y="1371598"/>
            <a:ext cx="4588044" cy="1817805"/>
          </a:xfrm>
          <a:prstGeom prst="rect">
            <a:avLst/>
          </a:prstGeom>
          <a:solidFill>
            <a:schemeClr val="accent1"/>
          </a:solidFill>
          <a:ln>
            <a:noFill/>
          </a:ln>
        </p:spPr>
        <p:txBody>
          <a:bodyPr wrap="square" lIns="0" tIns="17145" rIns="0" bIns="0">
            <a:spAutoFit/>
          </a:bodyPr>
          <a:lstStyle>
            <a:lvl1pPr marL="127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indent="0" algn="just">
              <a:buNone/>
            </a:pPr>
            <a:r>
              <a:rPr lang="uk-UA" sz="1300" dirty="0">
                <a:latin typeface="Times New Roman" panose="02020603050405020304" pitchFamily="18" charset="0"/>
                <a:cs typeface="Times New Roman" pitchFamily="18" charset="0"/>
              </a:rPr>
              <a:t>Проведено 262 профілактичні заходи правового спрямування, у тому числі в навчальних закладах, та здійснено 89 виступів у засобах масової інформації й на відомчих </a:t>
            </a:r>
            <a:r>
              <a:rPr lang="uk-UA" sz="1300" dirty="0" smtClean="0">
                <a:latin typeface="Times New Roman" panose="02020603050405020304" pitchFamily="18" charset="0"/>
                <a:cs typeface="Times New Roman" pitchFamily="18" charset="0"/>
              </a:rPr>
              <a:t>інтернет </a:t>
            </a:r>
            <a:r>
              <a:rPr lang="uk-UA" sz="1300" dirty="0">
                <a:latin typeface="Times New Roman" panose="02020603050405020304" pitchFamily="18" charset="0"/>
                <a:cs typeface="Times New Roman" pitchFamily="18" charset="0"/>
              </a:rPr>
              <a:t>- ресурсах. В територіальних громадах міста Баштанка та Баштанського району з метою реалізації заходів, спрямованих на профілактику правопорушень серед неповнолітніх, запобігання вчиненню кримінальних правопорушень щодо дітей та протидію булінгу (цькуванню) проведено профілактичні заходи у 65 закладах загальної середньої освіти. </a:t>
            </a:r>
          </a:p>
        </p:txBody>
      </p:sp>
      <p:sp>
        <p:nvSpPr>
          <p:cNvPr id="548" name="object 46"/>
          <p:cNvSpPr txBox="1">
            <a:spLocks noChangeArrowheads="1"/>
          </p:cNvSpPr>
          <p:nvPr/>
        </p:nvSpPr>
        <p:spPr bwMode="auto">
          <a:xfrm>
            <a:off x="6881445" y="2719752"/>
            <a:ext cx="4736125" cy="3741409"/>
          </a:xfrm>
          <a:prstGeom prst="rect">
            <a:avLst/>
          </a:prstGeom>
          <a:solidFill>
            <a:schemeClr val="accent1"/>
          </a:solidFill>
          <a:ln>
            <a:noFill/>
          </a:ln>
        </p:spPr>
        <p:txBody>
          <a:bodyPr wrap="square" lIns="0" tIns="17145" rIns="0" bIns="0">
            <a:spAutoFit/>
          </a:bodyPr>
          <a:lstStyle>
            <a:lvl1pPr marL="12700">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lvl="0" algn="just"/>
            <a:r>
              <a:rPr lang="uk-UA" sz="1100" b="1" dirty="0">
                <a:latin typeface="Times New Roman" panose="02020603050405020304" pitchFamily="18" charset="0"/>
                <a:cs typeface="Times New Roman" panose="02020603050405020304" pitchFamily="18" charset="0"/>
              </a:rPr>
              <a:t>Не реагуйте.</a:t>
            </a:r>
            <a:r>
              <a:rPr lang="uk-UA" sz="1100" dirty="0">
                <a:latin typeface="Times New Roman" panose="02020603050405020304" pitchFamily="18" charset="0"/>
                <a:cs typeface="Times New Roman" panose="02020603050405020304" pitchFamily="18" charset="0"/>
              </a:rPr>
              <a:t> Хоча може здатися привабливим дати відсіч знущанням, це може викликати додаткові проблеми. Залякування у відповідь або гнів дадуть кривдникові зрозуміти, що він заподіює вам біль. Не відповідайте кривднику більшою агресією, щоб змусити його піти або зупинитися. </a:t>
            </a:r>
          </a:p>
          <a:p>
            <a:pPr lvl="0" algn="just"/>
            <a:r>
              <a:rPr lang="uk-UA" sz="1100" b="1" dirty="0">
                <a:latin typeface="Times New Roman" panose="02020603050405020304" pitchFamily="18" charset="0"/>
                <a:cs typeface="Times New Roman" panose="02020603050405020304" pitchFamily="18" charset="0"/>
              </a:rPr>
              <a:t>Виявляйте кривдників і уникайте їх.</a:t>
            </a:r>
            <a:r>
              <a:rPr lang="uk-UA" sz="1100" dirty="0">
                <a:latin typeface="Times New Roman" panose="02020603050405020304" pitchFamily="18" charset="0"/>
                <a:cs typeface="Times New Roman" panose="02020603050405020304" pitchFamily="18" charset="0"/>
              </a:rPr>
              <a:t> Кривдники зазвичай дуже популярні та надмірно самовпевнені, можуть фізично або усно намагатися заподіяти шкоду іншій людині. Дізнавшись, що ви перебуваєте в присутності кривдника, ви зможете уникнути його оточення.</a:t>
            </a:r>
          </a:p>
          <a:p>
            <a:pPr lvl="0" algn="just"/>
            <a:r>
              <a:rPr lang="uk-UA" sz="1100" b="1" dirty="0">
                <a:latin typeface="Times New Roman" panose="02020603050405020304" pitchFamily="18" charset="0"/>
                <a:cs typeface="Times New Roman" panose="02020603050405020304" pitchFamily="18" charset="0"/>
              </a:rPr>
              <a:t>Не бійтеся постояти за себе словесно.</a:t>
            </a:r>
            <a:r>
              <a:rPr lang="uk-UA" sz="1100" dirty="0">
                <a:latin typeface="Times New Roman" panose="02020603050405020304" pitchFamily="18" charset="0"/>
                <a:cs typeface="Times New Roman" panose="02020603050405020304" pitchFamily="18" charset="0"/>
              </a:rPr>
              <a:t> Словесні знущання відбуваються, коли хтось говорить вам щось, щоб заподіяти біль або знизити самооцінку.</a:t>
            </a:r>
            <a:br>
              <a:rPr lang="uk-UA" sz="1100" dirty="0">
                <a:latin typeface="Times New Roman" panose="02020603050405020304" pitchFamily="18" charset="0"/>
                <a:cs typeface="Times New Roman" panose="02020603050405020304" pitchFamily="18" charset="0"/>
              </a:rPr>
            </a:br>
            <a:r>
              <a:rPr lang="uk-UA" sz="1100" dirty="0">
                <a:latin typeface="Times New Roman" panose="02020603050405020304" pitchFamily="18" charset="0"/>
                <a:cs typeface="Times New Roman" panose="02020603050405020304" pitchFamily="18" charset="0"/>
              </a:rPr>
              <a:t>Не бійтеся бути наполегливим і постояти за себе, але уникайте агресивних дій.</a:t>
            </a:r>
          </a:p>
          <a:p>
            <a:pPr lvl="0" algn="just"/>
            <a:r>
              <a:rPr lang="uk-UA" sz="1100" b="1" dirty="0">
                <a:latin typeface="Times New Roman" panose="02020603050405020304" pitchFamily="18" charset="0"/>
                <a:cs typeface="Times New Roman" panose="02020603050405020304" pitchFamily="18" charset="0"/>
              </a:rPr>
              <a:t>Не залишайтеся на самоті.</a:t>
            </a:r>
            <a:r>
              <a:rPr lang="uk-UA" sz="1100" dirty="0">
                <a:latin typeface="Times New Roman" panose="02020603050405020304" pitchFamily="18" charset="0"/>
                <a:cs typeface="Times New Roman" panose="02020603050405020304" pitchFamily="18" charset="0"/>
              </a:rPr>
              <a:t> Самотні люди можуть здаватися більш вразливими та інколи стають привабливою мішенню для кривдників. Намагайтеся завжди бути поруч із друзями, однолітками або іншими людьми протягом дня.</a:t>
            </a:r>
          </a:p>
          <a:p>
            <a:pPr lvl="0" algn="just"/>
            <a:r>
              <a:rPr lang="uk-UA" sz="1100" b="1" dirty="0">
                <a:latin typeface="Times New Roman" panose="02020603050405020304" pitchFamily="18" charset="0"/>
                <a:cs typeface="Times New Roman" panose="02020603050405020304" pitchFamily="18" charset="0"/>
              </a:rPr>
              <a:t>Допоможіть тому, хто піддається </a:t>
            </a:r>
            <a:r>
              <a:rPr lang="uk-UA" sz="1100" b="1" noProof="1">
                <a:latin typeface="Times New Roman" panose="02020603050405020304" pitchFamily="18" charset="0"/>
                <a:cs typeface="Times New Roman" panose="02020603050405020304" pitchFamily="18" charset="0"/>
              </a:rPr>
              <a:t>булінгу</a:t>
            </a:r>
            <a:r>
              <a:rPr lang="uk-UA" sz="1100" b="1" dirty="0">
                <a:latin typeface="Times New Roman" panose="02020603050405020304" pitchFamily="18" charset="0"/>
                <a:cs typeface="Times New Roman" panose="02020603050405020304" pitchFamily="18" charset="0"/>
              </a:rPr>
              <a:t>.</a:t>
            </a:r>
            <a:r>
              <a:rPr lang="uk-UA" sz="1100" dirty="0">
                <a:latin typeface="Times New Roman" panose="02020603050405020304" pitchFamily="18" charset="0"/>
                <a:cs typeface="Times New Roman" panose="02020603050405020304" pitchFamily="18" charset="0"/>
              </a:rPr>
              <a:t> Якщо ви бачите або чуєте про те, що хтось піддається знущанням, негайно втрутьтеся та припиніть їх. Якщо ви не можете втрутитися самі, знайдіть того, хто зможе.</a:t>
            </a:r>
          </a:p>
          <a:p>
            <a:pPr lvl="0" algn="just"/>
            <a:r>
              <a:rPr lang="uk-UA" sz="1100" b="1" dirty="0">
                <a:latin typeface="Times New Roman" panose="02020603050405020304" pitchFamily="18" charset="0"/>
                <a:cs typeface="Times New Roman" panose="02020603050405020304" pitchFamily="18" charset="0"/>
              </a:rPr>
              <a:t>Захистіть себе від </a:t>
            </a:r>
            <a:r>
              <a:rPr lang="uk-UA" sz="1100" b="1" noProof="1">
                <a:latin typeface="Times New Roman" panose="02020603050405020304" pitchFamily="18" charset="0"/>
                <a:cs typeface="Times New Roman" panose="02020603050405020304" pitchFamily="18" charset="0"/>
              </a:rPr>
              <a:t>кібербулінгу</a:t>
            </a:r>
            <a:r>
              <a:rPr lang="uk-UA" sz="1100" b="1" dirty="0">
                <a:latin typeface="Times New Roman" panose="02020603050405020304" pitchFamily="18" charset="0"/>
                <a:cs typeface="Times New Roman" panose="02020603050405020304" pitchFamily="18" charset="0"/>
              </a:rPr>
              <a:t>.</a:t>
            </a:r>
            <a:r>
              <a:rPr lang="uk-UA" sz="1100" dirty="0">
                <a:latin typeface="Times New Roman" panose="02020603050405020304" pitchFamily="18" charset="0"/>
                <a:cs typeface="Times New Roman" panose="02020603050405020304" pitchFamily="18" charset="0"/>
              </a:rPr>
              <a:t> Подумайте про те, що ви пишете та публікуєте в </a:t>
            </a:r>
            <a:r>
              <a:rPr lang="uk-UA" sz="1100" dirty="0" smtClean="0">
                <a:latin typeface="Times New Roman" panose="02020603050405020304" pitchFamily="18" charset="0"/>
                <a:cs typeface="Times New Roman" panose="02020603050405020304" pitchFamily="18" charset="0"/>
              </a:rPr>
              <a:t>інтернеті</a:t>
            </a:r>
            <a:r>
              <a:rPr lang="uk-UA" sz="1100" dirty="0">
                <a:latin typeface="Times New Roman" panose="02020603050405020304" pitchFamily="18" charset="0"/>
                <a:cs typeface="Times New Roman" panose="02020603050405020304" pitchFamily="18" charset="0"/>
              </a:rPr>
              <a:t>, а також про те, хто це бачить. Тримайте свій пароль у секреті від інших. Навіть друзі можуть видати ваш пароль або використовувати його, щоб зламати та отримати вашу особисту інформацію.</a:t>
            </a:r>
          </a:p>
        </p:txBody>
      </p:sp>
      <p:pic>
        <p:nvPicPr>
          <p:cNvPr id="549" name="Рисунок 548" descr="Презентація &quot;Stop булінг&quot; (виховна година) | Презентація. Виховна робота"/>
          <p:cNvPicPr/>
          <p:nvPr/>
        </p:nvPicPr>
        <p:blipFill>
          <a:blip r:embed="rId2"/>
          <a:srcRect/>
          <a:stretch>
            <a:fillRect/>
          </a:stretch>
        </p:blipFill>
        <p:spPr bwMode="auto">
          <a:xfrm>
            <a:off x="8666293" y="1148870"/>
            <a:ext cx="2924890" cy="1535706"/>
          </a:xfrm>
          <a:prstGeom prst="rect">
            <a:avLst/>
          </a:prstGeom>
          <a:noFill/>
          <a:ln w="9525">
            <a:noFill/>
            <a:miter lim="800000"/>
            <a:headEnd/>
            <a:tailEnd/>
          </a:ln>
        </p:spPr>
      </p:pic>
      <p:sp>
        <p:nvSpPr>
          <p:cNvPr id="550" name="TextBox 549">
            <a:extLst>
              <a:ext uri="{FF2B5EF4-FFF2-40B4-BE49-F238E27FC236}">
                <a16:creationId xmlns:a16="http://schemas.microsoft.com/office/drawing/2014/main" id="{5C056914-102D-45BA-93F4-7C488B962F9F}"/>
              </a:ext>
            </a:extLst>
          </p:cNvPr>
          <p:cNvSpPr txBox="1"/>
          <p:nvPr/>
        </p:nvSpPr>
        <p:spPr>
          <a:xfrm>
            <a:off x="6186461" y="1337107"/>
            <a:ext cx="2521008" cy="584775"/>
          </a:xfrm>
          <a:prstGeom prst="rect">
            <a:avLst/>
          </a:prstGeom>
          <a:noFill/>
        </p:spPr>
        <p:txBody>
          <a:bodyPr wrap="square" rtlCol="0">
            <a:spAutoFit/>
          </a:bodyPr>
          <a:lstStyle/>
          <a:p>
            <a:pPr algn="just">
              <a:lnSpc>
                <a:spcPct val="80000"/>
              </a:lnSpc>
            </a:pPr>
            <a:r>
              <a:rPr lang="uk-UA" sz="2000" dirty="0">
                <a:latin typeface="Times New Roman" panose="02020603050405020304" pitchFamily="18" charset="0"/>
                <a:cs typeface="Times New Roman" pitchFamily="18" charset="0"/>
              </a:rPr>
              <a:t>Як не стати жертвою </a:t>
            </a:r>
            <a:r>
              <a:rPr lang="uk-UA" sz="2000" noProof="1">
                <a:latin typeface="Times New Roman" pitchFamily="18" charset="0"/>
                <a:cs typeface="Times New Roman" pitchFamily="18" charset="0"/>
              </a:rPr>
              <a:t>булінгу?</a:t>
            </a:r>
            <a:endParaRPr lang="uk-UA" sz="2000" noProof="1">
              <a:solidFill>
                <a:schemeClr val="bg1">
                  <a:lumMod val="50000"/>
                </a:schemeClr>
              </a:solidFill>
              <a:latin typeface="Times New Roman" pitchFamily="18" charset="0"/>
              <a:cs typeface="Times New Roman" pitchFamily="18" charset="0"/>
            </a:endParaRPr>
          </a:p>
        </p:txBody>
      </p:sp>
      <p:pic>
        <p:nvPicPr>
          <p:cNvPr id="54275" name="Picture 3" descr="FB_IMG_1770972650134"/>
          <p:cNvPicPr>
            <a:picLocks noChangeAspect="1" noChangeArrowheads="1"/>
          </p:cNvPicPr>
          <p:nvPr/>
        </p:nvPicPr>
        <p:blipFill>
          <a:blip r:embed="rId3" cstate="print"/>
          <a:srcRect/>
          <a:stretch>
            <a:fillRect/>
          </a:stretch>
        </p:blipFill>
        <p:spPr bwMode="auto">
          <a:xfrm>
            <a:off x="578272" y="4213623"/>
            <a:ext cx="3528646" cy="2274277"/>
          </a:xfrm>
          <a:prstGeom prst="rect">
            <a:avLst/>
          </a:prstGeom>
          <a:noFill/>
          <a:ln w="9525">
            <a:noFill/>
            <a:miter lim="800000"/>
            <a:headEnd/>
            <a:tailEnd/>
          </a:ln>
        </p:spPr>
      </p:pic>
      <p:pic>
        <p:nvPicPr>
          <p:cNvPr id="4" name="Рисунок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26525" y="3493680"/>
            <a:ext cx="2523425" cy="2874035"/>
          </a:xfrm>
          <a:prstGeom prst="rect">
            <a:avLst/>
          </a:prstGeom>
        </p:spPr>
      </p:pic>
    </p:spTree>
    <p:extLst>
      <p:ext uri="{BB962C8B-B14F-4D97-AF65-F5344CB8AC3E}">
        <p14:creationId xmlns:p14="http://schemas.microsoft.com/office/powerpoint/2010/main" val="4010918042"/>
      </p:ext>
    </p:extLst>
  </p:cSld>
  <p:clrMapOvr>
    <a:masterClrMapping/>
  </p:clrMapOvr>
  <p:transition spd="slow">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2" y="576625"/>
            <a:ext cx="9355563" cy="690638"/>
          </a:xfrm>
          <a:prstGeom prst="rect">
            <a:avLst/>
          </a:prstGeom>
          <a:noFill/>
        </p:spPr>
        <p:txBody>
          <a:bodyPr wrap="square" rtlCol="0">
            <a:spAutoFit/>
          </a:bodyPr>
          <a:lstStyle/>
          <a:p>
            <a:pPr algn="just">
              <a:lnSpc>
                <a:spcPct val="80000"/>
              </a:lnSpc>
            </a:pPr>
            <a:r>
              <a:rPr lang="uk-UA" sz="2400" dirty="0">
                <a:solidFill>
                  <a:srgbClr val="0C0E3B"/>
                </a:solidFill>
                <a:latin typeface="Times New Roman" pitchFamily="18" charset="0"/>
                <a:cs typeface="Times New Roman" pitchFamily="18" charset="0"/>
              </a:rPr>
              <a:t>Забезпечення публічної безпеки та порядку. Адміністративна практика. Безпека дорожнього руху.</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60" name="Текст 2"/>
          <p:cNvSpPr txBox="1">
            <a:spLocks/>
          </p:cNvSpPr>
          <p:nvPr/>
        </p:nvSpPr>
        <p:spPr>
          <a:xfrm>
            <a:off x="6455652" y="963733"/>
            <a:ext cx="4876800" cy="421011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300" dirty="0" smtClean="0">
                <a:latin typeface="Times New Roman" pitchFamily="18" charset="0"/>
                <a:cs typeface="Times New Roman" pitchFamily="18" charset="0"/>
              </a:rPr>
              <a:t>Поліцейськими відділу </a:t>
            </a:r>
            <a:r>
              <a:rPr lang="uk-UA" sz="1300" dirty="0">
                <a:latin typeface="Times New Roman" pitchFamily="18" charset="0"/>
                <a:cs typeface="Times New Roman" pitchFamily="18" charset="0"/>
              </a:rPr>
              <a:t>реагування патрульної поліції Баштанського РВП на постійній основі проводиться профілактична робота з учасниками дорожнього руху щодо недопущення порушень ПДР, які призводять до настання дорожньо-транспортних пригод, керування транспортними засобами у стані сп’яніння, порушення правил проїзду перехресть, пішохідних переходів, порушення правил обгону, порушення правил перевезення пасажирів, в т.ч. дітей, порушення правил дорожнього руху пішоходами.</a:t>
            </a:r>
          </a:p>
          <a:p>
            <a:pPr marL="0" indent="0" algn="just">
              <a:buNone/>
            </a:pPr>
            <a:r>
              <a:rPr lang="uk-UA" sz="1300" dirty="0">
                <a:latin typeface="Times New Roman" pitchFamily="18" charset="0"/>
                <a:cs typeface="Times New Roman" pitchFamily="18" charset="0"/>
              </a:rPr>
              <a:t>Протягом 2025 року на території обслуговування Баштанського РВП  сталось 411 дорожньо-транспортні пригоди, з них 72% за участі легкових автомобілів, 12% за участі вантажних автомобілів та 16% за участі </a:t>
            </a:r>
            <a:r>
              <a:rPr lang="uk-UA" sz="1300" noProof="1">
                <a:latin typeface="Times New Roman" pitchFamily="18" charset="0"/>
                <a:cs typeface="Times New Roman" pitchFamily="18" charset="0"/>
              </a:rPr>
              <a:t>мототранспорту</a:t>
            </a:r>
            <a:r>
              <a:rPr lang="uk-UA" sz="1300" dirty="0">
                <a:latin typeface="Times New Roman" pitchFamily="18" charset="0"/>
                <a:cs typeface="Times New Roman" pitchFamily="18" charset="0"/>
              </a:rPr>
              <a:t>, 42 ДТП сталось за участі дітей. Внаслідок ДТП постраждало 278 осіб, з них 38 дітей, загинуло</a:t>
            </a:r>
            <a:br>
              <a:rPr lang="uk-UA" sz="1300" dirty="0">
                <a:latin typeface="Times New Roman" pitchFamily="18" charset="0"/>
                <a:cs typeface="Times New Roman" pitchFamily="18" charset="0"/>
              </a:rPr>
            </a:br>
            <a:r>
              <a:rPr lang="uk-UA" sz="1300" dirty="0">
                <a:latin typeface="Times New Roman" pitchFamily="18" charset="0"/>
                <a:cs typeface="Times New Roman" pitchFamily="18" charset="0"/>
              </a:rPr>
              <a:t>11 осіб.</a:t>
            </a:r>
          </a:p>
          <a:p>
            <a:pPr marL="0" indent="0" algn="just">
              <a:buNone/>
            </a:pPr>
            <a:r>
              <a:rPr lang="uk-UA" sz="1300" dirty="0">
                <a:latin typeface="Times New Roman" pitchFamily="18" charset="0"/>
                <a:cs typeface="Times New Roman" pitchFamily="18" charset="0"/>
              </a:rPr>
              <a:t>Основними причинами ДТП стали: перевищення швидкості – 116, недодержання водіями інтервалу та дистанції – 74, порушення проїзду перехресть – 62, недотримання ПДР під час руху заднім ходом – 42, а також внаслідок обгону – 6. Проаналізовано найбільшу концентрацію ДТП за місцем скоєння, а також за днем тижня й часом, та встановлено, що найбільше ДТП трапляється в п’ятницю та суботу у вечірній час доби – з 17:00 по 19:00 години на об'їзній дорозі що вздовж міста Баштанка. Поліцейськими відділу реагування патрульної поліції упродовж 2025 року виявлено та задокументовано 11607</a:t>
            </a:r>
            <a:r>
              <a:rPr lang="uk-UA" sz="1300" dirty="0">
                <a:solidFill>
                  <a:srgbClr val="FF0000"/>
                </a:solidFill>
                <a:latin typeface="Times New Roman" pitchFamily="18" charset="0"/>
                <a:cs typeface="Times New Roman" pitchFamily="18" charset="0"/>
              </a:rPr>
              <a:t> </a:t>
            </a:r>
            <a:r>
              <a:rPr lang="uk-UA" sz="1300" dirty="0">
                <a:latin typeface="Times New Roman" pitchFamily="18" charset="0"/>
                <a:cs typeface="Times New Roman" pitchFamily="18" charset="0"/>
              </a:rPr>
              <a:t>адміністративних правопорушень, з них 6675 у сфері безпеки дорожнього руху з них:  за керування транспортним засобом у стані сп'яніння, згідно ст. 130 КУпАП складено 240 адміністративних протоколів; за скоєння дорожньо-транспортної пригоди, згідно ст. 124 КУпАП складено 240 адміністративних протоколів.</a:t>
            </a:r>
          </a:p>
        </p:txBody>
      </p:sp>
      <p:pic>
        <p:nvPicPr>
          <p:cNvPr id="3" name="Рисунок 2"/>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3347324" y="1917165"/>
            <a:ext cx="3092454" cy="2340521"/>
          </a:xfrm>
          <a:prstGeom prst="rect">
            <a:avLst/>
          </a:prstGeom>
        </p:spPr>
      </p:pic>
      <p:pic>
        <p:nvPicPr>
          <p:cNvPr id="2" name="Рисунок 1"/>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647132" y="1911224"/>
            <a:ext cx="2885198" cy="2352910"/>
          </a:xfrm>
          <a:prstGeom prst="rect">
            <a:avLst/>
          </a:prstGeom>
        </p:spPr>
      </p:pic>
      <p:pic>
        <p:nvPicPr>
          <p:cNvPr id="4" name="Рисунок 3"/>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316542" y="4264356"/>
            <a:ext cx="2798851" cy="2328078"/>
          </a:xfrm>
          <a:prstGeom prst="rect">
            <a:avLst/>
          </a:prstGeom>
        </p:spPr>
      </p:pic>
    </p:spTree>
    <p:extLst>
      <p:ext uri="{BB962C8B-B14F-4D97-AF65-F5344CB8AC3E}">
        <p14:creationId xmlns:p14="http://schemas.microsoft.com/office/powerpoint/2010/main" val="1614077613"/>
      </p:ext>
    </p:extLst>
  </p:cSld>
  <p:clrMapOvr>
    <a:masterClrMapping/>
  </p:clrMapOvr>
  <p:transition spd="slow">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245431"/>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90046" y="206828"/>
            <a:ext cx="3605151" cy="2683958"/>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701712" y="640068"/>
            <a:ext cx="2518596" cy="387798"/>
          </a:xfrm>
          <a:prstGeom prst="rect">
            <a:avLst/>
          </a:prstGeom>
          <a:noFill/>
        </p:spPr>
        <p:txBody>
          <a:bodyPr wrap="square" rtlCol="0">
            <a:spAutoFit/>
          </a:bodyPr>
          <a:lstStyle/>
          <a:p>
            <a:pPr algn="ctr">
              <a:lnSpc>
                <a:spcPct val="80000"/>
              </a:lnSpc>
            </a:pPr>
            <a:r>
              <a:rPr lang="uk-UA" sz="2400" dirty="0">
                <a:solidFill>
                  <a:srgbClr val="0C0E3B"/>
                </a:solidFill>
                <a:latin typeface="Times New Roman" panose="02020603050405020304" pitchFamily="18" charset="0"/>
                <a:cs typeface="Times New Roman" pitchFamily="18" charset="0"/>
              </a:rPr>
              <a:t>Безпечні дороги</a:t>
            </a:r>
          </a:p>
        </p:txBody>
      </p:sp>
      <p:sp>
        <p:nvSpPr>
          <p:cNvPr id="582" name="Прямоугольник 581">
            <a:extLst>
              <a:ext uri="{FF2B5EF4-FFF2-40B4-BE49-F238E27FC236}">
                <a16:creationId xmlns:a16="http://schemas.microsoft.com/office/drawing/2014/main" id="{99DF0AD8-FA4A-4337-BE89-3B9C2A56BC55}"/>
              </a:ext>
            </a:extLst>
          </p:cNvPr>
          <p:cNvSpPr/>
          <p:nvPr/>
        </p:nvSpPr>
        <p:spPr>
          <a:xfrm>
            <a:off x="7990941" y="2879653"/>
            <a:ext cx="3602972" cy="3715273"/>
          </a:xfrm>
          <a:prstGeom prst="rect">
            <a:avLst/>
          </a:prstGeom>
          <a:solidFill>
            <a:srgbClr val="FFDD00"/>
          </a:solidFill>
          <a:ln w="4933" cap="flat">
            <a:noFill/>
            <a:prstDash val="solid"/>
            <a:miter/>
          </a:ln>
        </p:spPr>
        <p:txBody>
          <a:bodyPr wrap="square" rtlCol="0" anchor="ctr">
            <a:noAutofit/>
          </a:bodyPr>
          <a:lstStyle/>
          <a:p>
            <a:endParaRPr lang="x-none">
              <a:latin typeface="Times New Roman" panose="02020603050405020304" pitchFamily="18" charset="0"/>
              <a:cs typeface="Times New Roman" panose="02020603050405020304" pitchFamily="18" charset="0"/>
            </a:endParaRP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618" name="TextBox 617">
            <a:extLst>
              <a:ext uri="{FF2B5EF4-FFF2-40B4-BE49-F238E27FC236}">
                <a16:creationId xmlns:a16="http://schemas.microsoft.com/office/drawing/2014/main" id="{43D87B31-085D-420B-BE24-32061281A26F}"/>
              </a:ext>
            </a:extLst>
          </p:cNvPr>
          <p:cNvSpPr txBox="1"/>
          <p:nvPr/>
        </p:nvSpPr>
        <p:spPr>
          <a:xfrm>
            <a:off x="8001852" y="667329"/>
            <a:ext cx="3596602" cy="1169551"/>
          </a:xfrm>
          <a:prstGeom prst="rect">
            <a:avLst/>
          </a:prstGeom>
          <a:noFill/>
        </p:spPr>
        <p:txBody>
          <a:bodyPr wrap="square" rtlCol="0">
            <a:spAutoFit/>
          </a:bodyPr>
          <a:lstStyle/>
          <a:p>
            <a:pPr marL="285750" indent="-285750">
              <a:buFontTx/>
              <a:buChar char="-"/>
            </a:pPr>
            <a:r>
              <a:rPr lang="uk-UA" sz="1400" dirty="0">
                <a:solidFill>
                  <a:schemeClr val="bg1"/>
                </a:solidFill>
                <a:latin typeface="Times New Roman" pitchFamily="18" charset="0"/>
                <a:cs typeface="Times New Roman" pitchFamily="18" charset="0"/>
              </a:rPr>
              <a:t>перевищення швидкості</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buFontTx/>
              <a:buChar char="-"/>
            </a:pPr>
            <a:r>
              <a:rPr lang="uk-UA" sz="1400" dirty="0">
                <a:solidFill>
                  <a:schemeClr val="bg1"/>
                </a:solidFill>
                <a:latin typeface="Times New Roman" pitchFamily="18" charset="0"/>
                <a:cs typeface="Times New Roman" pitchFamily="18" charset="0"/>
              </a:rPr>
              <a:t>порушення правил маневрування</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buFontTx/>
              <a:buChar char="-"/>
            </a:pPr>
            <a:r>
              <a:rPr lang="uk-UA" sz="1400" dirty="0">
                <a:solidFill>
                  <a:schemeClr val="bg1"/>
                </a:solidFill>
                <a:latin typeface="Times New Roman" pitchFamily="18" charset="0"/>
                <a:cs typeface="Times New Roman" pitchFamily="18" charset="0"/>
              </a:rPr>
              <a:t>недотримання дистанції</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buFontTx/>
              <a:buChar char="-"/>
            </a:pPr>
            <a:r>
              <a:rPr lang="uk-UA" sz="1400" dirty="0">
                <a:solidFill>
                  <a:schemeClr val="bg1"/>
                </a:solidFill>
                <a:latin typeface="Times New Roman" pitchFamily="18" charset="0"/>
                <a:cs typeface="Times New Roman" pitchFamily="18" charset="0"/>
              </a:rPr>
              <a:t>проїзд на заборонний сигнал світлофора</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pPr marL="285750" indent="-285750">
              <a:buFontTx/>
              <a:buChar char="-"/>
            </a:pPr>
            <a:r>
              <a:rPr lang="uk-UA" sz="1400" dirty="0">
                <a:solidFill>
                  <a:schemeClr val="bg1"/>
                </a:solidFill>
                <a:latin typeface="Times New Roman" pitchFamily="18" charset="0"/>
                <a:cs typeface="Times New Roman" pitchFamily="18" charset="0"/>
              </a:rPr>
              <a:t>порушення правил проїзду перехресть.</a:t>
            </a:r>
          </a:p>
        </p:txBody>
      </p:sp>
      <p:sp>
        <p:nvSpPr>
          <p:cNvPr id="622" name="TextBox 621">
            <a:extLst>
              <a:ext uri="{FF2B5EF4-FFF2-40B4-BE49-F238E27FC236}">
                <a16:creationId xmlns:a16="http://schemas.microsoft.com/office/drawing/2014/main" id="{472A2E21-A517-4049-AB25-6B36370881CE}"/>
              </a:ext>
            </a:extLst>
          </p:cNvPr>
          <p:cNvSpPr txBox="1"/>
          <p:nvPr/>
        </p:nvSpPr>
        <p:spPr>
          <a:xfrm>
            <a:off x="8016737" y="333248"/>
            <a:ext cx="3320042" cy="338554"/>
          </a:xfrm>
          <a:prstGeom prst="rect">
            <a:avLst/>
          </a:prstGeom>
          <a:noFill/>
        </p:spPr>
        <p:txBody>
          <a:bodyPr wrap="square" rtlCol="0">
            <a:spAutoFit/>
          </a:bodyPr>
          <a:lstStyle/>
          <a:p>
            <a:r>
              <a:rPr lang="uk-UA" sz="1600" b="1" dirty="0">
                <a:solidFill>
                  <a:schemeClr val="bg1"/>
                </a:solidFill>
                <a:latin typeface="Times New Roman" pitchFamily="18" charset="0"/>
                <a:cs typeface="Times New Roman" pitchFamily="18" charset="0"/>
              </a:rPr>
              <a:t>Причини</a:t>
            </a:r>
            <a:r>
              <a:rPr lang="en-US" sz="1600" b="1" dirty="0">
                <a:solidFill>
                  <a:schemeClr val="bg1"/>
                </a:solidFill>
                <a:latin typeface="Times New Roman" pitchFamily="18" charset="0"/>
                <a:cs typeface="Times New Roman" pitchFamily="18" charset="0"/>
              </a:rPr>
              <a:t>:</a:t>
            </a:r>
            <a:endParaRPr lang="uk-UA" sz="1600" b="1" dirty="0">
              <a:solidFill>
                <a:schemeClr val="bg1"/>
              </a:solidFill>
              <a:latin typeface="Times New Roman" pitchFamily="18" charset="0"/>
              <a:cs typeface="Times New Roman" pitchFamily="18" charset="0"/>
            </a:endParaRPr>
          </a:p>
        </p:txBody>
      </p:sp>
      <p:sp>
        <p:nvSpPr>
          <p:cNvPr id="623" name="TextBox 622">
            <a:extLst>
              <a:ext uri="{FF2B5EF4-FFF2-40B4-BE49-F238E27FC236}">
                <a16:creationId xmlns:a16="http://schemas.microsoft.com/office/drawing/2014/main" id="{1AFF5227-702B-424D-8626-71C6A77EE9BA}"/>
              </a:ext>
            </a:extLst>
          </p:cNvPr>
          <p:cNvSpPr txBox="1"/>
          <p:nvPr/>
        </p:nvSpPr>
        <p:spPr>
          <a:xfrm>
            <a:off x="8054361" y="3484846"/>
            <a:ext cx="3486326" cy="2246769"/>
          </a:xfrm>
          <a:prstGeom prst="rect">
            <a:avLst/>
          </a:prstGeom>
          <a:noFill/>
        </p:spPr>
        <p:txBody>
          <a:bodyPr wrap="square" rtlCol="0">
            <a:spAutoFit/>
          </a:bodyPr>
          <a:lstStyle/>
          <a:p>
            <a:pPr marL="285750" indent="-285750">
              <a:buFontTx/>
              <a:buChar char="-"/>
            </a:pPr>
            <a:r>
              <a:rPr lang="uk-UA" sz="1400" dirty="0">
                <a:solidFill>
                  <a:srgbClr val="0C183B"/>
                </a:solidFill>
                <a:latin typeface="Times New Roman" panose="02020603050405020304" pitchFamily="18" charset="0"/>
                <a:cs typeface="Times New Roman" pitchFamily="18" charset="0"/>
              </a:rPr>
              <a:t>розміщення соціальної реклами щодо дотримання ПДР</a:t>
            </a:r>
            <a:r>
              <a:rPr lang="en-US" sz="1400" dirty="0">
                <a:solidFill>
                  <a:srgbClr val="0C183B"/>
                </a:solidFill>
                <a:latin typeface="Times New Roman" pitchFamily="18" charset="0"/>
                <a:cs typeface="Times New Roman" pitchFamily="18" charset="0"/>
              </a:rPr>
              <a:t>;</a:t>
            </a:r>
            <a:endParaRPr lang="uk-UA" sz="1400" dirty="0">
              <a:solidFill>
                <a:srgbClr val="0C183B"/>
              </a:solidFill>
              <a:latin typeface="Times New Roman" pitchFamily="18" charset="0"/>
              <a:cs typeface="Times New Roman" pitchFamily="18" charset="0"/>
            </a:endParaRPr>
          </a:p>
          <a:p>
            <a:pPr marL="285750" indent="-285750">
              <a:buFontTx/>
              <a:buChar char="-"/>
            </a:pPr>
            <a:r>
              <a:rPr lang="uk-UA" sz="1400" dirty="0">
                <a:solidFill>
                  <a:srgbClr val="0C183B"/>
                </a:solidFill>
                <a:latin typeface="Times New Roman" pitchFamily="18" charset="0"/>
                <a:cs typeface="Times New Roman" pitchFamily="18" charset="0"/>
              </a:rPr>
              <a:t>проведення зустрічей у навчальних закладах, автошколах та установах для формування нетерпимого ставлення до керування авто напідпитку</a:t>
            </a:r>
            <a:r>
              <a:rPr lang="en-US" sz="1400" dirty="0">
                <a:solidFill>
                  <a:srgbClr val="0C183B"/>
                </a:solidFill>
                <a:latin typeface="Times New Roman" pitchFamily="18" charset="0"/>
                <a:cs typeface="Times New Roman" pitchFamily="18" charset="0"/>
              </a:rPr>
              <a:t>;</a:t>
            </a:r>
            <a:endParaRPr lang="uk-UA" sz="1400" dirty="0">
              <a:solidFill>
                <a:srgbClr val="0C183B"/>
              </a:solidFill>
              <a:latin typeface="Times New Roman" pitchFamily="18" charset="0"/>
              <a:cs typeface="Times New Roman" pitchFamily="18" charset="0"/>
            </a:endParaRPr>
          </a:p>
          <a:p>
            <a:pPr marL="285750" indent="-285750">
              <a:buFontTx/>
              <a:buChar char="-"/>
            </a:pPr>
            <a:r>
              <a:rPr lang="uk-UA" sz="1400" dirty="0">
                <a:solidFill>
                  <a:srgbClr val="0C183B"/>
                </a:solidFill>
                <a:latin typeface="Times New Roman" pitchFamily="18" charset="0"/>
                <a:cs typeface="Times New Roman" pitchFamily="18" charset="0"/>
              </a:rPr>
              <a:t>розповсюдження пам'яток з переліком санкцій за порушення ПДР</a:t>
            </a:r>
            <a:r>
              <a:rPr lang="en-US" sz="1400" dirty="0">
                <a:solidFill>
                  <a:srgbClr val="0C183B"/>
                </a:solidFill>
                <a:latin typeface="Times New Roman" pitchFamily="18" charset="0"/>
                <a:cs typeface="Times New Roman" pitchFamily="18" charset="0"/>
              </a:rPr>
              <a:t>;</a:t>
            </a:r>
            <a:endParaRPr lang="uk-UA" sz="1400" dirty="0">
              <a:solidFill>
                <a:srgbClr val="0C183B"/>
              </a:solidFill>
              <a:latin typeface="Times New Roman" pitchFamily="18" charset="0"/>
              <a:cs typeface="Times New Roman" pitchFamily="18" charset="0"/>
            </a:endParaRPr>
          </a:p>
          <a:p>
            <a:pPr marL="285750" indent="-285750">
              <a:buFontTx/>
              <a:buChar char="-"/>
            </a:pPr>
            <a:r>
              <a:rPr lang="uk-UA" sz="1400" dirty="0">
                <a:solidFill>
                  <a:srgbClr val="0C183B"/>
                </a:solidFill>
                <a:latin typeface="Times New Roman" pitchFamily="18" charset="0"/>
                <a:cs typeface="Times New Roman" pitchFamily="18" charset="0"/>
              </a:rPr>
              <a:t>спільні з громадськістю рейди проти порушників правил паркування.</a:t>
            </a:r>
          </a:p>
        </p:txBody>
      </p:sp>
      <p:sp>
        <p:nvSpPr>
          <p:cNvPr id="624" name="TextBox 623">
            <a:extLst>
              <a:ext uri="{FF2B5EF4-FFF2-40B4-BE49-F238E27FC236}">
                <a16:creationId xmlns:a16="http://schemas.microsoft.com/office/drawing/2014/main" id="{6DF8CA14-6177-4A0D-87CE-E66F5C151F4A}"/>
              </a:ext>
            </a:extLst>
          </p:cNvPr>
          <p:cNvSpPr txBox="1"/>
          <p:nvPr/>
        </p:nvSpPr>
        <p:spPr>
          <a:xfrm>
            <a:off x="8021179" y="2902695"/>
            <a:ext cx="3564103" cy="584775"/>
          </a:xfrm>
          <a:prstGeom prst="rect">
            <a:avLst/>
          </a:prstGeom>
          <a:noFill/>
        </p:spPr>
        <p:txBody>
          <a:bodyPr wrap="square" rtlCol="0">
            <a:spAutoFit/>
          </a:bodyPr>
          <a:lstStyle/>
          <a:p>
            <a:r>
              <a:rPr lang="uk-UA" sz="1600" b="1" dirty="0">
                <a:solidFill>
                  <a:srgbClr val="0C183B"/>
                </a:solidFill>
                <a:latin typeface="Times New Roman" pitchFamily="18" charset="0"/>
                <a:cs typeface="Times New Roman" pitchFamily="18" charset="0"/>
              </a:rPr>
              <a:t>Заходи з покращення ситуації (саме поліція, у співпраці)</a:t>
            </a:r>
            <a:r>
              <a:rPr lang="en-US" sz="1600" b="1" dirty="0">
                <a:solidFill>
                  <a:srgbClr val="0C183B"/>
                </a:solidFill>
                <a:latin typeface="Times New Roman" panose="02020603050405020304" pitchFamily="18" charset="0"/>
                <a:cs typeface="Times New Roman" panose="02020603050405020304" pitchFamily="18" charset="0"/>
              </a:rPr>
              <a:t>:</a:t>
            </a:r>
            <a:endParaRPr lang="uk-UA" sz="1600" b="1" dirty="0">
              <a:solidFill>
                <a:srgbClr val="0C183B"/>
              </a:solidFill>
              <a:latin typeface="Times New Roman" panose="02020603050405020304" pitchFamily="18" charset="0"/>
              <a:cs typeface="Times New Roman" panose="02020603050405020304" pitchFamily="18" charset="0"/>
            </a:endParaRPr>
          </a:p>
        </p:txBody>
      </p:sp>
      <p:pic>
        <p:nvPicPr>
          <p:cNvPr id="3" name="Рисунок 2" descr="Грузовик">
            <a:extLst>
              <a:ext uri="{FF2B5EF4-FFF2-40B4-BE49-F238E27FC236}">
                <a16:creationId xmlns:a16="http://schemas.microsoft.com/office/drawing/2014/main" id="{9E3578F8-E589-4AF8-B4EE-41605A518232}"/>
              </a:ext>
            </a:extLst>
          </p:cNvPr>
          <p:cNvPicPr preferRelativeResize="0">
            <a:picLocks/>
          </p:cNvPicPr>
          <p:nvPr/>
        </p:nvPicPr>
        <p:blipFill>
          <a:blip r:embed="rId2" cstate="print">
            <a:extLst>
              <a:ext uri="{28A0092B-C50C-407E-A947-70E740481C1C}">
                <a14:useLocalDpi xmlns:a14="http://schemas.microsoft.com/office/drawing/2010/main" val="0"/>
              </a:ext>
              <a:ext uri="{96DAC541-7B7A-43D3-8B79-37D633B846F1}">
                <asvg:svgBlip xmlns="" xmlns:asvg="http://schemas.microsoft.com/office/drawing/2016/SVG/main" r:embed="rId3"/>
              </a:ext>
            </a:extLst>
          </a:blip>
          <a:stretch>
            <a:fillRect/>
          </a:stretch>
        </p:blipFill>
        <p:spPr>
          <a:xfrm>
            <a:off x="5505158" y="4973071"/>
            <a:ext cx="720000" cy="720000"/>
          </a:xfrm>
          <a:prstGeom prst="rect">
            <a:avLst/>
          </a:prstGeom>
        </p:spPr>
      </p:pic>
      <p:pic>
        <p:nvPicPr>
          <p:cNvPr id="5" name="Рисунок 4" descr="Мотоцикл">
            <a:extLst>
              <a:ext uri="{FF2B5EF4-FFF2-40B4-BE49-F238E27FC236}">
                <a16:creationId xmlns:a16="http://schemas.microsoft.com/office/drawing/2014/main" id="{4B548784-8E8B-404E-9474-6BB44953BE5A}"/>
              </a:ext>
            </a:extLst>
          </p:cNvPr>
          <p:cNvPicPr preferRelativeResize="0">
            <a:picLocks/>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5505158" y="5739456"/>
            <a:ext cx="720000" cy="720000"/>
          </a:xfrm>
          <a:prstGeom prst="rect">
            <a:avLst/>
          </a:prstGeom>
        </p:spPr>
      </p:pic>
      <p:pic>
        <p:nvPicPr>
          <p:cNvPr id="9" name="Рисунок 8" descr="Автомобиль">
            <a:extLst>
              <a:ext uri="{FF2B5EF4-FFF2-40B4-BE49-F238E27FC236}">
                <a16:creationId xmlns:a16="http://schemas.microsoft.com/office/drawing/2014/main" id="{5A6E543B-E7BC-48D2-AA9C-F6B16D1FC04E}"/>
              </a:ext>
            </a:extLst>
          </p:cNvPr>
          <p:cNvPicPr preferRelativeResize="0">
            <a:picLocks/>
          </p:cNvPicPr>
          <p:nvPr/>
        </p:nvPicPr>
        <p:blipFill>
          <a:blip r:embed="rId6" cstate="print">
            <a:extLst>
              <a:ext uri="{28A0092B-C50C-407E-A947-70E740481C1C}">
                <a14:useLocalDpi xmlns:a14="http://schemas.microsoft.com/office/drawing/2010/main" val="0"/>
              </a:ext>
              <a:ext uri="{96DAC541-7B7A-43D3-8B79-37D633B846F1}">
                <asvg:svgBlip xmlns="" xmlns:asvg="http://schemas.microsoft.com/office/drawing/2016/SVG/main" r:embed="rId7"/>
              </a:ext>
            </a:extLst>
          </a:blip>
          <a:stretch>
            <a:fillRect/>
          </a:stretch>
        </p:blipFill>
        <p:spPr>
          <a:xfrm>
            <a:off x="5505158" y="4206686"/>
            <a:ext cx="720000" cy="720000"/>
          </a:xfrm>
          <a:prstGeom prst="rect">
            <a:avLst/>
          </a:prstGeom>
        </p:spPr>
      </p:pic>
      <p:sp>
        <p:nvSpPr>
          <p:cNvPr id="625" name="TextBox 624">
            <a:extLst>
              <a:ext uri="{FF2B5EF4-FFF2-40B4-BE49-F238E27FC236}">
                <a16:creationId xmlns:a16="http://schemas.microsoft.com/office/drawing/2014/main" id="{F0006B69-9A53-42C4-AFDD-157850968DF1}"/>
              </a:ext>
            </a:extLst>
          </p:cNvPr>
          <p:cNvSpPr txBox="1"/>
          <p:nvPr/>
        </p:nvSpPr>
        <p:spPr>
          <a:xfrm>
            <a:off x="6216812" y="4366631"/>
            <a:ext cx="862292"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72%</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626" name="TextBox 625">
            <a:extLst>
              <a:ext uri="{FF2B5EF4-FFF2-40B4-BE49-F238E27FC236}">
                <a16:creationId xmlns:a16="http://schemas.microsoft.com/office/drawing/2014/main" id="{6F9D305C-204A-4AA3-BE16-BD8D8631E698}"/>
              </a:ext>
            </a:extLst>
          </p:cNvPr>
          <p:cNvSpPr txBox="1"/>
          <p:nvPr/>
        </p:nvSpPr>
        <p:spPr>
          <a:xfrm>
            <a:off x="6963508" y="4444794"/>
            <a:ext cx="901411" cy="240066"/>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ЛЕГКОВІ</a:t>
            </a:r>
            <a:endParaRPr lang="x-none" sz="1200" b="1" dirty="0">
              <a:solidFill>
                <a:srgbClr val="0C183B"/>
              </a:solidFill>
              <a:latin typeface="Times New Roman" pitchFamily="18" charset="0"/>
              <a:cs typeface="Times New Roman" pitchFamily="18" charset="0"/>
            </a:endParaRPr>
          </a:p>
        </p:txBody>
      </p:sp>
      <p:sp>
        <p:nvSpPr>
          <p:cNvPr id="627" name="TextBox 626">
            <a:extLst>
              <a:ext uri="{FF2B5EF4-FFF2-40B4-BE49-F238E27FC236}">
                <a16:creationId xmlns:a16="http://schemas.microsoft.com/office/drawing/2014/main" id="{1DD15270-807E-4914-9419-FD8E236EC9C9}"/>
              </a:ext>
            </a:extLst>
          </p:cNvPr>
          <p:cNvSpPr txBox="1"/>
          <p:nvPr/>
        </p:nvSpPr>
        <p:spPr>
          <a:xfrm>
            <a:off x="6126480" y="5133016"/>
            <a:ext cx="952624"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12%</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628" name="TextBox 627">
            <a:extLst>
              <a:ext uri="{FF2B5EF4-FFF2-40B4-BE49-F238E27FC236}">
                <a16:creationId xmlns:a16="http://schemas.microsoft.com/office/drawing/2014/main" id="{103413E2-70A7-441D-876E-70B884709A6B}"/>
              </a:ext>
            </a:extLst>
          </p:cNvPr>
          <p:cNvSpPr txBox="1"/>
          <p:nvPr/>
        </p:nvSpPr>
        <p:spPr>
          <a:xfrm>
            <a:off x="6910145" y="5211179"/>
            <a:ext cx="1094712" cy="243785"/>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ВАНТАЖНІ</a:t>
            </a:r>
            <a:endParaRPr lang="x-none" sz="1200" b="1" dirty="0">
              <a:solidFill>
                <a:srgbClr val="0C183B"/>
              </a:solidFill>
              <a:latin typeface="Times New Roman" pitchFamily="18" charset="0"/>
              <a:cs typeface="Times New Roman" pitchFamily="18" charset="0"/>
            </a:endParaRPr>
          </a:p>
        </p:txBody>
      </p:sp>
      <p:sp>
        <p:nvSpPr>
          <p:cNvPr id="631" name="TextBox 630">
            <a:extLst>
              <a:ext uri="{FF2B5EF4-FFF2-40B4-BE49-F238E27FC236}">
                <a16:creationId xmlns:a16="http://schemas.microsoft.com/office/drawing/2014/main" id="{695EB747-6521-4215-87CC-3C6680C6C831}"/>
              </a:ext>
            </a:extLst>
          </p:cNvPr>
          <p:cNvSpPr txBox="1"/>
          <p:nvPr/>
        </p:nvSpPr>
        <p:spPr>
          <a:xfrm>
            <a:off x="6216812" y="5899401"/>
            <a:ext cx="862292"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16%</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633" name="TextBox 632">
            <a:extLst>
              <a:ext uri="{FF2B5EF4-FFF2-40B4-BE49-F238E27FC236}">
                <a16:creationId xmlns:a16="http://schemas.microsoft.com/office/drawing/2014/main" id="{549742D4-1447-4498-A342-1EF062CB1E8C}"/>
              </a:ext>
            </a:extLst>
          </p:cNvPr>
          <p:cNvSpPr txBox="1"/>
          <p:nvPr/>
        </p:nvSpPr>
        <p:spPr>
          <a:xfrm>
            <a:off x="7086655" y="5977564"/>
            <a:ext cx="790475" cy="243785"/>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МОТО</a:t>
            </a:r>
            <a:endParaRPr lang="x-none" sz="1200" b="1" dirty="0">
              <a:solidFill>
                <a:srgbClr val="0C183B"/>
              </a:solidFill>
              <a:latin typeface="Times New Roman" pitchFamily="18" charset="0"/>
              <a:cs typeface="Times New Roman" pitchFamily="18" charset="0"/>
            </a:endParaRPr>
          </a:p>
        </p:txBody>
      </p:sp>
      <p:sp>
        <p:nvSpPr>
          <p:cNvPr id="634" name="TextBox 633">
            <a:extLst>
              <a:ext uri="{FF2B5EF4-FFF2-40B4-BE49-F238E27FC236}">
                <a16:creationId xmlns:a16="http://schemas.microsoft.com/office/drawing/2014/main" id="{AE48C257-A5BF-44E4-A274-7BE933D43BE2}"/>
              </a:ext>
            </a:extLst>
          </p:cNvPr>
          <p:cNvSpPr txBox="1"/>
          <p:nvPr/>
        </p:nvSpPr>
        <p:spPr>
          <a:xfrm>
            <a:off x="5304732" y="3814667"/>
            <a:ext cx="2167716" cy="461665"/>
          </a:xfrm>
          <a:prstGeom prst="rect">
            <a:avLst/>
          </a:prstGeom>
          <a:noFill/>
        </p:spPr>
        <p:txBody>
          <a:bodyPr wrap="square" rtlCol="0">
            <a:spAutoFit/>
          </a:bodyPr>
          <a:lstStyle/>
          <a:p>
            <a:pPr algn="ctr"/>
            <a:r>
              <a:rPr lang="uk-UA" sz="1200" b="1" dirty="0">
                <a:solidFill>
                  <a:srgbClr val="0C183B"/>
                </a:solidFill>
                <a:latin typeface="Times New Roman" pitchFamily="18" charset="0"/>
                <a:cs typeface="Times New Roman" pitchFamily="18" charset="0"/>
              </a:rPr>
              <a:t>ЗА ВИДАМИ ТРАНСПОРТУ</a:t>
            </a:r>
            <a:endParaRPr lang="x-none" sz="1200" b="1" dirty="0">
              <a:solidFill>
                <a:srgbClr val="0C183B"/>
              </a:solidFill>
              <a:latin typeface="Times New Roman" pitchFamily="18" charset="0"/>
              <a:cs typeface="Times New Roman" pitchFamily="18" charset="0"/>
            </a:endParaRPr>
          </a:p>
        </p:txBody>
      </p:sp>
      <p:sp>
        <p:nvSpPr>
          <p:cNvPr id="635" name="TextBox 634">
            <a:extLst>
              <a:ext uri="{FF2B5EF4-FFF2-40B4-BE49-F238E27FC236}">
                <a16:creationId xmlns:a16="http://schemas.microsoft.com/office/drawing/2014/main" id="{EB1CA13F-194B-4130-9E14-1A47E862C521}"/>
              </a:ext>
            </a:extLst>
          </p:cNvPr>
          <p:cNvSpPr txBox="1"/>
          <p:nvPr/>
        </p:nvSpPr>
        <p:spPr>
          <a:xfrm>
            <a:off x="3334763" y="3884829"/>
            <a:ext cx="1859963" cy="461665"/>
          </a:xfrm>
          <a:prstGeom prst="rect">
            <a:avLst/>
          </a:prstGeom>
          <a:noFill/>
        </p:spPr>
        <p:txBody>
          <a:bodyPr wrap="square" rtlCol="0">
            <a:spAutoFit/>
          </a:bodyPr>
          <a:lstStyle/>
          <a:p>
            <a:pPr algn="ctr"/>
            <a:r>
              <a:rPr lang="uk-UA" sz="1200" b="1" dirty="0">
                <a:solidFill>
                  <a:srgbClr val="0C183B"/>
                </a:solidFill>
                <a:latin typeface="Times New Roman" pitchFamily="18" charset="0"/>
                <a:cs typeface="Times New Roman" pitchFamily="18" charset="0"/>
              </a:rPr>
              <a:t>КОЛИ ЧАСТІШЕ ТРАПЛЯЮТЬСЯ?</a:t>
            </a:r>
            <a:endParaRPr lang="x-none" sz="1200" b="1" dirty="0">
              <a:solidFill>
                <a:srgbClr val="0C183B"/>
              </a:solidFill>
              <a:latin typeface="Times New Roman" pitchFamily="18" charset="0"/>
              <a:cs typeface="Times New Roman" pitchFamily="18" charset="0"/>
            </a:endParaRPr>
          </a:p>
        </p:txBody>
      </p:sp>
      <p:sp>
        <p:nvSpPr>
          <p:cNvPr id="636" name="TextBox 635">
            <a:extLst>
              <a:ext uri="{FF2B5EF4-FFF2-40B4-BE49-F238E27FC236}">
                <a16:creationId xmlns:a16="http://schemas.microsoft.com/office/drawing/2014/main" id="{F63C859F-A527-49CF-957C-19C5A22DB1A5}"/>
              </a:ext>
            </a:extLst>
          </p:cNvPr>
          <p:cNvSpPr txBox="1"/>
          <p:nvPr/>
        </p:nvSpPr>
        <p:spPr>
          <a:xfrm>
            <a:off x="448485" y="3835076"/>
            <a:ext cx="2915943" cy="646331"/>
          </a:xfrm>
          <a:prstGeom prst="rect">
            <a:avLst/>
          </a:prstGeom>
          <a:noFill/>
        </p:spPr>
        <p:txBody>
          <a:bodyPr wrap="square" rtlCol="0">
            <a:spAutoFit/>
          </a:bodyPr>
          <a:lstStyle/>
          <a:p>
            <a:r>
              <a:rPr lang="uk-UA" sz="1200" b="1" dirty="0">
                <a:solidFill>
                  <a:srgbClr val="0C183B"/>
                </a:solidFill>
                <a:latin typeface="Times New Roman" pitchFamily="18" charset="0"/>
                <a:cs typeface="Times New Roman" pitchFamily="18" charset="0"/>
              </a:rPr>
              <a:t>ТОП-5 </a:t>
            </a:r>
          </a:p>
          <a:p>
            <a:r>
              <a:rPr lang="uk-UA" sz="1200" b="1" dirty="0">
                <a:solidFill>
                  <a:srgbClr val="0C183B"/>
                </a:solidFill>
                <a:latin typeface="Times New Roman" pitchFamily="18" charset="0"/>
                <a:cs typeface="Times New Roman" pitchFamily="18" charset="0"/>
              </a:rPr>
              <a:t>АВАРІЙНО НЕБЕЗПЕЧНИХ ДІЛЯНОК</a:t>
            </a:r>
            <a:endParaRPr lang="x-none" sz="1200" b="1" dirty="0">
              <a:solidFill>
                <a:srgbClr val="0C183B"/>
              </a:solidFill>
              <a:latin typeface="Times New Roman" pitchFamily="18" charset="0"/>
              <a:cs typeface="Times New Roman" pitchFamily="18" charset="0"/>
            </a:endParaRPr>
          </a:p>
        </p:txBody>
      </p:sp>
      <p:sp>
        <p:nvSpPr>
          <p:cNvPr id="649" name="TextBox 648">
            <a:extLst>
              <a:ext uri="{FF2B5EF4-FFF2-40B4-BE49-F238E27FC236}">
                <a16:creationId xmlns:a16="http://schemas.microsoft.com/office/drawing/2014/main" id="{9F62F2A6-615F-4765-9D6D-FD6C1D9C2E43}"/>
              </a:ext>
            </a:extLst>
          </p:cNvPr>
          <p:cNvSpPr txBox="1"/>
          <p:nvPr/>
        </p:nvSpPr>
        <p:spPr>
          <a:xfrm>
            <a:off x="1015441" y="2758340"/>
            <a:ext cx="1932329" cy="646331"/>
          </a:xfrm>
          <a:prstGeom prst="rect">
            <a:avLst/>
          </a:prstGeom>
          <a:noFill/>
        </p:spPr>
        <p:txBody>
          <a:bodyPr wrap="square" rtlCol="0">
            <a:spAutoFit/>
          </a:bodyPr>
          <a:lstStyle/>
          <a:p>
            <a:pPr algn="ctr"/>
            <a:r>
              <a:rPr lang="ru-RU" sz="3600" b="1" dirty="0">
                <a:solidFill>
                  <a:srgbClr val="0C0E3B"/>
                </a:solidFill>
                <a:latin typeface="Times New Roman" panose="02020603050405020304" pitchFamily="18" charset="0"/>
                <a:cs typeface="Times New Roman" panose="02020603050405020304" pitchFamily="18" charset="0"/>
              </a:rPr>
              <a:t>411</a:t>
            </a:r>
            <a:endParaRPr lang="x-none" sz="3600" b="1" dirty="0">
              <a:solidFill>
                <a:srgbClr val="0C0E3B"/>
              </a:solidFill>
              <a:latin typeface="Times New Roman" panose="02020603050405020304" pitchFamily="18" charset="0"/>
              <a:cs typeface="Times New Roman" panose="02020603050405020304" pitchFamily="18" charset="0"/>
            </a:endParaRPr>
          </a:p>
        </p:txBody>
      </p:sp>
      <p:sp>
        <p:nvSpPr>
          <p:cNvPr id="1121" name="TextBox 1120">
            <a:extLst>
              <a:ext uri="{FF2B5EF4-FFF2-40B4-BE49-F238E27FC236}">
                <a16:creationId xmlns:a16="http://schemas.microsoft.com/office/drawing/2014/main" id="{25E0D39A-23FF-409A-8B83-70AF9BAAAC6D}"/>
              </a:ext>
            </a:extLst>
          </p:cNvPr>
          <p:cNvSpPr txBox="1"/>
          <p:nvPr/>
        </p:nvSpPr>
        <p:spPr>
          <a:xfrm>
            <a:off x="1257765" y="3301087"/>
            <a:ext cx="1514666" cy="391517"/>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ЗАГАЛЬНА КІЛЬКІСТЬ ДТП</a:t>
            </a:r>
            <a:endParaRPr lang="x-none" sz="1200" b="1" dirty="0">
              <a:solidFill>
                <a:srgbClr val="0C183B"/>
              </a:solidFill>
              <a:latin typeface="Times New Roman" pitchFamily="18" charset="0"/>
              <a:cs typeface="Times New Roman" pitchFamily="18" charset="0"/>
            </a:endParaRPr>
          </a:p>
        </p:txBody>
      </p:sp>
      <p:grpSp>
        <p:nvGrpSpPr>
          <p:cNvPr id="13" name="Группа 12">
            <a:extLst>
              <a:ext uri="{FF2B5EF4-FFF2-40B4-BE49-F238E27FC236}">
                <a16:creationId xmlns:a16="http://schemas.microsoft.com/office/drawing/2014/main" id="{79B2CF25-D546-4EC5-A3E8-993747D65373}"/>
              </a:ext>
            </a:extLst>
          </p:cNvPr>
          <p:cNvGrpSpPr/>
          <p:nvPr/>
        </p:nvGrpSpPr>
        <p:grpSpPr>
          <a:xfrm>
            <a:off x="1352439" y="2161852"/>
            <a:ext cx="1400646" cy="748045"/>
            <a:chOff x="1378407" y="2108385"/>
            <a:chExt cx="1400646" cy="748045"/>
          </a:xfrm>
        </p:grpSpPr>
        <p:pic>
          <p:nvPicPr>
            <p:cNvPr id="1122" name="Рисунок 1121" descr="Автомобиль">
              <a:extLst>
                <a:ext uri="{FF2B5EF4-FFF2-40B4-BE49-F238E27FC236}">
                  <a16:creationId xmlns:a16="http://schemas.microsoft.com/office/drawing/2014/main" id="{6427B4EF-9947-44B8-B90D-4C8823882F97}"/>
                </a:ext>
              </a:extLst>
            </p:cNvPr>
            <p:cNvPicPr preferRelativeResize="0">
              <a:picLocks/>
            </p:cNvPicPr>
            <p:nvPr/>
          </p:nvPicPr>
          <p:blipFill>
            <a:blip r:embed="rId6" cstate="print">
              <a:extLst>
                <a:ext uri="{28A0092B-C50C-407E-A947-70E740481C1C}">
                  <a14:useLocalDpi xmlns:a14="http://schemas.microsoft.com/office/drawing/2010/main" val="0"/>
                </a:ext>
                <a:ext uri="{96DAC541-7B7A-43D3-8B79-37D633B846F1}">
                  <asvg:svgBlip xmlns="" xmlns:asvg="http://schemas.microsoft.com/office/drawing/2016/SVG/main" r:embed="rId7"/>
                </a:ext>
              </a:extLst>
            </a:blip>
            <a:stretch>
              <a:fillRect/>
            </a:stretch>
          </p:blipFill>
          <p:spPr>
            <a:xfrm rot="509019">
              <a:off x="2059053" y="2136430"/>
              <a:ext cx="720000" cy="720000"/>
            </a:xfrm>
            <a:prstGeom prst="rect">
              <a:avLst/>
            </a:prstGeom>
          </p:spPr>
        </p:pic>
        <p:pic>
          <p:nvPicPr>
            <p:cNvPr id="1136" name="Рисунок 1135" descr="Автомобиль">
              <a:extLst>
                <a:ext uri="{FF2B5EF4-FFF2-40B4-BE49-F238E27FC236}">
                  <a16:creationId xmlns:a16="http://schemas.microsoft.com/office/drawing/2014/main" id="{73A173D4-557D-411D-BA2A-53A630C8FC18}"/>
                </a:ext>
              </a:extLst>
            </p:cNvPr>
            <p:cNvPicPr preferRelativeResize="0">
              <a:picLocks/>
            </p:cNvPicPr>
            <p:nvPr/>
          </p:nvPicPr>
          <p:blipFill>
            <a:blip r:embed="rId6" cstate="print">
              <a:extLst>
                <a:ext uri="{28A0092B-C50C-407E-A947-70E740481C1C}">
                  <a14:useLocalDpi xmlns:a14="http://schemas.microsoft.com/office/drawing/2010/main" val="0"/>
                </a:ext>
                <a:ext uri="{96DAC541-7B7A-43D3-8B79-37D633B846F1}">
                  <asvg:svgBlip xmlns="" xmlns:asvg="http://schemas.microsoft.com/office/drawing/2016/SVG/main" r:embed="rId7"/>
                </a:ext>
              </a:extLst>
            </a:blip>
            <a:stretch>
              <a:fillRect/>
            </a:stretch>
          </p:blipFill>
          <p:spPr>
            <a:xfrm rot="20648304">
              <a:off x="1378407" y="2108385"/>
              <a:ext cx="720000" cy="720000"/>
            </a:xfrm>
            <a:prstGeom prst="rect">
              <a:avLst/>
            </a:prstGeom>
          </p:spPr>
        </p:pic>
        <p:sp>
          <p:nvSpPr>
            <p:cNvPr id="12" name="Взрыв: 8 точек 11">
              <a:extLst>
                <a:ext uri="{FF2B5EF4-FFF2-40B4-BE49-F238E27FC236}">
                  <a16:creationId xmlns:a16="http://schemas.microsoft.com/office/drawing/2014/main" id="{B172AF35-A214-41D1-904D-11A646152CB4}"/>
                </a:ext>
              </a:extLst>
            </p:cNvPr>
            <p:cNvSpPr/>
            <p:nvPr/>
          </p:nvSpPr>
          <p:spPr>
            <a:xfrm>
              <a:off x="1846016" y="2291047"/>
              <a:ext cx="427921" cy="421203"/>
            </a:xfrm>
            <a:prstGeom prst="irregularSeal1">
              <a:avLst/>
            </a:prstGeom>
            <a:solidFill>
              <a:schemeClr val="bg1"/>
            </a:solidFill>
            <a:ln>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grpSp>
      <p:grpSp>
        <p:nvGrpSpPr>
          <p:cNvPr id="106" name="Группа 105">
            <a:extLst>
              <a:ext uri="{FF2B5EF4-FFF2-40B4-BE49-F238E27FC236}">
                <a16:creationId xmlns:a16="http://schemas.microsoft.com/office/drawing/2014/main" id="{4B42800E-BA68-4AF2-B879-EC1943230B77}"/>
              </a:ext>
            </a:extLst>
          </p:cNvPr>
          <p:cNvGrpSpPr>
            <a:grpSpLocks noChangeAspect="1"/>
          </p:cNvGrpSpPr>
          <p:nvPr/>
        </p:nvGrpSpPr>
        <p:grpSpPr>
          <a:xfrm>
            <a:off x="4721229" y="861606"/>
            <a:ext cx="446277" cy="370866"/>
            <a:chOff x="4428609" y="2412191"/>
            <a:chExt cx="1399804" cy="1163268"/>
          </a:xfrm>
        </p:grpSpPr>
        <p:sp>
          <p:nvSpPr>
            <p:cNvPr id="39" name="Полилиния: фигура 38">
              <a:extLst>
                <a:ext uri="{FF2B5EF4-FFF2-40B4-BE49-F238E27FC236}">
                  <a16:creationId xmlns:a16="http://schemas.microsoft.com/office/drawing/2014/main" id="{302BF29F-D551-4D02-884F-94E4F4ABDB67}"/>
                </a:ext>
              </a:extLst>
            </p:cNvPr>
            <p:cNvSpPr/>
            <p:nvPr/>
          </p:nvSpPr>
          <p:spPr>
            <a:xfrm>
              <a:off x="4428609" y="2412191"/>
              <a:ext cx="1399804" cy="810458"/>
            </a:xfrm>
            <a:custGeom>
              <a:avLst/>
              <a:gdLst>
                <a:gd name="connsiteX0" fmla="*/ 1121 w 1399804"/>
                <a:gd name="connsiteY0" fmla="*/ 808900 h 810457"/>
                <a:gd name="connsiteX1" fmla="*/ 2750 w 1399804"/>
                <a:gd name="connsiteY1" fmla="*/ 538002 h 810457"/>
                <a:gd name="connsiteX2" fmla="*/ 36744 w 1399804"/>
                <a:gd name="connsiteY2" fmla="*/ 528090 h 810457"/>
                <a:gd name="connsiteX3" fmla="*/ 77710 w 1399804"/>
                <a:gd name="connsiteY3" fmla="*/ 467530 h 810457"/>
                <a:gd name="connsiteX4" fmla="*/ 86741 w 1399804"/>
                <a:gd name="connsiteY4" fmla="*/ 444557 h 810457"/>
                <a:gd name="connsiteX5" fmla="*/ 88990 w 1399804"/>
                <a:gd name="connsiteY5" fmla="*/ 437094 h 810457"/>
                <a:gd name="connsiteX6" fmla="*/ 92309 w 1399804"/>
                <a:gd name="connsiteY6" fmla="*/ 427624 h 810457"/>
                <a:gd name="connsiteX7" fmla="*/ 102442 w 1399804"/>
                <a:gd name="connsiteY7" fmla="*/ 402752 h 810457"/>
                <a:gd name="connsiteX8" fmla="*/ 111568 w 1399804"/>
                <a:gd name="connsiteY8" fmla="*/ 379233 h 810457"/>
                <a:gd name="connsiteX9" fmla="*/ 136586 w 1399804"/>
                <a:gd name="connsiteY9" fmla="*/ 309591 h 810457"/>
                <a:gd name="connsiteX10" fmla="*/ 146286 w 1399804"/>
                <a:gd name="connsiteY10" fmla="*/ 284720 h 810457"/>
                <a:gd name="connsiteX11" fmla="*/ 156229 w 1399804"/>
                <a:gd name="connsiteY11" fmla="*/ 258604 h 810457"/>
                <a:gd name="connsiteX12" fmla="*/ 163570 w 1399804"/>
                <a:gd name="connsiteY12" fmla="*/ 237462 h 810457"/>
                <a:gd name="connsiteX13" fmla="*/ 172338 w 1399804"/>
                <a:gd name="connsiteY13" fmla="*/ 213834 h 810457"/>
                <a:gd name="connsiteX14" fmla="*/ 182214 w 1399804"/>
                <a:gd name="connsiteY14" fmla="*/ 187718 h 810457"/>
                <a:gd name="connsiteX15" fmla="*/ 191196 w 1399804"/>
                <a:gd name="connsiteY15" fmla="*/ 164089 h 810457"/>
                <a:gd name="connsiteX16" fmla="*/ 200159 w 1399804"/>
                <a:gd name="connsiteY16" fmla="*/ 141705 h 810457"/>
                <a:gd name="connsiteX17" fmla="*/ 203372 w 1399804"/>
                <a:gd name="connsiteY17" fmla="*/ 132925 h 810457"/>
                <a:gd name="connsiteX18" fmla="*/ 215823 w 1399804"/>
                <a:gd name="connsiteY18" fmla="*/ 98179 h 810457"/>
                <a:gd name="connsiteX19" fmla="*/ 228259 w 1399804"/>
                <a:gd name="connsiteY19" fmla="*/ 63138 h 810457"/>
                <a:gd name="connsiteX20" fmla="*/ 237586 w 1399804"/>
                <a:gd name="connsiteY20" fmla="*/ 58868 h 810457"/>
                <a:gd name="connsiteX21" fmla="*/ 268055 w 1399804"/>
                <a:gd name="connsiteY21" fmla="*/ 53496 h 810457"/>
                <a:gd name="connsiteX22" fmla="*/ 306607 w 1399804"/>
                <a:gd name="connsiteY22" fmla="*/ 47013 h 810457"/>
                <a:gd name="connsiteX23" fmla="*/ 388684 w 1399804"/>
                <a:gd name="connsiteY23" fmla="*/ 34814 h 810457"/>
                <a:gd name="connsiteX24" fmla="*/ 432210 w 1399804"/>
                <a:gd name="connsiteY24" fmla="*/ 28521 h 810457"/>
                <a:gd name="connsiteX25" fmla="*/ 476981 w 1399804"/>
                <a:gd name="connsiteY25" fmla="*/ 22183 h 810457"/>
                <a:gd name="connsiteX26" fmla="*/ 576469 w 1399804"/>
                <a:gd name="connsiteY26" fmla="*/ 9916 h 810457"/>
                <a:gd name="connsiteX27" fmla="*/ 748087 w 1399804"/>
                <a:gd name="connsiteY27" fmla="*/ 2402 h 810457"/>
                <a:gd name="connsiteX28" fmla="*/ 922196 w 1399804"/>
                <a:gd name="connsiteY28" fmla="*/ 22150 h 810457"/>
                <a:gd name="connsiteX29" fmla="*/ 966958 w 1399804"/>
                <a:gd name="connsiteY29" fmla="*/ 28487 h 810457"/>
                <a:gd name="connsiteX30" fmla="*/ 1011729 w 1399804"/>
                <a:gd name="connsiteY30" fmla="*/ 34843 h 810457"/>
                <a:gd name="connsiteX31" fmla="*/ 1092601 w 1399804"/>
                <a:gd name="connsiteY31" fmla="*/ 46954 h 810457"/>
                <a:gd name="connsiteX32" fmla="*/ 1132393 w 1399804"/>
                <a:gd name="connsiteY32" fmla="*/ 53502 h 810457"/>
                <a:gd name="connsiteX33" fmla="*/ 1162339 w 1399804"/>
                <a:gd name="connsiteY33" fmla="*/ 58878 h 810457"/>
                <a:gd name="connsiteX34" fmla="*/ 1183388 w 1399804"/>
                <a:gd name="connsiteY34" fmla="*/ 94872 h 810457"/>
                <a:gd name="connsiteX35" fmla="*/ 1192180 w 1399804"/>
                <a:gd name="connsiteY35" fmla="*/ 118452 h 810457"/>
                <a:gd name="connsiteX36" fmla="*/ 1195784 w 1399804"/>
                <a:gd name="connsiteY36" fmla="*/ 130120 h 810457"/>
                <a:gd name="connsiteX37" fmla="*/ 1197952 w 1399804"/>
                <a:gd name="connsiteY37" fmla="*/ 135288 h 810457"/>
                <a:gd name="connsiteX38" fmla="*/ 1201582 w 1399804"/>
                <a:gd name="connsiteY38" fmla="*/ 143957 h 810457"/>
                <a:gd name="connsiteX39" fmla="*/ 1207815 w 1399804"/>
                <a:gd name="connsiteY39" fmla="*/ 162041 h 810457"/>
                <a:gd name="connsiteX40" fmla="*/ 1216860 w 1399804"/>
                <a:gd name="connsiteY40" fmla="*/ 185231 h 810457"/>
                <a:gd name="connsiteX41" fmla="*/ 1224338 w 1399804"/>
                <a:gd name="connsiteY41" fmla="*/ 205128 h 810457"/>
                <a:gd name="connsiteX42" fmla="*/ 1230832 w 1399804"/>
                <a:gd name="connsiteY42" fmla="*/ 222539 h 810457"/>
                <a:gd name="connsiteX43" fmla="*/ 1236090 w 1399804"/>
                <a:gd name="connsiteY43" fmla="*/ 234851 h 810457"/>
                <a:gd name="connsiteX44" fmla="*/ 1238066 w 1399804"/>
                <a:gd name="connsiteY44" fmla="*/ 240693 h 810457"/>
                <a:gd name="connsiteX45" fmla="*/ 1242053 w 1399804"/>
                <a:gd name="connsiteY45" fmla="*/ 253254 h 810457"/>
                <a:gd name="connsiteX46" fmla="*/ 1254623 w 1399804"/>
                <a:gd name="connsiteY46" fmla="*/ 285963 h 810457"/>
                <a:gd name="connsiteX47" fmla="*/ 1260430 w 1399804"/>
                <a:gd name="connsiteY47" fmla="*/ 300886 h 810457"/>
                <a:gd name="connsiteX48" fmla="*/ 1266297 w 1399804"/>
                <a:gd name="connsiteY48" fmla="*/ 315810 h 810457"/>
                <a:gd name="connsiteX49" fmla="*/ 1276630 w 1399804"/>
                <a:gd name="connsiteY49" fmla="*/ 344412 h 810457"/>
                <a:gd name="connsiteX50" fmla="*/ 1296530 w 1399804"/>
                <a:gd name="connsiteY50" fmla="*/ 397888 h 810457"/>
                <a:gd name="connsiteX51" fmla="*/ 1313889 w 1399804"/>
                <a:gd name="connsiteY51" fmla="*/ 443901 h 810457"/>
                <a:gd name="connsiteX52" fmla="*/ 1320191 w 1399804"/>
                <a:gd name="connsiteY52" fmla="*/ 461312 h 810457"/>
                <a:gd name="connsiteX53" fmla="*/ 1327660 w 1399804"/>
                <a:gd name="connsiteY53" fmla="*/ 481209 h 810457"/>
                <a:gd name="connsiteX54" fmla="*/ 1337349 w 1399804"/>
                <a:gd name="connsiteY54" fmla="*/ 506081 h 810457"/>
                <a:gd name="connsiteX55" fmla="*/ 1359347 w 1399804"/>
                <a:gd name="connsiteY55" fmla="*/ 527222 h 810457"/>
                <a:gd name="connsiteX56" fmla="*/ 1394142 w 1399804"/>
                <a:gd name="connsiteY56" fmla="*/ 537814 h 810457"/>
                <a:gd name="connsiteX57" fmla="*/ 1399740 w 1399804"/>
                <a:gd name="connsiteY57" fmla="*/ 540499 h 810457"/>
                <a:gd name="connsiteX58" fmla="*/ 1399740 w 1399804"/>
                <a:gd name="connsiteY58" fmla="*/ 675632 h 810457"/>
                <a:gd name="connsiteX59" fmla="*/ 1399740 w 1399804"/>
                <a:gd name="connsiteY59" fmla="*/ 810763 h 810457"/>
                <a:gd name="connsiteX60" fmla="*/ 700976 w 1399804"/>
                <a:gd name="connsiteY60" fmla="*/ 810763 h 810457"/>
                <a:gd name="connsiteX61" fmla="*/ 1121 w 1399804"/>
                <a:gd name="connsiteY61" fmla="*/ 808900 h 810457"/>
                <a:gd name="connsiteX62" fmla="*/ 218662 w 1399804"/>
                <a:gd name="connsiteY62" fmla="*/ 747398 h 810457"/>
                <a:gd name="connsiteX63" fmla="*/ 274848 w 1399804"/>
                <a:gd name="connsiteY63" fmla="*/ 680263 h 810457"/>
                <a:gd name="connsiteX64" fmla="*/ 212322 w 1399804"/>
                <a:gd name="connsiteY64" fmla="*/ 577046 h 810457"/>
                <a:gd name="connsiteX65" fmla="*/ 155460 w 1399804"/>
                <a:gd name="connsiteY65" fmla="*/ 578832 h 810457"/>
                <a:gd name="connsiteX66" fmla="*/ 103181 w 1399804"/>
                <a:gd name="connsiteY66" fmla="*/ 696812 h 810457"/>
                <a:gd name="connsiteX67" fmla="*/ 149858 w 1399804"/>
                <a:gd name="connsiteY67" fmla="*/ 744978 h 810457"/>
                <a:gd name="connsiteX68" fmla="*/ 186859 w 1399804"/>
                <a:gd name="connsiteY68" fmla="*/ 753518 h 810457"/>
                <a:gd name="connsiteX69" fmla="*/ 218662 w 1399804"/>
                <a:gd name="connsiteY69" fmla="*/ 747398 h 810457"/>
                <a:gd name="connsiteX70" fmla="*/ 1240556 w 1399804"/>
                <a:gd name="connsiteY70" fmla="*/ 750323 h 810457"/>
                <a:gd name="connsiteX71" fmla="*/ 1296435 w 1399804"/>
                <a:gd name="connsiteY71" fmla="*/ 699606 h 810457"/>
                <a:gd name="connsiteX72" fmla="*/ 1303434 w 1399804"/>
                <a:gd name="connsiteY72" fmla="*/ 663662 h 810457"/>
                <a:gd name="connsiteX73" fmla="*/ 1294049 w 1399804"/>
                <a:gd name="connsiteY73" fmla="*/ 623862 h 810457"/>
                <a:gd name="connsiteX74" fmla="*/ 1259211 w 1399804"/>
                <a:gd name="connsiteY74" fmla="*/ 585805 h 810457"/>
                <a:gd name="connsiteX75" fmla="*/ 1186017 w 1399804"/>
                <a:gd name="connsiteY75" fmla="*/ 576759 h 810457"/>
                <a:gd name="connsiteX76" fmla="*/ 1130399 w 1399804"/>
                <a:gd name="connsiteY76" fmla="*/ 626456 h 810457"/>
                <a:gd name="connsiteX77" fmla="*/ 1130068 w 1399804"/>
                <a:gd name="connsiteY77" fmla="*/ 697595 h 810457"/>
                <a:gd name="connsiteX78" fmla="*/ 1149708 w 1399804"/>
                <a:gd name="connsiteY78" fmla="*/ 727150 h 810457"/>
                <a:gd name="connsiteX79" fmla="*/ 1184328 w 1399804"/>
                <a:gd name="connsiteY79" fmla="*/ 748582 h 810457"/>
                <a:gd name="connsiteX80" fmla="*/ 1189569 w 1399804"/>
                <a:gd name="connsiteY80" fmla="*/ 751072 h 810457"/>
                <a:gd name="connsiteX81" fmla="*/ 1240556 w 1399804"/>
                <a:gd name="connsiteY81" fmla="*/ 750323 h 810457"/>
                <a:gd name="connsiteX82" fmla="*/ 723003 w 1399804"/>
                <a:gd name="connsiteY82" fmla="*/ 699737 h 810457"/>
                <a:gd name="connsiteX83" fmla="*/ 733164 w 1399804"/>
                <a:gd name="connsiteY83" fmla="*/ 684938 h 810457"/>
                <a:gd name="connsiteX84" fmla="*/ 746222 w 1399804"/>
                <a:gd name="connsiteY84" fmla="*/ 680942 h 810457"/>
                <a:gd name="connsiteX85" fmla="*/ 759280 w 1399804"/>
                <a:gd name="connsiteY85" fmla="*/ 680185 h 810457"/>
                <a:gd name="connsiteX86" fmla="*/ 759947 w 1399804"/>
                <a:gd name="connsiteY86" fmla="*/ 622356 h 810457"/>
                <a:gd name="connsiteX87" fmla="*/ 756147 w 1399804"/>
                <a:gd name="connsiteY87" fmla="*/ 564530 h 810457"/>
                <a:gd name="connsiteX88" fmla="*/ 726716 w 1399804"/>
                <a:gd name="connsiteY88" fmla="*/ 610436 h 810457"/>
                <a:gd name="connsiteX89" fmla="*/ 718240 w 1399804"/>
                <a:gd name="connsiteY89" fmla="*/ 588667 h 810457"/>
                <a:gd name="connsiteX90" fmla="*/ 716996 w 1399804"/>
                <a:gd name="connsiteY90" fmla="*/ 553338 h 810457"/>
                <a:gd name="connsiteX91" fmla="*/ 709535 w 1399804"/>
                <a:gd name="connsiteY91" fmla="*/ 553338 h 810457"/>
                <a:gd name="connsiteX92" fmla="*/ 702073 w 1399804"/>
                <a:gd name="connsiteY92" fmla="*/ 553338 h 810457"/>
                <a:gd name="connsiteX93" fmla="*/ 700830 w 1399804"/>
                <a:gd name="connsiteY93" fmla="*/ 591068 h 810457"/>
                <a:gd name="connsiteX94" fmla="*/ 697720 w 1399804"/>
                <a:gd name="connsiteY94" fmla="*/ 630652 h 810457"/>
                <a:gd name="connsiteX95" fmla="*/ 695768 w 1399804"/>
                <a:gd name="connsiteY95" fmla="*/ 625263 h 810457"/>
                <a:gd name="connsiteX96" fmla="*/ 692348 w 1399804"/>
                <a:gd name="connsiteY96" fmla="*/ 602475 h 810457"/>
                <a:gd name="connsiteX97" fmla="*/ 665109 w 1399804"/>
                <a:gd name="connsiteY97" fmla="*/ 565016 h 810457"/>
                <a:gd name="connsiteX98" fmla="*/ 659087 w 1399804"/>
                <a:gd name="connsiteY98" fmla="*/ 618006 h 810457"/>
                <a:gd name="connsiteX99" fmla="*/ 659756 w 1399804"/>
                <a:gd name="connsiteY99" fmla="*/ 675832 h 810457"/>
                <a:gd name="connsiteX100" fmla="*/ 673454 w 1399804"/>
                <a:gd name="connsiteY100" fmla="*/ 681430 h 810457"/>
                <a:gd name="connsiteX101" fmla="*/ 689943 w 1399804"/>
                <a:gd name="connsiteY101" fmla="*/ 689482 h 810457"/>
                <a:gd name="connsiteX102" fmla="*/ 710831 w 1399804"/>
                <a:gd name="connsiteY102" fmla="*/ 711280 h 810457"/>
                <a:gd name="connsiteX103" fmla="*/ 723003 w 1399804"/>
                <a:gd name="connsiteY103" fmla="*/ 699737 h 810457"/>
                <a:gd name="connsiteX104" fmla="*/ 207118 w 1399804"/>
                <a:gd name="connsiteY104" fmla="*/ 482268 h 810457"/>
                <a:gd name="connsiteX105" fmla="*/ 244426 w 1399804"/>
                <a:gd name="connsiteY105" fmla="*/ 476305 h 810457"/>
                <a:gd name="connsiteX106" fmla="*/ 285465 w 1399804"/>
                <a:gd name="connsiteY106" fmla="*/ 470083 h 810457"/>
                <a:gd name="connsiteX107" fmla="*/ 322773 w 1399804"/>
                <a:gd name="connsiteY107" fmla="*/ 464957 h 810457"/>
                <a:gd name="connsiteX108" fmla="*/ 357430 w 1399804"/>
                <a:gd name="connsiteY108" fmla="*/ 460024 h 810457"/>
                <a:gd name="connsiteX109" fmla="*/ 380882 w 1399804"/>
                <a:gd name="connsiteY109" fmla="*/ 457580 h 810457"/>
                <a:gd name="connsiteX110" fmla="*/ 398457 w 1399804"/>
                <a:gd name="connsiteY110" fmla="*/ 455260 h 810457"/>
                <a:gd name="connsiteX111" fmla="*/ 448378 w 1399804"/>
                <a:gd name="connsiteY111" fmla="*/ 448967 h 810457"/>
                <a:gd name="connsiteX112" fmla="*/ 559680 w 1399804"/>
                <a:gd name="connsiteY112" fmla="*/ 437564 h 810457"/>
                <a:gd name="connsiteX113" fmla="*/ 837461 w 1399804"/>
                <a:gd name="connsiteY113" fmla="*/ 437774 h 810457"/>
                <a:gd name="connsiteX114" fmla="*/ 863291 w 1399804"/>
                <a:gd name="connsiteY114" fmla="*/ 440170 h 810457"/>
                <a:gd name="connsiteX115" fmla="*/ 890813 w 1399804"/>
                <a:gd name="connsiteY115" fmla="*/ 442597 h 810457"/>
                <a:gd name="connsiteX116" fmla="*/ 935872 w 1399804"/>
                <a:gd name="connsiteY116" fmla="*/ 447839 h 810457"/>
                <a:gd name="connsiteX117" fmla="*/ 1020435 w 1399804"/>
                <a:gd name="connsiteY117" fmla="*/ 457366 h 810457"/>
                <a:gd name="connsiteX118" fmla="*/ 1114947 w 1399804"/>
                <a:gd name="connsiteY118" fmla="*/ 470126 h 810457"/>
                <a:gd name="connsiteX119" fmla="*/ 1153503 w 1399804"/>
                <a:gd name="connsiteY119" fmla="*/ 475821 h 810457"/>
                <a:gd name="connsiteX120" fmla="*/ 1183353 w 1399804"/>
                <a:gd name="connsiteY120" fmla="*/ 480759 h 810457"/>
                <a:gd name="connsiteX121" fmla="*/ 1201382 w 1399804"/>
                <a:gd name="connsiteY121" fmla="*/ 483510 h 810457"/>
                <a:gd name="connsiteX122" fmla="*/ 1209713 w 1399804"/>
                <a:gd name="connsiteY122" fmla="*/ 462866 h 810457"/>
                <a:gd name="connsiteX123" fmla="*/ 1189699 w 1399804"/>
                <a:gd name="connsiteY123" fmla="*/ 410323 h 810457"/>
                <a:gd name="connsiteX124" fmla="*/ 1173482 w 1399804"/>
                <a:gd name="connsiteY124" fmla="*/ 366797 h 810457"/>
                <a:gd name="connsiteX125" fmla="*/ 1148550 w 1399804"/>
                <a:gd name="connsiteY125" fmla="*/ 300886 h 810457"/>
                <a:gd name="connsiteX126" fmla="*/ 1119970 w 1399804"/>
                <a:gd name="connsiteY126" fmla="*/ 225026 h 810457"/>
                <a:gd name="connsiteX127" fmla="*/ 1109933 w 1399804"/>
                <a:gd name="connsiteY127" fmla="*/ 197667 h 810457"/>
                <a:gd name="connsiteX128" fmla="*/ 1098495 w 1399804"/>
                <a:gd name="connsiteY128" fmla="*/ 168476 h 810457"/>
                <a:gd name="connsiteX129" fmla="*/ 1096301 w 1399804"/>
                <a:gd name="connsiteY129" fmla="*/ 160697 h 810457"/>
                <a:gd name="connsiteX130" fmla="*/ 1063691 w 1399804"/>
                <a:gd name="connsiteY130" fmla="*/ 147694 h 810457"/>
                <a:gd name="connsiteX131" fmla="*/ 1025414 w 1399804"/>
                <a:gd name="connsiteY131" fmla="*/ 141545 h 810457"/>
                <a:gd name="connsiteX132" fmla="*/ 883640 w 1399804"/>
                <a:gd name="connsiteY132" fmla="*/ 122008 h 810457"/>
                <a:gd name="connsiteX133" fmla="*/ 836383 w 1399804"/>
                <a:gd name="connsiteY133" fmla="*/ 115761 h 810457"/>
                <a:gd name="connsiteX134" fmla="*/ 622483 w 1399804"/>
                <a:gd name="connsiteY134" fmla="*/ 108822 h 810457"/>
                <a:gd name="connsiteX135" fmla="*/ 513046 w 1399804"/>
                <a:gd name="connsiteY135" fmla="*/ 122014 h 810457"/>
                <a:gd name="connsiteX136" fmla="*/ 472006 w 1399804"/>
                <a:gd name="connsiteY136" fmla="*/ 127812 h 810457"/>
                <a:gd name="connsiteX137" fmla="*/ 417288 w 1399804"/>
                <a:gd name="connsiteY137" fmla="*/ 135377 h 810457"/>
                <a:gd name="connsiteX138" fmla="*/ 375005 w 1399804"/>
                <a:gd name="connsiteY138" fmla="*/ 141739 h 810457"/>
                <a:gd name="connsiteX139" fmla="*/ 342671 w 1399804"/>
                <a:gd name="connsiteY139" fmla="*/ 146631 h 810457"/>
                <a:gd name="connsiteX140" fmla="*/ 298070 w 1399804"/>
                <a:gd name="connsiteY140" fmla="*/ 175905 h 810457"/>
                <a:gd name="connsiteX141" fmla="*/ 284282 w 1399804"/>
                <a:gd name="connsiteY141" fmla="*/ 212591 h 810457"/>
                <a:gd name="connsiteX142" fmla="*/ 214475 w 1399804"/>
                <a:gd name="connsiteY142" fmla="*/ 397888 h 810457"/>
                <a:gd name="connsiteX143" fmla="*/ 195540 w 1399804"/>
                <a:gd name="connsiteY143" fmla="*/ 447193 h 810457"/>
                <a:gd name="connsiteX144" fmla="*/ 189287 w 1399804"/>
                <a:gd name="connsiteY144" fmla="*/ 465277 h 810457"/>
                <a:gd name="connsiteX145" fmla="*/ 185655 w 1399804"/>
                <a:gd name="connsiteY145" fmla="*/ 473946 h 810457"/>
                <a:gd name="connsiteX146" fmla="*/ 183489 w 1399804"/>
                <a:gd name="connsiteY146" fmla="*/ 480112 h 810457"/>
                <a:gd name="connsiteX147" fmla="*/ 207118 w 1399804"/>
                <a:gd name="connsiteY147" fmla="*/ 482268 h 81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399804" h="810457">
                  <a:moveTo>
                    <a:pt x="1121" y="808900"/>
                  </a:moveTo>
                  <a:cubicBezTo>
                    <a:pt x="-927" y="805410"/>
                    <a:pt x="668" y="540083"/>
                    <a:pt x="2750" y="538002"/>
                  </a:cubicBezTo>
                  <a:cubicBezTo>
                    <a:pt x="4588" y="536164"/>
                    <a:pt x="18577" y="532085"/>
                    <a:pt x="36744" y="528090"/>
                  </a:cubicBezTo>
                  <a:cubicBezTo>
                    <a:pt x="56552" y="523733"/>
                    <a:pt x="58029" y="521552"/>
                    <a:pt x="77710" y="467530"/>
                  </a:cubicBezTo>
                  <a:cubicBezTo>
                    <a:pt x="81448" y="457270"/>
                    <a:pt x="85512" y="446932"/>
                    <a:pt x="86741" y="444557"/>
                  </a:cubicBezTo>
                  <a:cubicBezTo>
                    <a:pt x="87970" y="442181"/>
                    <a:pt x="88982" y="438823"/>
                    <a:pt x="88990" y="437094"/>
                  </a:cubicBezTo>
                  <a:cubicBezTo>
                    <a:pt x="88999" y="435366"/>
                    <a:pt x="90492" y="431104"/>
                    <a:pt x="92309" y="427624"/>
                  </a:cubicBezTo>
                  <a:cubicBezTo>
                    <a:pt x="94125" y="424144"/>
                    <a:pt x="98684" y="412951"/>
                    <a:pt x="102442" y="402752"/>
                  </a:cubicBezTo>
                  <a:cubicBezTo>
                    <a:pt x="106198" y="392552"/>
                    <a:pt x="110305" y="381969"/>
                    <a:pt x="111568" y="379233"/>
                  </a:cubicBezTo>
                  <a:cubicBezTo>
                    <a:pt x="114144" y="373654"/>
                    <a:pt x="128966" y="332394"/>
                    <a:pt x="136586" y="309591"/>
                  </a:cubicBezTo>
                  <a:cubicBezTo>
                    <a:pt x="139329" y="301384"/>
                    <a:pt x="143694" y="290191"/>
                    <a:pt x="146286" y="284720"/>
                  </a:cubicBezTo>
                  <a:cubicBezTo>
                    <a:pt x="148877" y="279248"/>
                    <a:pt x="153352" y="267495"/>
                    <a:pt x="156229" y="258604"/>
                  </a:cubicBezTo>
                  <a:cubicBezTo>
                    <a:pt x="159106" y="249711"/>
                    <a:pt x="162409" y="240198"/>
                    <a:pt x="163570" y="237462"/>
                  </a:cubicBezTo>
                  <a:cubicBezTo>
                    <a:pt x="164730" y="234726"/>
                    <a:pt x="168676" y="224094"/>
                    <a:pt x="172338" y="213834"/>
                  </a:cubicBezTo>
                  <a:cubicBezTo>
                    <a:pt x="176000" y="203574"/>
                    <a:pt x="180444" y="191822"/>
                    <a:pt x="182214" y="187718"/>
                  </a:cubicBezTo>
                  <a:cubicBezTo>
                    <a:pt x="183983" y="183614"/>
                    <a:pt x="188025" y="172982"/>
                    <a:pt x="191196" y="164089"/>
                  </a:cubicBezTo>
                  <a:cubicBezTo>
                    <a:pt x="194366" y="155198"/>
                    <a:pt x="198399" y="145125"/>
                    <a:pt x="200159" y="141705"/>
                  </a:cubicBezTo>
                  <a:cubicBezTo>
                    <a:pt x="201917" y="138284"/>
                    <a:pt x="203363" y="134334"/>
                    <a:pt x="203372" y="132925"/>
                  </a:cubicBezTo>
                  <a:cubicBezTo>
                    <a:pt x="203381" y="131515"/>
                    <a:pt x="208983" y="115880"/>
                    <a:pt x="215823" y="98179"/>
                  </a:cubicBezTo>
                  <a:cubicBezTo>
                    <a:pt x="222663" y="80477"/>
                    <a:pt x="228259" y="64709"/>
                    <a:pt x="228259" y="63138"/>
                  </a:cubicBezTo>
                  <a:cubicBezTo>
                    <a:pt x="228259" y="61567"/>
                    <a:pt x="232456" y="59646"/>
                    <a:pt x="237586" y="58868"/>
                  </a:cubicBezTo>
                  <a:cubicBezTo>
                    <a:pt x="242716" y="58091"/>
                    <a:pt x="256427" y="55673"/>
                    <a:pt x="268055" y="53496"/>
                  </a:cubicBezTo>
                  <a:cubicBezTo>
                    <a:pt x="279682" y="51319"/>
                    <a:pt x="297031" y="48401"/>
                    <a:pt x="306607" y="47013"/>
                  </a:cubicBezTo>
                  <a:cubicBezTo>
                    <a:pt x="353147" y="40262"/>
                    <a:pt x="377331" y="36668"/>
                    <a:pt x="388684" y="34814"/>
                  </a:cubicBezTo>
                  <a:cubicBezTo>
                    <a:pt x="395525" y="33697"/>
                    <a:pt x="415111" y="30865"/>
                    <a:pt x="432210" y="28521"/>
                  </a:cubicBezTo>
                  <a:cubicBezTo>
                    <a:pt x="449310" y="26177"/>
                    <a:pt x="469457" y="23325"/>
                    <a:pt x="476981" y="22183"/>
                  </a:cubicBezTo>
                  <a:cubicBezTo>
                    <a:pt x="492284" y="19862"/>
                    <a:pt x="544249" y="13455"/>
                    <a:pt x="576469" y="9916"/>
                  </a:cubicBezTo>
                  <a:cubicBezTo>
                    <a:pt x="670115" y="-368"/>
                    <a:pt x="704145" y="-1858"/>
                    <a:pt x="748087" y="2402"/>
                  </a:cubicBezTo>
                  <a:cubicBezTo>
                    <a:pt x="842038" y="11508"/>
                    <a:pt x="887984" y="16720"/>
                    <a:pt x="922196" y="22150"/>
                  </a:cubicBezTo>
                  <a:cubicBezTo>
                    <a:pt x="929717" y="23345"/>
                    <a:pt x="949861" y="26196"/>
                    <a:pt x="966958" y="28487"/>
                  </a:cubicBezTo>
                  <a:cubicBezTo>
                    <a:pt x="984064" y="30778"/>
                    <a:pt x="1004208" y="33639"/>
                    <a:pt x="1011729" y="34843"/>
                  </a:cubicBezTo>
                  <a:cubicBezTo>
                    <a:pt x="1037331" y="38940"/>
                    <a:pt x="1075104" y="44599"/>
                    <a:pt x="1092601" y="46954"/>
                  </a:cubicBezTo>
                  <a:cubicBezTo>
                    <a:pt x="1102194" y="48247"/>
                    <a:pt x="1120101" y="51193"/>
                    <a:pt x="1132393" y="53502"/>
                  </a:cubicBezTo>
                  <a:cubicBezTo>
                    <a:pt x="1144685" y="55811"/>
                    <a:pt x="1158160" y="58230"/>
                    <a:pt x="1162339" y="58878"/>
                  </a:cubicBezTo>
                  <a:cubicBezTo>
                    <a:pt x="1170644" y="60167"/>
                    <a:pt x="1173595" y="65213"/>
                    <a:pt x="1183388" y="94872"/>
                  </a:cubicBezTo>
                  <a:cubicBezTo>
                    <a:pt x="1186243" y="103530"/>
                    <a:pt x="1190204" y="114141"/>
                    <a:pt x="1192180" y="118452"/>
                  </a:cubicBezTo>
                  <a:cubicBezTo>
                    <a:pt x="1194165" y="122763"/>
                    <a:pt x="1195784" y="128013"/>
                    <a:pt x="1195784" y="130120"/>
                  </a:cubicBezTo>
                  <a:cubicBezTo>
                    <a:pt x="1195784" y="132226"/>
                    <a:pt x="1196759" y="134552"/>
                    <a:pt x="1197952" y="135288"/>
                  </a:cubicBezTo>
                  <a:cubicBezTo>
                    <a:pt x="1199145" y="136025"/>
                    <a:pt x="1200781" y="139925"/>
                    <a:pt x="1201582" y="143957"/>
                  </a:cubicBezTo>
                  <a:cubicBezTo>
                    <a:pt x="1202392" y="147989"/>
                    <a:pt x="1205195" y="156127"/>
                    <a:pt x="1207815" y="162041"/>
                  </a:cubicBezTo>
                  <a:cubicBezTo>
                    <a:pt x="1210435" y="167955"/>
                    <a:pt x="1214509" y="178391"/>
                    <a:pt x="1216860" y="185231"/>
                  </a:cubicBezTo>
                  <a:cubicBezTo>
                    <a:pt x="1219201" y="192071"/>
                    <a:pt x="1222570" y="201025"/>
                    <a:pt x="1224338" y="205128"/>
                  </a:cubicBezTo>
                  <a:cubicBezTo>
                    <a:pt x="1226105" y="209232"/>
                    <a:pt x="1229021" y="217067"/>
                    <a:pt x="1230832" y="222539"/>
                  </a:cubicBezTo>
                  <a:cubicBezTo>
                    <a:pt x="1232634" y="228011"/>
                    <a:pt x="1235002" y="233551"/>
                    <a:pt x="1236090" y="234851"/>
                  </a:cubicBezTo>
                  <a:cubicBezTo>
                    <a:pt x="1237178" y="236150"/>
                    <a:pt x="1238066" y="238779"/>
                    <a:pt x="1238066" y="240693"/>
                  </a:cubicBezTo>
                  <a:cubicBezTo>
                    <a:pt x="1238066" y="242606"/>
                    <a:pt x="1239859" y="248259"/>
                    <a:pt x="1242053" y="253254"/>
                  </a:cubicBezTo>
                  <a:cubicBezTo>
                    <a:pt x="1248242" y="267352"/>
                    <a:pt x="1249748" y="271287"/>
                    <a:pt x="1254623" y="285963"/>
                  </a:cubicBezTo>
                  <a:cubicBezTo>
                    <a:pt x="1257122" y="293487"/>
                    <a:pt x="1259733" y="300202"/>
                    <a:pt x="1260430" y="300886"/>
                  </a:cubicBezTo>
                  <a:cubicBezTo>
                    <a:pt x="1261126" y="301570"/>
                    <a:pt x="1263764" y="308286"/>
                    <a:pt x="1266297" y="315810"/>
                  </a:cubicBezTo>
                  <a:cubicBezTo>
                    <a:pt x="1268830" y="323333"/>
                    <a:pt x="1273479" y="336205"/>
                    <a:pt x="1276630" y="344412"/>
                  </a:cubicBezTo>
                  <a:cubicBezTo>
                    <a:pt x="1279781" y="352621"/>
                    <a:pt x="1288739" y="376684"/>
                    <a:pt x="1296530" y="397888"/>
                  </a:cubicBezTo>
                  <a:cubicBezTo>
                    <a:pt x="1304330" y="419091"/>
                    <a:pt x="1312139" y="439797"/>
                    <a:pt x="1313889" y="443901"/>
                  </a:cubicBezTo>
                  <a:cubicBezTo>
                    <a:pt x="1315638" y="448005"/>
                    <a:pt x="1318476" y="455839"/>
                    <a:pt x="1320191" y="461312"/>
                  </a:cubicBezTo>
                  <a:cubicBezTo>
                    <a:pt x="1321915" y="466784"/>
                    <a:pt x="1325275" y="475737"/>
                    <a:pt x="1327660" y="481209"/>
                  </a:cubicBezTo>
                  <a:cubicBezTo>
                    <a:pt x="1330054" y="486681"/>
                    <a:pt x="1334415" y="497874"/>
                    <a:pt x="1337349" y="506081"/>
                  </a:cubicBezTo>
                  <a:cubicBezTo>
                    <a:pt x="1342555" y="520619"/>
                    <a:pt x="1349423" y="527222"/>
                    <a:pt x="1359347" y="527222"/>
                  </a:cubicBezTo>
                  <a:cubicBezTo>
                    <a:pt x="1363622" y="527222"/>
                    <a:pt x="1386717" y="534253"/>
                    <a:pt x="1394142" y="537814"/>
                  </a:cubicBezTo>
                  <a:lnTo>
                    <a:pt x="1399740" y="540499"/>
                  </a:lnTo>
                  <a:lnTo>
                    <a:pt x="1399740" y="675632"/>
                  </a:lnTo>
                  <a:lnTo>
                    <a:pt x="1399740" y="810763"/>
                  </a:lnTo>
                  <a:lnTo>
                    <a:pt x="700976" y="810763"/>
                  </a:lnTo>
                  <a:cubicBezTo>
                    <a:pt x="316659" y="810763"/>
                    <a:pt x="1723" y="809928"/>
                    <a:pt x="1121" y="808900"/>
                  </a:cubicBezTo>
                  <a:close/>
                  <a:moveTo>
                    <a:pt x="218662" y="747398"/>
                  </a:moveTo>
                  <a:cubicBezTo>
                    <a:pt x="252170" y="730571"/>
                    <a:pt x="268466" y="711097"/>
                    <a:pt x="274848" y="680263"/>
                  </a:cubicBezTo>
                  <a:cubicBezTo>
                    <a:pt x="284171" y="635222"/>
                    <a:pt x="258569" y="592957"/>
                    <a:pt x="212322" y="577046"/>
                  </a:cubicBezTo>
                  <a:cubicBezTo>
                    <a:pt x="192242" y="570138"/>
                    <a:pt x="177068" y="570614"/>
                    <a:pt x="155460" y="578832"/>
                  </a:cubicBezTo>
                  <a:cubicBezTo>
                    <a:pt x="107151" y="597206"/>
                    <a:pt x="83414" y="650770"/>
                    <a:pt x="103181" y="696812"/>
                  </a:cubicBezTo>
                  <a:cubicBezTo>
                    <a:pt x="112278" y="717992"/>
                    <a:pt x="128222" y="734445"/>
                    <a:pt x="149858" y="744978"/>
                  </a:cubicBezTo>
                  <a:cubicBezTo>
                    <a:pt x="165166" y="752430"/>
                    <a:pt x="169735" y="753483"/>
                    <a:pt x="186859" y="753518"/>
                  </a:cubicBezTo>
                  <a:cubicBezTo>
                    <a:pt x="202744" y="753553"/>
                    <a:pt x="208688" y="752403"/>
                    <a:pt x="218662" y="747398"/>
                  </a:cubicBezTo>
                  <a:close/>
                  <a:moveTo>
                    <a:pt x="1240556" y="750323"/>
                  </a:moveTo>
                  <a:cubicBezTo>
                    <a:pt x="1264338" y="741679"/>
                    <a:pt x="1284996" y="722936"/>
                    <a:pt x="1296435" y="699606"/>
                  </a:cubicBezTo>
                  <a:cubicBezTo>
                    <a:pt x="1302607" y="687036"/>
                    <a:pt x="1303512" y="682361"/>
                    <a:pt x="1303434" y="663662"/>
                  </a:cubicBezTo>
                  <a:cubicBezTo>
                    <a:pt x="1303346" y="643849"/>
                    <a:pt x="1302615" y="640733"/>
                    <a:pt x="1294049" y="623862"/>
                  </a:cubicBezTo>
                  <a:cubicBezTo>
                    <a:pt x="1284491" y="605034"/>
                    <a:pt x="1276482" y="596282"/>
                    <a:pt x="1259211" y="585805"/>
                  </a:cubicBezTo>
                  <a:cubicBezTo>
                    <a:pt x="1236255" y="571879"/>
                    <a:pt x="1214553" y="569196"/>
                    <a:pt x="1186017" y="576759"/>
                  </a:cubicBezTo>
                  <a:cubicBezTo>
                    <a:pt x="1165542" y="582186"/>
                    <a:pt x="1140254" y="604783"/>
                    <a:pt x="1130399" y="626456"/>
                  </a:cubicBezTo>
                  <a:cubicBezTo>
                    <a:pt x="1123113" y="642482"/>
                    <a:pt x="1122930" y="682979"/>
                    <a:pt x="1130068" y="697595"/>
                  </a:cubicBezTo>
                  <a:cubicBezTo>
                    <a:pt x="1136580" y="710914"/>
                    <a:pt x="1143588" y="721465"/>
                    <a:pt x="1149708" y="727150"/>
                  </a:cubicBezTo>
                  <a:cubicBezTo>
                    <a:pt x="1157769" y="734645"/>
                    <a:pt x="1180280" y="748582"/>
                    <a:pt x="1184328" y="748582"/>
                  </a:cubicBezTo>
                  <a:cubicBezTo>
                    <a:pt x="1186365" y="748582"/>
                    <a:pt x="1188724" y="749705"/>
                    <a:pt x="1189569" y="751072"/>
                  </a:cubicBezTo>
                  <a:cubicBezTo>
                    <a:pt x="1191771" y="754641"/>
                    <a:pt x="1230231" y="754075"/>
                    <a:pt x="1240556" y="750323"/>
                  </a:cubicBezTo>
                  <a:close/>
                  <a:moveTo>
                    <a:pt x="723003" y="699737"/>
                  </a:moveTo>
                  <a:cubicBezTo>
                    <a:pt x="728592" y="693382"/>
                    <a:pt x="733164" y="686731"/>
                    <a:pt x="733164" y="684938"/>
                  </a:cubicBezTo>
                  <a:cubicBezTo>
                    <a:pt x="733164" y="682770"/>
                    <a:pt x="737513" y="681438"/>
                    <a:pt x="746222" y="680942"/>
                  </a:cubicBezTo>
                  <a:lnTo>
                    <a:pt x="759280" y="680185"/>
                  </a:lnTo>
                  <a:lnTo>
                    <a:pt x="759947" y="622356"/>
                  </a:lnTo>
                  <a:cubicBezTo>
                    <a:pt x="760573" y="568132"/>
                    <a:pt x="760336" y="564530"/>
                    <a:pt x="756147" y="564530"/>
                  </a:cubicBezTo>
                  <a:cubicBezTo>
                    <a:pt x="741971" y="564530"/>
                    <a:pt x="729050" y="584684"/>
                    <a:pt x="726716" y="610436"/>
                  </a:cubicBezTo>
                  <a:cubicBezTo>
                    <a:pt x="723967" y="640776"/>
                    <a:pt x="719687" y="629781"/>
                    <a:pt x="718240" y="588667"/>
                  </a:cubicBezTo>
                  <a:lnTo>
                    <a:pt x="716996" y="553338"/>
                  </a:lnTo>
                  <a:lnTo>
                    <a:pt x="709535" y="553338"/>
                  </a:lnTo>
                  <a:lnTo>
                    <a:pt x="702073" y="553338"/>
                  </a:lnTo>
                  <a:lnTo>
                    <a:pt x="700830" y="591068"/>
                  </a:lnTo>
                  <a:cubicBezTo>
                    <a:pt x="700146" y="611819"/>
                    <a:pt x="698747" y="629633"/>
                    <a:pt x="697720" y="630652"/>
                  </a:cubicBezTo>
                  <a:cubicBezTo>
                    <a:pt x="696695" y="631679"/>
                    <a:pt x="695816" y="629250"/>
                    <a:pt x="695768" y="625263"/>
                  </a:cubicBezTo>
                  <a:cubicBezTo>
                    <a:pt x="695720" y="621268"/>
                    <a:pt x="694181" y="611017"/>
                    <a:pt x="692348" y="602475"/>
                  </a:cubicBezTo>
                  <a:cubicBezTo>
                    <a:pt x="688323" y="583712"/>
                    <a:pt x="673824" y="563773"/>
                    <a:pt x="665109" y="565016"/>
                  </a:cubicBezTo>
                  <a:cubicBezTo>
                    <a:pt x="659895" y="565760"/>
                    <a:pt x="659777" y="566799"/>
                    <a:pt x="659087" y="618006"/>
                  </a:cubicBezTo>
                  <a:cubicBezTo>
                    <a:pt x="658700" y="646731"/>
                    <a:pt x="659000" y="672759"/>
                    <a:pt x="659756" y="675832"/>
                  </a:cubicBezTo>
                  <a:cubicBezTo>
                    <a:pt x="660950" y="680698"/>
                    <a:pt x="662738" y="681430"/>
                    <a:pt x="673454" y="681430"/>
                  </a:cubicBezTo>
                  <a:cubicBezTo>
                    <a:pt x="684833" y="681430"/>
                    <a:pt x="686098" y="682048"/>
                    <a:pt x="689943" y="689482"/>
                  </a:cubicBezTo>
                  <a:cubicBezTo>
                    <a:pt x="694196" y="697708"/>
                    <a:pt x="707201" y="711280"/>
                    <a:pt x="710831" y="711280"/>
                  </a:cubicBezTo>
                  <a:cubicBezTo>
                    <a:pt x="711937" y="711280"/>
                    <a:pt x="717415" y="706083"/>
                    <a:pt x="723003" y="699737"/>
                  </a:cubicBezTo>
                  <a:close/>
                  <a:moveTo>
                    <a:pt x="207118" y="482268"/>
                  </a:moveTo>
                  <a:cubicBezTo>
                    <a:pt x="213958" y="480961"/>
                    <a:pt x="230746" y="478278"/>
                    <a:pt x="244426" y="476305"/>
                  </a:cubicBezTo>
                  <a:cubicBezTo>
                    <a:pt x="258105" y="474333"/>
                    <a:pt x="276574" y="471533"/>
                    <a:pt x="285465" y="470083"/>
                  </a:cubicBezTo>
                  <a:cubicBezTo>
                    <a:pt x="294357" y="468634"/>
                    <a:pt x="311146" y="466327"/>
                    <a:pt x="322773" y="464957"/>
                  </a:cubicBezTo>
                  <a:cubicBezTo>
                    <a:pt x="334401" y="463588"/>
                    <a:pt x="349996" y="461368"/>
                    <a:pt x="357430" y="460024"/>
                  </a:cubicBezTo>
                  <a:cubicBezTo>
                    <a:pt x="364862" y="458680"/>
                    <a:pt x="375416" y="457580"/>
                    <a:pt x="380882" y="457580"/>
                  </a:cubicBezTo>
                  <a:cubicBezTo>
                    <a:pt x="386347" y="457580"/>
                    <a:pt x="394255" y="456536"/>
                    <a:pt x="398457" y="455260"/>
                  </a:cubicBezTo>
                  <a:cubicBezTo>
                    <a:pt x="402658" y="453983"/>
                    <a:pt x="425123" y="451152"/>
                    <a:pt x="448378" y="448967"/>
                  </a:cubicBezTo>
                  <a:cubicBezTo>
                    <a:pt x="494063" y="444678"/>
                    <a:pt x="523587" y="441652"/>
                    <a:pt x="559680" y="437564"/>
                  </a:cubicBezTo>
                  <a:cubicBezTo>
                    <a:pt x="623279" y="430360"/>
                    <a:pt x="796374" y="430491"/>
                    <a:pt x="837461" y="437774"/>
                  </a:cubicBezTo>
                  <a:cubicBezTo>
                    <a:pt x="844895" y="439092"/>
                    <a:pt x="856518" y="440170"/>
                    <a:pt x="863291" y="440170"/>
                  </a:cubicBezTo>
                  <a:cubicBezTo>
                    <a:pt x="870064" y="440170"/>
                    <a:pt x="882448" y="441262"/>
                    <a:pt x="890813" y="442597"/>
                  </a:cubicBezTo>
                  <a:cubicBezTo>
                    <a:pt x="899179" y="443931"/>
                    <a:pt x="919454" y="446291"/>
                    <a:pt x="935872" y="447839"/>
                  </a:cubicBezTo>
                  <a:cubicBezTo>
                    <a:pt x="965087" y="450595"/>
                    <a:pt x="985448" y="452888"/>
                    <a:pt x="1020435" y="457366"/>
                  </a:cubicBezTo>
                  <a:cubicBezTo>
                    <a:pt x="1066433" y="463253"/>
                    <a:pt x="1103674" y="468280"/>
                    <a:pt x="1114947" y="470126"/>
                  </a:cubicBezTo>
                  <a:cubicBezTo>
                    <a:pt x="1121790" y="471246"/>
                    <a:pt x="1139139" y="473809"/>
                    <a:pt x="1153503" y="475821"/>
                  </a:cubicBezTo>
                  <a:cubicBezTo>
                    <a:pt x="1167867" y="477834"/>
                    <a:pt x="1181299" y="480056"/>
                    <a:pt x="1183353" y="480759"/>
                  </a:cubicBezTo>
                  <a:cubicBezTo>
                    <a:pt x="1185399" y="481462"/>
                    <a:pt x="1193512" y="482700"/>
                    <a:pt x="1201382" y="483510"/>
                  </a:cubicBezTo>
                  <a:cubicBezTo>
                    <a:pt x="1218348" y="485258"/>
                    <a:pt x="1218792" y="484149"/>
                    <a:pt x="1209713" y="462866"/>
                  </a:cubicBezTo>
                  <a:cubicBezTo>
                    <a:pt x="1206431" y="455171"/>
                    <a:pt x="1197421" y="431527"/>
                    <a:pt x="1189699" y="410323"/>
                  </a:cubicBezTo>
                  <a:cubicBezTo>
                    <a:pt x="1181978" y="389120"/>
                    <a:pt x="1174683" y="369533"/>
                    <a:pt x="1173482" y="366797"/>
                  </a:cubicBezTo>
                  <a:cubicBezTo>
                    <a:pt x="1172280" y="364062"/>
                    <a:pt x="1161068" y="334401"/>
                    <a:pt x="1148550" y="300886"/>
                  </a:cubicBezTo>
                  <a:cubicBezTo>
                    <a:pt x="1136040" y="267371"/>
                    <a:pt x="1123174" y="233234"/>
                    <a:pt x="1119970" y="225026"/>
                  </a:cubicBezTo>
                  <a:cubicBezTo>
                    <a:pt x="1116767" y="216819"/>
                    <a:pt x="1112249" y="204507"/>
                    <a:pt x="1109933" y="197667"/>
                  </a:cubicBezTo>
                  <a:cubicBezTo>
                    <a:pt x="1105198" y="183681"/>
                    <a:pt x="1101733" y="174836"/>
                    <a:pt x="1098495" y="168476"/>
                  </a:cubicBezTo>
                  <a:cubicBezTo>
                    <a:pt x="1097285" y="166100"/>
                    <a:pt x="1096301" y="162600"/>
                    <a:pt x="1096301" y="160697"/>
                  </a:cubicBezTo>
                  <a:cubicBezTo>
                    <a:pt x="1096301" y="154294"/>
                    <a:pt x="1089667" y="151650"/>
                    <a:pt x="1063691" y="147694"/>
                  </a:cubicBezTo>
                  <a:cubicBezTo>
                    <a:pt x="1049475" y="145529"/>
                    <a:pt x="1032248" y="142762"/>
                    <a:pt x="1025414" y="141545"/>
                  </a:cubicBezTo>
                  <a:cubicBezTo>
                    <a:pt x="1007620" y="138381"/>
                    <a:pt x="927941" y="127400"/>
                    <a:pt x="883640" y="122008"/>
                  </a:cubicBezTo>
                  <a:cubicBezTo>
                    <a:pt x="874064" y="120843"/>
                    <a:pt x="852798" y="118032"/>
                    <a:pt x="836383" y="115761"/>
                  </a:cubicBezTo>
                  <a:cubicBezTo>
                    <a:pt x="762314" y="105518"/>
                    <a:pt x="678431" y="102797"/>
                    <a:pt x="622483" y="108822"/>
                  </a:cubicBezTo>
                  <a:cubicBezTo>
                    <a:pt x="586894" y="112654"/>
                    <a:pt x="530491" y="119453"/>
                    <a:pt x="513046" y="122014"/>
                  </a:cubicBezTo>
                  <a:cubicBezTo>
                    <a:pt x="504837" y="123219"/>
                    <a:pt x="486370" y="125828"/>
                    <a:pt x="472006" y="127812"/>
                  </a:cubicBezTo>
                  <a:cubicBezTo>
                    <a:pt x="457643" y="129796"/>
                    <a:pt x="433019" y="133201"/>
                    <a:pt x="417288" y="135377"/>
                  </a:cubicBezTo>
                  <a:cubicBezTo>
                    <a:pt x="401556" y="137553"/>
                    <a:pt x="382529" y="140415"/>
                    <a:pt x="375005" y="141739"/>
                  </a:cubicBezTo>
                  <a:cubicBezTo>
                    <a:pt x="367481" y="143062"/>
                    <a:pt x="352931" y="145263"/>
                    <a:pt x="342671" y="146631"/>
                  </a:cubicBezTo>
                  <a:cubicBezTo>
                    <a:pt x="306715" y="151425"/>
                    <a:pt x="307111" y="151166"/>
                    <a:pt x="298070" y="175905"/>
                  </a:cubicBezTo>
                  <a:cubicBezTo>
                    <a:pt x="293696" y="187874"/>
                    <a:pt x="287492" y="204382"/>
                    <a:pt x="284282" y="212591"/>
                  </a:cubicBezTo>
                  <a:cubicBezTo>
                    <a:pt x="273824" y="239334"/>
                    <a:pt x="228973" y="358386"/>
                    <a:pt x="214475" y="397888"/>
                  </a:cubicBezTo>
                  <a:cubicBezTo>
                    <a:pt x="206693" y="419091"/>
                    <a:pt x="198172" y="441278"/>
                    <a:pt x="195540" y="447193"/>
                  </a:cubicBezTo>
                  <a:cubicBezTo>
                    <a:pt x="192907" y="453108"/>
                    <a:pt x="190094" y="461245"/>
                    <a:pt x="189287" y="465277"/>
                  </a:cubicBezTo>
                  <a:cubicBezTo>
                    <a:pt x="188481" y="469309"/>
                    <a:pt x="186847" y="473210"/>
                    <a:pt x="185655" y="473946"/>
                  </a:cubicBezTo>
                  <a:cubicBezTo>
                    <a:pt x="184464" y="474682"/>
                    <a:pt x="183489" y="477457"/>
                    <a:pt x="183489" y="480112"/>
                  </a:cubicBezTo>
                  <a:cubicBezTo>
                    <a:pt x="183489" y="485612"/>
                    <a:pt x="187631" y="485990"/>
                    <a:pt x="207118" y="482268"/>
                  </a:cubicBezTo>
                  <a:close/>
                </a:path>
              </a:pathLst>
            </a:custGeom>
            <a:solidFill>
              <a:srgbClr val="0C183B"/>
            </a:solidFill>
            <a:ln w="2487"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97" name="Полилиния: фигура 96">
              <a:extLst>
                <a:ext uri="{FF2B5EF4-FFF2-40B4-BE49-F238E27FC236}">
                  <a16:creationId xmlns:a16="http://schemas.microsoft.com/office/drawing/2014/main" id="{53D573F4-A013-4581-807C-17AB7E9DC21A}"/>
                </a:ext>
              </a:extLst>
            </p:cNvPr>
            <p:cNvSpPr/>
            <p:nvPr/>
          </p:nvSpPr>
          <p:spPr>
            <a:xfrm>
              <a:off x="4428863" y="3255106"/>
              <a:ext cx="1398934" cy="320353"/>
            </a:xfrm>
            <a:custGeom>
              <a:avLst/>
              <a:gdLst>
                <a:gd name="connsiteX0" fmla="*/ 91207 w 1398933"/>
                <a:gd name="connsiteY0" fmla="*/ 318112 h 320352"/>
                <a:gd name="connsiteX1" fmla="*/ 60975 w 1398933"/>
                <a:gd name="connsiteY1" fmla="*/ 294347 h 320352"/>
                <a:gd name="connsiteX2" fmla="*/ 53899 w 1398933"/>
                <a:gd name="connsiteY2" fmla="*/ 195429 h 320352"/>
                <a:gd name="connsiteX3" fmla="*/ 52656 w 1398933"/>
                <a:gd name="connsiteY3" fmla="*/ 105887 h 320352"/>
                <a:gd name="connsiteX4" fmla="*/ 26413 w 1398933"/>
                <a:gd name="connsiteY4" fmla="*/ 105191 h 320352"/>
                <a:gd name="connsiteX5" fmla="*/ 170 w 1398933"/>
                <a:gd name="connsiteY5" fmla="*/ 104485 h 320352"/>
                <a:gd name="connsiteX6" fmla="*/ 938 w 1398933"/>
                <a:gd name="connsiteY6" fmla="*/ 52959 h 320352"/>
                <a:gd name="connsiteX7" fmla="*/ 1706 w 1398933"/>
                <a:gd name="connsiteY7" fmla="*/ 1424 h 320352"/>
                <a:gd name="connsiteX8" fmla="*/ 700594 w 1398933"/>
                <a:gd name="connsiteY8" fmla="*/ 797 h 320352"/>
                <a:gd name="connsiteX9" fmla="*/ 1399485 w 1398933"/>
                <a:gd name="connsiteY9" fmla="*/ 170 h 320352"/>
                <a:gd name="connsiteX10" fmla="*/ 1399485 w 1398933"/>
                <a:gd name="connsiteY10" fmla="*/ 52411 h 320352"/>
                <a:gd name="connsiteX11" fmla="*/ 1399485 w 1398933"/>
                <a:gd name="connsiteY11" fmla="*/ 104642 h 320352"/>
                <a:gd name="connsiteX12" fmla="*/ 1376059 w 1398933"/>
                <a:gd name="connsiteY12" fmla="*/ 104642 h 320352"/>
                <a:gd name="connsiteX13" fmla="*/ 1348698 w 1398933"/>
                <a:gd name="connsiteY13" fmla="*/ 106157 h 320352"/>
                <a:gd name="connsiteX14" fmla="*/ 1344572 w 1398933"/>
                <a:gd name="connsiteY14" fmla="*/ 193827 h 320352"/>
                <a:gd name="connsiteX15" fmla="*/ 1341386 w 1398933"/>
                <a:gd name="connsiteY15" fmla="*/ 288288 h 320352"/>
                <a:gd name="connsiteX16" fmla="*/ 1308645 w 1398933"/>
                <a:gd name="connsiteY16" fmla="*/ 318295 h 320352"/>
                <a:gd name="connsiteX17" fmla="*/ 1172130 w 1398933"/>
                <a:gd name="connsiteY17" fmla="*/ 318304 h 320352"/>
                <a:gd name="connsiteX18" fmla="*/ 1138493 w 1398933"/>
                <a:gd name="connsiteY18" fmla="*/ 292240 h 320352"/>
                <a:gd name="connsiteX19" fmla="*/ 1133348 w 1398933"/>
                <a:gd name="connsiteY19" fmla="*/ 195951 h 320352"/>
                <a:gd name="connsiteX20" fmla="*/ 1130362 w 1398933"/>
                <a:gd name="connsiteY20" fmla="*/ 107628 h 320352"/>
                <a:gd name="connsiteX21" fmla="*/ 700281 w 1398933"/>
                <a:gd name="connsiteY21" fmla="*/ 104651 h 320352"/>
                <a:gd name="connsiteX22" fmla="*/ 269246 w 1398933"/>
                <a:gd name="connsiteY22" fmla="*/ 106157 h 320352"/>
                <a:gd name="connsiteX23" fmla="*/ 265313 w 1398933"/>
                <a:gd name="connsiteY23" fmla="*/ 195795 h 320352"/>
                <a:gd name="connsiteX24" fmla="*/ 260517 w 1398933"/>
                <a:gd name="connsiteY24" fmla="*/ 293154 h 320352"/>
                <a:gd name="connsiteX25" fmla="*/ 229053 w 1398933"/>
                <a:gd name="connsiteY25" fmla="*/ 318295 h 320352"/>
                <a:gd name="connsiteX26" fmla="*/ 91207 w 1398933"/>
                <a:gd name="connsiteY26" fmla="*/ 318112 h 32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8933" h="320352">
                  <a:moveTo>
                    <a:pt x="91207" y="318112"/>
                  </a:moveTo>
                  <a:cubicBezTo>
                    <a:pt x="79562" y="314804"/>
                    <a:pt x="68080" y="305777"/>
                    <a:pt x="60975" y="294347"/>
                  </a:cubicBezTo>
                  <a:cubicBezTo>
                    <a:pt x="55207" y="285067"/>
                    <a:pt x="55129" y="283987"/>
                    <a:pt x="53899" y="195429"/>
                  </a:cubicBezTo>
                  <a:lnTo>
                    <a:pt x="52656" y="105887"/>
                  </a:lnTo>
                  <a:lnTo>
                    <a:pt x="26413" y="105191"/>
                  </a:lnTo>
                  <a:lnTo>
                    <a:pt x="170" y="104485"/>
                  </a:lnTo>
                  <a:lnTo>
                    <a:pt x="938" y="52959"/>
                  </a:lnTo>
                  <a:lnTo>
                    <a:pt x="1706" y="1424"/>
                  </a:lnTo>
                  <a:lnTo>
                    <a:pt x="700594" y="797"/>
                  </a:lnTo>
                  <a:lnTo>
                    <a:pt x="1399485" y="170"/>
                  </a:lnTo>
                  <a:lnTo>
                    <a:pt x="1399485" y="52411"/>
                  </a:lnTo>
                  <a:lnTo>
                    <a:pt x="1399485" y="104642"/>
                  </a:lnTo>
                  <a:lnTo>
                    <a:pt x="1376059" y="104642"/>
                  </a:lnTo>
                  <a:cubicBezTo>
                    <a:pt x="1363175" y="104642"/>
                    <a:pt x="1350857" y="105321"/>
                    <a:pt x="1348698" y="106157"/>
                  </a:cubicBezTo>
                  <a:cubicBezTo>
                    <a:pt x="1345216" y="107489"/>
                    <a:pt x="1344737" y="117665"/>
                    <a:pt x="1344572" y="193827"/>
                  </a:cubicBezTo>
                  <a:cubicBezTo>
                    <a:pt x="1344441" y="254468"/>
                    <a:pt x="1343493" y="282455"/>
                    <a:pt x="1341386" y="288288"/>
                  </a:cubicBezTo>
                  <a:cubicBezTo>
                    <a:pt x="1336824" y="300867"/>
                    <a:pt x="1321286" y="315117"/>
                    <a:pt x="1308645" y="318295"/>
                  </a:cubicBezTo>
                  <a:cubicBezTo>
                    <a:pt x="1294360" y="321899"/>
                    <a:pt x="1185083" y="321908"/>
                    <a:pt x="1172130" y="318304"/>
                  </a:cubicBezTo>
                  <a:cubicBezTo>
                    <a:pt x="1156704" y="314029"/>
                    <a:pt x="1144168" y="304314"/>
                    <a:pt x="1138493" y="292240"/>
                  </a:cubicBezTo>
                  <a:cubicBezTo>
                    <a:pt x="1133609" y="281837"/>
                    <a:pt x="1133348" y="277058"/>
                    <a:pt x="1133348" y="195951"/>
                  </a:cubicBezTo>
                  <a:cubicBezTo>
                    <a:pt x="1133348" y="132899"/>
                    <a:pt x="1132573" y="109839"/>
                    <a:pt x="1130362" y="107628"/>
                  </a:cubicBezTo>
                  <a:cubicBezTo>
                    <a:pt x="1128064" y="105330"/>
                    <a:pt x="1029155" y="104651"/>
                    <a:pt x="700281" y="104651"/>
                  </a:cubicBezTo>
                  <a:cubicBezTo>
                    <a:pt x="465376" y="104651"/>
                    <a:pt x="271411" y="105330"/>
                    <a:pt x="269246" y="106157"/>
                  </a:cubicBezTo>
                  <a:cubicBezTo>
                    <a:pt x="265762" y="107497"/>
                    <a:pt x="265313" y="117726"/>
                    <a:pt x="265313" y="195795"/>
                  </a:cubicBezTo>
                  <a:cubicBezTo>
                    <a:pt x="265313" y="277981"/>
                    <a:pt x="264989" y="284545"/>
                    <a:pt x="260517" y="293154"/>
                  </a:cubicBezTo>
                  <a:cubicBezTo>
                    <a:pt x="254569" y="304593"/>
                    <a:pt x="241882" y="314734"/>
                    <a:pt x="229053" y="318295"/>
                  </a:cubicBezTo>
                  <a:cubicBezTo>
                    <a:pt x="216786" y="321707"/>
                    <a:pt x="103309" y="321551"/>
                    <a:pt x="91207" y="318112"/>
                  </a:cubicBezTo>
                  <a:close/>
                </a:path>
              </a:pathLst>
            </a:custGeom>
            <a:solidFill>
              <a:srgbClr val="0C183B"/>
            </a:solidFill>
            <a:ln w="2487"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grpSp>
      <p:sp>
        <p:nvSpPr>
          <p:cNvPr id="1144" name="Полилиния: фигура 1143">
            <a:extLst>
              <a:ext uri="{FF2B5EF4-FFF2-40B4-BE49-F238E27FC236}">
                <a16:creationId xmlns:a16="http://schemas.microsoft.com/office/drawing/2014/main" id="{7997FD41-DD38-4CDB-B977-6804B22A7261}"/>
              </a:ext>
            </a:extLst>
          </p:cNvPr>
          <p:cNvSpPr/>
          <p:nvPr/>
        </p:nvSpPr>
        <p:spPr>
          <a:xfrm>
            <a:off x="4592972" y="1921969"/>
            <a:ext cx="702791" cy="519747"/>
          </a:xfrm>
          <a:custGeom>
            <a:avLst/>
            <a:gdLst>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0140 w 3951653"/>
              <a:gd name="connsiteY29" fmla="*/ 2786954 h 2922431"/>
              <a:gd name="connsiteX30" fmla="*/ 1513315 w 3951653"/>
              <a:gd name="connsiteY30" fmla="*/ 2786954 h 2922431"/>
              <a:gd name="connsiteX31" fmla="*/ 1511059 w 3951653"/>
              <a:gd name="connsiteY31" fmla="*/ 2787227 h 2922431"/>
              <a:gd name="connsiteX32" fmla="*/ 129015 w 3951653"/>
              <a:gd name="connsiteY32" fmla="*/ 2758379 h 2922431"/>
              <a:gd name="connsiteX33" fmla="*/ 144890 w 3951653"/>
              <a:gd name="connsiteY33" fmla="*/ 2771079 h 2922431"/>
              <a:gd name="connsiteX34" fmla="*/ 167114 w 3951653"/>
              <a:gd name="connsiteY34" fmla="*/ 2780604 h 2922431"/>
              <a:gd name="connsiteX35" fmla="*/ 173465 w 3951653"/>
              <a:gd name="connsiteY35" fmla="*/ 2799654 h 2922431"/>
              <a:gd name="connsiteX36" fmla="*/ 182990 w 3951653"/>
              <a:gd name="connsiteY36" fmla="*/ 2809179 h 2922431"/>
              <a:gd name="connsiteX37" fmla="*/ 205215 w 3951653"/>
              <a:gd name="connsiteY37" fmla="*/ 2847279 h 2922431"/>
              <a:gd name="connsiteX38" fmla="*/ 208389 w 3951653"/>
              <a:gd name="connsiteY38" fmla="*/ 2869504 h 2922431"/>
              <a:gd name="connsiteX39" fmla="*/ 148065 w 3951653"/>
              <a:gd name="connsiteY39" fmla="*/ 2875853 h 2922431"/>
              <a:gd name="connsiteX40" fmla="*/ 129015 w 3951653"/>
              <a:gd name="connsiteY40" fmla="*/ 2872679 h 2922431"/>
              <a:gd name="connsiteX41" fmla="*/ 94090 w 3951653"/>
              <a:gd name="connsiteY41" fmla="*/ 2863154 h 2922431"/>
              <a:gd name="connsiteX42" fmla="*/ 75039 w 3951653"/>
              <a:gd name="connsiteY42" fmla="*/ 2850454 h 2922431"/>
              <a:gd name="connsiteX43" fmla="*/ 78215 w 3951653"/>
              <a:gd name="connsiteY43" fmla="*/ 2840928 h 2922431"/>
              <a:gd name="connsiteX44" fmla="*/ 94090 w 3951653"/>
              <a:gd name="connsiteY44" fmla="*/ 2821879 h 2922431"/>
              <a:gd name="connsiteX45" fmla="*/ 106790 w 3951653"/>
              <a:gd name="connsiteY45" fmla="*/ 2802829 h 2922431"/>
              <a:gd name="connsiteX46" fmla="*/ 116315 w 3951653"/>
              <a:gd name="connsiteY46" fmla="*/ 2799654 h 2922431"/>
              <a:gd name="connsiteX47" fmla="*/ 122665 w 3951653"/>
              <a:gd name="connsiteY47" fmla="*/ 2790129 h 2922431"/>
              <a:gd name="connsiteX48" fmla="*/ 129015 w 3951653"/>
              <a:gd name="connsiteY48" fmla="*/ 2758379 h 2922431"/>
              <a:gd name="connsiteX49" fmla="*/ 506840 w 3951653"/>
              <a:gd name="connsiteY49" fmla="*/ 2656778 h 2922431"/>
              <a:gd name="connsiteX50" fmla="*/ 516365 w 3951653"/>
              <a:gd name="connsiteY50" fmla="*/ 2685354 h 2922431"/>
              <a:gd name="connsiteX51" fmla="*/ 525890 w 3951653"/>
              <a:gd name="connsiteY51" fmla="*/ 2704404 h 2922431"/>
              <a:gd name="connsiteX52" fmla="*/ 513190 w 3951653"/>
              <a:gd name="connsiteY52" fmla="*/ 2704404 h 2922431"/>
              <a:gd name="connsiteX53" fmla="*/ 500490 w 3951653"/>
              <a:gd name="connsiteY53" fmla="*/ 2710754 h 2922431"/>
              <a:gd name="connsiteX54" fmla="*/ 487790 w 3951653"/>
              <a:gd name="connsiteY54" fmla="*/ 2682178 h 2922431"/>
              <a:gd name="connsiteX55" fmla="*/ 497315 w 3951653"/>
              <a:gd name="connsiteY55" fmla="*/ 2659954 h 2922431"/>
              <a:gd name="connsiteX56" fmla="*/ 506840 w 3951653"/>
              <a:gd name="connsiteY56" fmla="*/ 2656778 h 2922431"/>
              <a:gd name="connsiteX57" fmla="*/ 259189 w 3951653"/>
              <a:gd name="connsiteY57" fmla="*/ 2609154 h 2922431"/>
              <a:gd name="connsiteX58" fmla="*/ 348090 w 3951653"/>
              <a:gd name="connsiteY58" fmla="*/ 2612329 h 2922431"/>
              <a:gd name="connsiteX59" fmla="*/ 357615 w 3951653"/>
              <a:gd name="connsiteY59" fmla="*/ 2647254 h 2922431"/>
              <a:gd name="connsiteX60" fmla="*/ 354440 w 3951653"/>
              <a:gd name="connsiteY60" fmla="*/ 2672654 h 2922431"/>
              <a:gd name="connsiteX61" fmla="*/ 344915 w 3951653"/>
              <a:gd name="connsiteY61" fmla="*/ 2679004 h 2922431"/>
              <a:gd name="connsiteX62" fmla="*/ 338565 w 3951653"/>
              <a:gd name="connsiteY62" fmla="*/ 2688528 h 2922431"/>
              <a:gd name="connsiteX63" fmla="*/ 329039 w 3951653"/>
              <a:gd name="connsiteY63" fmla="*/ 2698054 h 2922431"/>
              <a:gd name="connsiteX64" fmla="*/ 313165 w 3951653"/>
              <a:gd name="connsiteY64" fmla="*/ 2713929 h 2922431"/>
              <a:gd name="connsiteX65" fmla="*/ 300465 w 3951653"/>
              <a:gd name="connsiteY65" fmla="*/ 2710754 h 2922431"/>
              <a:gd name="connsiteX66" fmla="*/ 290940 w 3951653"/>
              <a:gd name="connsiteY66" fmla="*/ 2707579 h 2922431"/>
              <a:gd name="connsiteX67" fmla="*/ 287764 w 3951653"/>
              <a:gd name="connsiteY67" fmla="*/ 2691704 h 2922431"/>
              <a:gd name="connsiteX68" fmla="*/ 281415 w 3951653"/>
              <a:gd name="connsiteY68" fmla="*/ 2682179 h 2922431"/>
              <a:gd name="connsiteX69" fmla="*/ 275064 w 3951653"/>
              <a:gd name="connsiteY69" fmla="*/ 2650429 h 2922431"/>
              <a:gd name="connsiteX70" fmla="*/ 259190 w 3951653"/>
              <a:gd name="connsiteY70" fmla="*/ 2628204 h 2922431"/>
              <a:gd name="connsiteX71" fmla="*/ 256014 w 3951653"/>
              <a:gd name="connsiteY71" fmla="*/ 2618679 h 2922431"/>
              <a:gd name="connsiteX72" fmla="*/ 259189 w 3951653"/>
              <a:gd name="connsiteY72" fmla="*/ 2609154 h 2922431"/>
              <a:gd name="connsiteX73" fmla="*/ 117632 w 3951653"/>
              <a:gd name="connsiteY73" fmla="*/ 2460152 h 2922431"/>
              <a:gd name="connsiteX74" fmla="*/ 132190 w 3951653"/>
              <a:gd name="connsiteY74" fmla="*/ 2501204 h 2922431"/>
              <a:gd name="connsiteX75" fmla="*/ 122665 w 3951653"/>
              <a:gd name="connsiteY75" fmla="*/ 2504379 h 2922431"/>
              <a:gd name="connsiteX76" fmla="*/ 100440 w 3951653"/>
              <a:gd name="connsiteY76" fmla="*/ 2507554 h 2922431"/>
              <a:gd name="connsiteX77" fmla="*/ 97265 w 3951653"/>
              <a:gd name="connsiteY77" fmla="*/ 2475803 h 2922431"/>
              <a:gd name="connsiteX78" fmla="*/ 117632 w 3951653"/>
              <a:gd name="connsiteY78" fmla="*/ 2460152 h 2922431"/>
              <a:gd name="connsiteX79" fmla="*/ 2814525 w 3951653"/>
              <a:gd name="connsiteY79" fmla="*/ 2447403 h 2922431"/>
              <a:gd name="connsiteX80" fmla="*/ 2889404 w 3951653"/>
              <a:gd name="connsiteY80" fmla="*/ 2450919 h 2922431"/>
              <a:gd name="connsiteX81" fmla="*/ 2731773 w 3951653"/>
              <a:gd name="connsiteY81" fmla="*/ 2528352 h 2922431"/>
              <a:gd name="connsiteX82" fmla="*/ 3029296 w 3951653"/>
              <a:gd name="connsiteY82" fmla="*/ 2629540 h 2922431"/>
              <a:gd name="connsiteX83" fmla="*/ 2774061 w 3951653"/>
              <a:gd name="connsiteY83" fmla="*/ 2807752 h 2922431"/>
              <a:gd name="connsiteX84" fmla="*/ 3070636 w 3951653"/>
              <a:gd name="connsiteY84" fmla="*/ 2848529 h 2922431"/>
              <a:gd name="connsiteX85" fmla="*/ 2309830 w 3951653"/>
              <a:gd name="connsiteY85" fmla="*/ 2845509 h 2922431"/>
              <a:gd name="connsiteX86" fmla="*/ 2869208 w 3951653"/>
              <a:gd name="connsiteY86" fmla="*/ 2638602 h 2922431"/>
              <a:gd name="connsiteX87" fmla="*/ 2617925 w 3951653"/>
              <a:gd name="connsiteY87" fmla="*/ 2502268 h 2922431"/>
              <a:gd name="connsiteX88" fmla="*/ 2814525 w 3951653"/>
              <a:gd name="connsiteY88" fmla="*/ 2447403 h 2922431"/>
              <a:gd name="connsiteX89" fmla="*/ 860273 w 3951653"/>
              <a:gd name="connsiteY89" fmla="*/ 2249394 h 2922431"/>
              <a:gd name="connsiteX90" fmla="*/ 716257 w 3951653"/>
              <a:gd name="connsiteY90" fmla="*/ 2395303 h 2922431"/>
              <a:gd name="connsiteX91" fmla="*/ 860273 w 3951653"/>
              <a:gd name="connsiteY91" fmla="*/ 2541212 h 2922431"/>
              <a:gd name="connsiteX92" fmla="*/ 1004289 w 3951653"/>
              <a:gd name="connsiteY92" fmla="*/ 2395303 h 2922431"/>
              <a:gd name="connsiteX93" fmla="*/ 860273 w 3951653"/>
              <a:gd name="connsiteY93" fmla="*/ 2249394 h 2922431"/>
              <a:gd name="connsiteX94" fmla="*/ 2374534 w 3951653"/>
              <a:gd name="connsiteY94" fmla="*/ 2035481 h 2922431"/>
              <a:gd name="connsiteX95" fmla="*/ 2551505 w 3951653"/>
              <a:gd name="connsiteY95" fmla="*/ 2212452 h 2922431"/>
              <a:gd name="connsiteX96" fmla="*/ 2521281 w 3951653"/>
              <a:gd name="connsiteY96" fmla="*/ 2311398 h 2922431"/>
              <a:gd name="connsiteX97" fmla="*/ 2515466 w 3951653"/>
              <a:gd name="connsiteY97" fmla="*/ 2319175 h 2922431"/>
              <a:gd name="connsiteX98" fmla="*/ 2336974 w 3951653"/>
              <a:gd name="connsiteY98" fmla="*/ 2385341 h 2922431"/>
              <a:gd name="connsiteX99" fmla="*/ 2321909 w 3951653"/>
              <a:gd name="connsiteY99" fmla="*/ 2381467 h 2922431"/>
              <a:gd name="connsiteX100" fmla="*/ 2197563 w 3951653"/>
              <a:gd name="connsiteY100" fmla="*/ 2212452 h 2922431"/>
              <a:gd name="connsiteX101" fmla="*/ 2374534 w 3951653"/>
              <a:gd name="connsiteY101" fmla="*/ 2035481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2746574 w 3951653"/>
              <a:gd name="connsiteY113" fmla="*/ 1828190 h 2922431"/>
              <a:gd name="connsiteX114" fmla="*/ 3058294 w 3951653"/>
              <a:gd name="connsiteY114" fmla="*/ 2231734 h 2922431"/>
              <a:gd name="connsiteX115" fmla="*/ 3002716 w 3951653"/>
              <a:gd name="connsiteY115" fmla="*/ 2294561 h 2922431"/>
              <a:gd name="connsiteX116" fmla="*/ 2747782 w 3951653"/>
              <a:gd name="connsiteY116" fmla="*/ 1952636 h 2922431"/>
              <a:gd name="connsiteX117" fmla="*/ 2671665 w 3951653"/>
              <a:gd name="connsiteY117" fmla="*/ 1986466 h 2922431"/>
              <a:gd name="connsiteX118" fmla="*/ 2790070 w 3951653"/>
              <a:gd name="connsiteY118" fmla="*/ 1991299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2499590 w 3951653"/>
              <a:gd name="connsiteY130" fmla="*/ 206786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3951653" h="2922431">
                <a:moveTo>
                  <a:pt x="1713862" y="2875404"/>
                </a:moveTo>
                <a:cubicBezTo>
                  <a:pt x="1723694" y="2874196"/>
                  <a:pt x="1740327" y="2879029"/>
                  <a:pt x="1745090" y="2879029"/>
                </a:cubicBezTo>
                <a:cubicBezTo>
                  <a:pt x="1751657" y="2889975"/>
                  <a:pt x="1748274" y="2894876"/>
                  <a:pt x="1745090" y="2904429"/>
                </a:cubicBezTo>
                <a:cubicBezTo>
                  <a:pt x="1745090" y="2904429"/>
                  <a:pt x="1732498" y="2909018"/>
                  <a:pt x="1726039" y="2910779"/>
                </a:cubicBezTo>
                <a:cubicBezTo>
                  <a:pt x="1720833" y="2912199"/>
                  <a:pt x="1715456" y="2912896"/>
                  <a:pt x="1710164" y="2913954"/>
                </a:cubicBezTo>
                <a:cubicBezTo>
                  <a:pt x="1709106" y="2902312"/>
                  <a:pt x="1701761" y="2889485"/>
                  <a:pt x="1706989" y="2879029"/>
                </a:cubicBezTo>
                <a:cubicBezTo>
                  <a:pt x="1708063" y="2876881"/>
                  <a:pt x="1710585" y="2875807"/>
                  <a:pt x="1713862" y="2875404"/>
                </a:cubicBezTo>
                <a:close/>
                <a:moveTo>
                  <a:pt x="837039" y="2847279"/>
                </a:moveTo>
                <a:cubicBezTo>
                  <a:pt x="840744" y="2846221"/>
                  <a:pt x="847861" y="2848559"/>
                  <a:pt x="852914" y="2850454"/>
                </a:cubicBezTo>
                <a:cubicBezTo>
                  <a:pt x="856487" y="2851794"/>
                  <a:pt x="862439" y="2852988"/>
                  <a:pt x="862439" y="2856804"/>
                </a:cubicBezTo>
                <a:cubicBezTo>
                  <a:pt x="862440" y="2860150"/>
                  <a:pt x="856090" y="2858921"/>
                  <a:pt x="852914" y="2859979"/>
                </a:cubicBezTo>
                <a:cubicBezTo>
                  <a:pt x="845506" y="2858921"/>
                  <a:pt x="837529" y="2859843"/>
                  <a:pt x="830690" y="2856804"/>
                </a:cubicBezTo>
                <a:cubicBezTo>
                  <a:pt x="827203" y="2855254"/>
                  <a:pt x="833336" y="2848336"/>
                  <a:pt x="837039" y="2847279"/>
                </a:cubicBezTo>
                <a:close/>
                <a:moveTo>
                  <a:pt x="1177138" y="2801962"/>
                </a:moveTo>
                <a:cubicBezTo>
                  <a:pt x="1178453" y="2802797"/>
                  <a:pt x="1180293" y="2804946"/>
                  <a:pt x="1183114" y="2809179"/>
                </a:cubicBezTo>
                <a:cubicBezTo>
                  <a:pt x="1185535" y="2812810"/>
                  <a:pt x="1186290" y="2817515"/>
                  <a:pt x="1186290" y="2821879"/>
                </a:cubicBezTo>
                <a:cubicBezTo>
                  <a:pt x="1186289" y="2848505"/>
                  <a:pt x="1164394" y="2835916"/>
                  <a:pt x="1138665" y="2837754"/>
                </a:cubicBezTo>
                <a:cubicBezTo>
                  <a:pt x="1135736" y="2833362"/>
                  <a:pt x="1123990" y="2818362"/>
                  <a:pt x="1129140" y="2812354"/>
                </a:cubicBezTo>
                <a:cubicBezTo>
                  <a:pt x="1138882" y="2800987"/>
                  <a:pt x="1158243" y="2809708"/>
                  <a:pt x="1167240" y="2809179"/>
                </a:cubicBezTo>
                <a:cubicBezTo>
                  <a:pt x="1173986" y="2808782"/>
                  <a:pt x="1173194" y="2799458"/>
                  <a:pt x="1177138" y="2801962"/>
                </a:cubicBezTo>
                <a:close/>
                <a:moveTo>
                  <a:pt x="1511059" y="2787227"/>
                </a:moveTo>
                <a:lnTo>
                  <a:pt x="1517371" y="2789109"/>
                </a:lnTo>
                <a:cubicBezTo>
                  <a:pt x="1521368" y="2790357"/>
                  <a:pt x="1526131" y="2791945"/>
                  <a:pt x="1529189" y="2793304"/>
                </a:cubicBezTo>
                <a:cubicBezTo>
                  <a:pt x="1532676" y="2794854"/>
                  <a:pt x="1535301" y="2797947"/>
                  <a:pt x="1538714" y="2799654"/>
                </a:cubicBezTo>
                <a:cubicBezTo>
                  <a:pt x="1541707" y="2801151"/>
                  <a:pt x="1548239" y="2799482"/>
                  <a:pt x="1548240" y="2802829"/>
                </a:cubicBezTo>
                <a:cubicBezTo>
                  <a:pt x="1548239" y="2806645"/>
                  <a:pt x="1542488" y="2808613"/>
                  <a:pt x="1538714" y="2809178"/>
                </a:cubicBezTo>
                <a:cubicBezTo>
                  <a:pt x="1520892" y="2811853"/>
                  <a:pt x="1502732" y="2811296"/>
                  <a:pt x="1484740" y="2812353"/>
                </a:cubicBezTo>
                <a:cubicBezTo>
                  <a:pt x="1483681" y="2809179"/>
                  <a:pt x="1481565" y="2806176"/>
                  <a:pt x="1481565" y="2802828"/>
                </a:cubicBezTo>
                <a:cubicBezTo>
                  <a:pt x="1481564" y="2794134"/>
                  <a:pt x="1486105" y="2790920"/>
                  <a:pt x="1492344" y="2789503"/>
                </a:cubicBezTo>
                <a:close/>
                <a:moveTo>
                  <a:pt x="1510140" y="2786954"/>
                </a:moveTo>
                <a:lnTo>
                  <a:pt x="1513315" y="2786954"/>
                </a:lnTo>
                <a:lnTo>
                  <a:pt x="1511059" y="2787227"/>
                </a:lnTo>
                <a:close/>
                <a:moveTo>
                  <a:pt x="129015" y="2758379"/>
                </a:moveTo>
                <a:cubicBezTo>
                  <a:pt x="132718" y="2755204"/>
                  <a:pt x="134616" y="2760806"/>
                  <a:pt x="144890" y="2771079"/>
                </a:cubicBezTo>
                <a:cubicBezTo>
                  <a:pt x="150891" y="2772579"/>
                  <a:pt x="163054" y="2774107"/>
                  <a:pt x="167114" y="2780604"/>
                </a:cubicBezTo>
                <a:cubicBezTo>
                  <a:pt x="170663" y="2786280"/>
                  <a:pt x="171348" y="2793304"/>
                  <a:pt x="173465" y="2799654"/>
                </a:cubicBezTo>
                <a:lnTo>
                  <a:pt x="182990" y="2809179"/>
                </a:lnTo>
                <a:cubicBezTo>
                  <a:pt x="206002" y="2832191"/>
                  <a:pt x="200987" y="2819794"/>
                  <a:pt x="205215" y="2847279"/>
                </a:cubicBezTo>
                <a:cubicBezTo>
                  <a:pt x="206353" y="2854676"/>
                  <a:pt x="215083" y="2866157"/>
                  <a:pt x="208389" y="2869504"/>
                </a:cubicBezTo>
                <a:cubicBezTo>
                  <a:pt x="190305" y="2878545"/>
                  <a:pt x="168173" y="2873737"/>
                  <a:pt x="148065" y="2875853"/>
                </a:cubicBezTo>
                <a:lnTo>
                  <a:pt x="129015" y="2872679"/>
                </a:lnTo>
                <a:cubicBezTo>
                  <a:pt x="114692" y="2870292"/>
                  <a:pt x="106402" y="2867258"/>
                  <a:pt x="94090" y="2863154"/>
                </a:cubicBezTo>
                <a:cubicBezTo>
                  <a:pt x="86850" y="2860741"/>
                  <a:pt x="81390" y="2854687"/>
                  <a:pt x="75039" y="2850454"/>
                </a:cubicBezTo>
                <a:cubicBezTo>
                  <a:pt x="76097" y="2847278"/>
                  <a:pt x="76718" y="2843922"/>
                  <a:pt x="78215" y="2840928"/>
                </a:cubicBezTo>
                <a:cubicBezTo>
                  <a:pt x="82635" y="2832088"/>
                  <a:pt x="87068" y="2828901"/>
                  <a:pt x="94090" y="2821879"/>
                </a:cubicBezTo>
                <a:cubicBezTo>
                  <a:pt x="99485" y="2816483"/>
                  <a:pt x="102557" y="2809179"/>
                  <a:pt x="106790" y="2802829"/>
                </a:cubicBezTo>
                <a:cubicBezTo>
                  <a:pt x="109965" y="2801771"/>
                  <a:pt x="113701" y="2801744"/>
                  <a:pt x="116315" y="2799654"/>
                </a:cubicBezTo>
                <a:cubicBezTo>
                  <a:pt x="119295" y="2797270"/>
                  <a:pt x="121161" y="2793636"/>
                  <a:pt x="122665" y="2790129"/>
                </a:cubicBezTo>
                <a:cubicBezTo>
                  <a:pt x="125248" y="2784101"/>
                  <a:pt x="125311" y="2761553"/>
                  <a:pt x="129015" y="2758379"/>
                </a:cubicBezTo>
                <a:close/>
                <a:moveTo>
                  <a:pt x="506840" y="2656778"/>
                </a:moveTo>
                <a:cubicBezTo>
                  <a:pt x="506840" y="2656778"/>
                  <a:pt x="512636" y="2676032"/>
                  <a:pt x="516365" y="2685354"/>
                </a:cubicBezTo>
                <a:cubicBezTo>
                  <a:pt x="519002" y="2691946"/>
                  <a:pt x="526419" y="2701229"/>
                  <a:pt x="525890" y="2704404"/>
                </a:cubicBezTo>
                <a:cubicBezTo>
                  <a:pt x="525360" y="2707579"/>
                  <a:pt x="516838" y="2693459"/>
                  <a:pt x="513190" y="2704404"/>
                </a:cubicBezTo>
                <a:cubicBezTo>
                  <a:pt x="508956" y="2706520"/>
                  <a:pt x="505222" y="2710753"/>
                  <a:pt x="500490" y="2710754"/>
                </a:cubicBezTo>
                <a:cubicBezTo>
                  <a:pt x="486238" y="2710754"/>
                  <a:pt x="488563" y="2687586"/>
                  <a:pt x="487790" y="2682178"/>
                </a:cubicBezTo>
                <a:cubicBezTo>
                  <a:pt x="489687" y="2676487"/>
                  <a:pt x="493392" y="2663877"/>
                  <a:pt x="497315" y="2659954"/>
                </a:cubicBezTo>
                <a:cubicBezTo>
                  <a:pt x="499681" y="2657587"/>
                  <a:pt x="503665" y="2657837"/>
                  <a:pt x="506840" y="2656778"/>
                </a:cubicBezTo>
                <a:close/>
                <a:moveTo>
                  <a:pt x="259189" y="2609154"/>
                </a:moveTo>
                <a:cubicBezTo>
                  <a:pt x="288771" y="2607113"/>
                  <a:pt x="318456" y="2611271"/>
                  <a:pt x="348090" y="2612329"/>
                </a:cubicBezTo>
                <a:cubicBezTo>
                  <a:pt x="356146" y="2636499"/>
                  <a:pt x="353127" y="2624815"/>
                  <a:pt x="357615" y="2647254"/>
                </a:cubicBezTo>
                <a:cubicBezTo>
                  <a:pt x="356557" y="2655721"/>
                  <a:pt x="357608" y="2664731"/>
                  <a:pt x="354440" y="2672654"/>
                </a:cubicBezTo>
                <a:cubicBezTo>
                  <a:pt x="353023" y="2676197"/>
                  <a:pt x="347613" y="2676305"/>
                  <a:pt x="344915" y="2679004"/>
                </a:cubicBezTo>
                <a:cubicBezTo>
                  <a:pt x="342217" y="2681701"/>
                  <a:pt x="341008" y="2685598"/>
                  <a:pt x="338565" y="2688528"/>
                </a:cubicBezTo>
                <a:cubicBezTo>
                  <a:pt x="335689" y="2691978"/>
                  <a:pt x="331915" y="2694605"/>
                  <a:pt x="329039" y="2698054"/>
                </a:cubicBezTo>
                <a:cubicBezTo>
                  <a:pt x="315811" y="2713928"/>
                  <a:pt x="330626" y="2702286"/>
                  <a:pt x="313165" y="2713929"/>
                </a:cubicBezTo>
                <a:cubicBezTo>
                  <a:pt x="308932" y="2712871"/>
                  <a:pt x="303258" y="2714106"/>
                  <a:pt x="300465" y="2710754"/>
                </a:cubicBezTo>
                <a:cubicBezTo>
                  <a:pt x="286371" y="2693841"/>
                  <a:pt x="293057" y="2710753"/>
                  <a:pt x="290940" y="2707579"/>
                </a:cubicBezTo>
                <a:cubicBezTo>
                  <a:pt x="288823" y="2704404"/>
                  <a:pt x="289660" y="2696757"/>
                  <a:pt x="287764" y="2691704"/>
                </a:cubicBezTo>
                <a:cubicBezTo>
                  <a:pt x="286424" y="2688131"/>
                  <a:pt x="282622" y="2685799"/>
                  <a:pt x="281415" y="2682179"/>
                </a:cubicBezTo>
                <a:cubicBezTo>
                  <a:pt x="277475" y="2670361"/>
                  <a:pt x="279833" y="2661554"/>
                  <a:pt x="275064" y="2650429"/>
                </a:cubicBezTo>
                <a:cubicBezTo>
                  <a:pt x="273517" y="2646818"/>
                  <a:pt x="260274" y="2629650"/>
                  <a:pt x="259190" y="2628204"/>
                </a:cubicBezTo>
                <a:cubicBezTo>
                  <a:pt x="258132" y="2625029"/>
                  <a:pt x="256015" y="2622026"/>
                  <a:pt x="256014" y="2618679"/>
                </a:cubicBezTo>
                <a:cubicBezTo>
                  <a:pt x="256015" y="2615332"/>
                  <a:pt x="255851" y="2609384"/>
                  <a:pt x="259189" y="2609154"/>
                </a:cubicBezTo>
                <a:close/>
                <a:moveTo>
                  <a:pt x="117632" y="2460152"/>
                </a:moveTo>
                <a:cubicBezTo>
                  <a:pt x="131631" y="2459863"/>
                  <a:pt x="129015" y="2497632"/>
                  <a:pt x="132190" y="2501204"/>
                </a:cubicBezTo>
                <a:cubicBezTo>
                  <a:pt x="136422" y="2505966"/>
                  <a:pt x="126152" y="2502828"/>
                  <a:pt x="122665" y="2504379"/>
                </a:cubicBezTo>
                <a:cubicBezTo>
                  <a:pt x="115826" y="2507418"/>
                  <a:pt x="107848" y="2506496"/>
                  <a:pt x="100440" y="2507554"/>
                </a:cubicBezTo>
                <a:cubicBezTo>
                  <a:pt x="99382" y="2496970"/>
                  <a:pt x="90530" y="2484035"/>
                  <a:pt x="97265" y="2475803"/>
                </a:cubicBezTo>
                <a:cubicBezTo>
                  <a:pt x="106454" y="2464574"/>
                  <a:pt x="112966" y="2460248"/>
                  <a:pt x="117632" y="2460152"/>
                </a:cubicBezTo>
                <a:close/>
                <a:moveTo>
                  <a:pt x="2814525" y="2447403"/>
                </a:moveTo>
                <a:cubicBezTo>
                  <a:pt x="2840193" y="2447678"/>
                  <a:pt x="2865648" y="2449157"/>
                  <a:pt x="2889404" y="2450919"/>
                </a:cubicBezTo>
                <a:cubicBezTo>
                  <a:pt x="2866059" y="2478241"/>
                  <a:pt x="2727933" y="2499521"/>
                  <a:pt x="2731773" y="2528352"/>
                </a:cubicBezTo>
                <a:cubicBezTo>
                  <a:pt x="2780102" y="2539427"/>
                  <a:pt x="2979457" y="2529359"/>
                  <a:pt x="3029296" y="2629540"/>
                </a:cubicBezTo>
                <a:cubicBezTo>
                  <a:pt x="3023255" y="2712605"/>
                  <a:pt x="2786143" y="2753382"/>
                  <a:pt x="2774061" y="2807752"/>
                </a:cubicBezTo>
                <a:cubicBezTo>
                  <a:pt x="2859327" y="2833427"/>
                  <a:pt x="3054843" y="2810773"/>
                  <a:pt x="3070636" y="2848529"/>
                </a:cubicBezTo>
                <a:cubicBezTo>
                  <a:pt x="2884996" y="2978916"/>
                  <a:pt x="2299134" y="2909947"/>
                  <a:pt x="2309830" y="2845509"/>
                </a:cubicBezTo>
                <a:cubicBezTo>
                  <a:pt x="2345262" y="2736769"/>
                  <a:pt x="2764303" y="2699013"/>
                  <a:pt x="2869208" y="2638602"/>
                </a:cubicBezTo>
                <a:cubicBezTo>
                  <a:pt x="2763800" y="2603729"/>
                  <a:pt x="2585898" y="2558285"/>
                  <a:pt x="2617925" y="2502268"/>
                </a:cubicBezTo>
                <a:cubicBezTo>
                  <a:pt x="2658610" y="2456583"/>
                  <a:pt x="2737523" y="2446577"/>
                  <a:pt x="2814525" y="2447403"/>
                </a:cubicBezTo>
                <a:close/>
                <a:moveTo>
                  <a:pt x="860273" y="2249394"/>
                </a:moveTo>
                <a:cubicBezTo>
                  <a:pt x="780734" y="2249393"/>
                  <a:pt x="716256" y="2314719"/>
                  <a:pt x="716257" y="2395303"/>
                </a:cubicBezTo>
                <a:cubicBezTo>
                  <a:pt x="716257" y="2475886"/>
                  <a:pt x="780735" y="2541211"/>
                  <a:pt x="860273" y="2541212"/>
                </a:cubicBezTo>
                <a:cubicBezTo>
                  <a:pt x="939811" y="2541212"/>
                  <a:pt x="1004290" y="2475886"/>
                  <a:pt x="1004289" y="2395303"/>
                </a:cubicBezTo>
                <a:cubicBezTo>
                  <a:pt x="1004289" y="2314720"/>
                  <a:pt x="939811" y="2249393"/>
                  <a:pt x="860273" y="2249394"/>
                </a:cubicBezTo>
                <a:close/>
                <a:moveTo>
                  <a:pt x="2374534" y="2035481"/>
                </a:moveTo>
                <a:cubicBezTo>
                  <a:pt x="2472273" y="2035481"/>
                  <a:pt x="2551505" y="2114714"/>
                  <a:pt x="2551505" y="2212452"/>
                </a:cubicBezTo>
                <a:cubicBezTo>
                  <a:pt x="2551505" y="2249104"/>
                  <a:pt x="2540363" y="2283154"/>
                  <a:pt x="2521281" y="2311398"/>
                </a:cubicBezTo>
                <a:lnTo>
                  <a:pt x="2515466" y="2319175"/>
                </a:lnTo>
                <a:lnTo>
                  <a:pt x="2336974" y="2385341"/>
                </a:lnTo>
                <a:lnTo>
                  <a:pt x="2321909" y="2381467"/>
                </a:lnTo>
                <a:cubicBezTo>
                  <a:pt x="2249869" y="2359060"/>
                  <a:pt x="2197563" y="2291864"/>
                  <a:pt x="2197563" y="2212452"/>
                </a:cubicBezTo>
                <a:cubicBezTo>
                  <a:pt x="2197563" y="2114714"/>
                  <a:pt x="2276795" y="2035481"/>
                  <a:pt x="2374534" y="2035481"/>
                </a:cubicBezTo>
                <a:close/>
                <a:moveTo>
                  <a:pt x="1599382" y="1876398"/>
                </a:moveTo>
                <a:lnTo>
                  <a:pt x="1616049" y="1950619"/>
                </a:lnTo>
                <a:lnTo>
                  <a:pt x="1548006" y="2003007"/>
                </a:lnTo>
                <a:lnTo>
                  <a:pt x="1493239" y="1890685"/>
                </a:lnTo>
                <a:close/>
                <a:moveTo>
                  <a:pt x="1732390" y="1863029"/>
                </a:moveTo>
                <a:cubicBezTo>
                  <a:pt x="1736623" y="1863557"/>
                  <a:pt x="1737173" y="1865305"/>
                  <a:pt x="1738740" y="1869378"/>
                </a:cubicBezTo>
                <a:cubicBezTo>
                  <a:pt x="1759209" y="1922599"/>
                  <a:pt x="1747434" y="1911158"/>
                  <a:pt x="1732390" y="1901128"/>
                </a:cubicBezTo>
                <a:cubicBezTo>
                  <a:pt x="1724981" y="1900070"/>
                  <a:pt x="1717333" y="1900103"/>
                  <a:pt x="1710165" y="1897953"/>
                </a:cubicBezTo>
                <a:cubicBezTo>
                  <a:pt x="1697121" y="1894040"/>
                  <a:pt x="1698250" y="1884436"/>
                  <a:pt x="1694289" y="1872553"/>
                </a:cubicBezTo>
                <a:cubicBezTo>
                  <a:pt x="1694289" y="1872553"/>
                  <a:pt x="1706845" y="1867826"/>
                  <a:pt x="1713340" y="1866203"/>
                </a:cubicBezTo>
                <a:cubicBezTo>
                  <a:pt x="1719584" y="1864643"/>
                  <a:pt x="1728157" y="1862500"/>
                  <a:pt x="1732390" y="1863029"/>
                </a:cubicBezTo>
                <a:close/>
                <a:moveTo>
                  <a:pt x="2746574" y="1828190"/>
                </a:moveTo>
                <a:cubicBezTo>
                  <a:pt x="2927404" y="1837050"/>
                  <a:pt x="3028491" y="2050099"/>
                  <a:pt x="3058294" y="2231734"/>
                </a:cubicBezTo>
                <a:cubicBezTo>
                  <a:pt x="3044198" y="2263550"/>
                  <a:pt x="3056683" y="2276035"/>
                  <a:pt x="3002716" y="2294561"/>
                </a:cubicBezTo>
                <a:cubicBezTo>
                  <a:pt x="2890755" y="2327988"/>
                  <a:pt x="2944319" y="1982036"/>
                  <a:pt x="2747782" y="1952636"/>
                </a:cubicBezTo>
                <a:cubicBezTo>
                  <a:pt x="2710730" y="1961496"/>
                  <a:pt x="2707508" y="1949817"/>
                  <a:pt x="2671665" y="1986466"/>
                </a:cubicBezTo>
                <a:cubicBezTo>
                  <a:pt x="2731270" y="1991702"/>
                  <a:pt x="2731673" y="1983647"/>
                  <a:pt x="2790070" y="1991299"/>
                </a:cubicBezTo>
                <a:cubicBezTo>
                  <a:pt x="2862563" y="2013852"/>
                  <a:pt x="2908475" y="2220054"/>
                  <a:pt x="2933848" y="2283687"/>
                </a:cubicBezTo>
                <a:cubicBezTo>
                  <a:pt x="2970497" y="2298991"/>
                  <a:pt x="3003521" y="2333627"/>
                  <a:pt x="3063127" y="2270397"/>
                </a:cubicBezTo>
                <a:cubicBezTo>
                  <a:pt x="3106220" y="2232539"/>
                  <a:pt x="3005535" y="2023115"/>
                  <a:pt x="2991842" y="1982841"/>
                </a:cubicBezTo>
                <a:cubicBezTo>
                  <a:pt x="3410047" y="2006348"/>
                  <a:pt x="3552779" y="2163967"/>
                  <a:pt x="3730550" y="2281715"/>
                </a:cubicBezTo>
                <a:cubicBezTo>
                  <a:pt x="3809084" y="2308696"/>
                  <a:pt x="3935946" y="2259558"/>
                  <a:pt x="3951653" y="2395278"/>
                </a:cubicBezTo>
                <a:cubicBezTo>
                  <a:pt x="3938200" y="2478098"/>
                  <a:pt x="3871586" y="2499298"/>
                  <a:pt x="3814637" y="2485460"/>
                </a:cubicBezTo>
                <a:cubicBezTo>
                  <a:pt x="3775169" y="2537413"/>
                  <a:pt x="3698246" y="2527747"/>
                  <a:pt x="3649111" y="2468545"/>
                </a:cubicBezTo>
                <a:cubicBezTo>
                  <a:pt x="3359945" y="2437533"/>
                  <a:pt x="2940291" y="2383566"/>
                  <a:pt x="2646292" y="2406925"/>
                </a:cubicBezTo>
                <a:cubicBezTo>
                  <a:pt x="2403674" y="2556890"/>
                  <a:pt x="2121185" y="2563076"/>
                  <a:pt x="1947435" y="2545097"/>
                </a:cubicBezTo>
                <a:cubicBezTo>
                  <a:pt x="1908941" y="2540522"/>
                  <a:pt x="1871656" y="2456205"/>
                  <a:pt x="1949151" y="2422632"/>
                </a:cubicBezTo>
                <a:cubicBezTo>
                  <a:pt x="2065543" y="2431895"/>
                  <a:pt x="2459824" y="2424243"/>
                  <a:pt x="2521846" y="2328391"/>
                </a:cubicBezTo>
                <a:cubicBezTo>
                  <a:pt x="2590545" y="2258463"/>
                  <a:pt x="2574669" y="2125707"/>
                  <a:pt x="2499590" y="2067861"/>
                </a:cubicBezTo>
                <a:cubicBezTo>
                  <a:pt x="2481233" y="1930782"/>
                  <a:pt x="2670690" y="1815450"/>
                  <a:pt x="2746574" y="1828190"/>
                </a:cubicBezTo>
                <a:close/>
                <a:moveTo>
                  <a:pt x="1000369" y="1732290"/>
                </a:moveTo>
                <a:cubicBezTo>
                  <a:pt x="981257" y="1733647"/>
                  <a:pt x="971602" y="1816951"/>
                  <a:pt x="978800" y="1918355"/>
                </a:cubicBezTo>
                <a:cubicBezTo>
                  <a:pt x="985998" y="2019759"/>
                  <a:pt x="1007325" y="2100864"/>
                  <a:pt x="1026437" y="2099505"/>
                </a:cubicBezTo>
                <a:cubicBezTo>
                  <a:pt x="1045547" y="2098149"/>
                  <a:pt x="1055203" y="2014846"/>
                  <a:pt x="1048005" y="1913443"/>
                </a:cubicBezTo>
                <a:cubicBezTo>
                  <a:pt x="1040806" y="1812038"/>
                  <a:pt x="1019480" y="1730934"/>
                  <a:pt x="1000369" y="1732290"/>
                </a:cubicBezTo>
                <a:close/>
                <a:moveTo>
                  <a:pt x="1660555" y="1553217"/>
                </a:moveTo>
                <a:cubicBezTo>
                  <a:pt x="1686550" y="1569886"/>
                  <a:pt x="1683970" y="1607986"/>
                  <a:pt x="1738542" y="1603223"/>
                </a:cubicBezTo>
                <a:cubicBezTo>
                  <a:pt x="1690916" y="1664476"/>
                  <a:pt x="1724253" y="1678104"/>
                  <a:pt x="1717110" y="1715545"/>
                </a:cubicBezTo>
                <a:cubicBezTo>
                  <a:pt x="1674446" y="1660775"/>
                  <a:pt x="1650831" y="1667921"/>
                  <a:pt x="1617693" y="1644107"/>
                </a:cubicBezTo>
                <a:cubicBezTo>
                  <a:pt x="1670079" y="1618572"/>
                  <a:pt x="1646267" y="1583514"/>
                  <a:pt x="1660555" y="1553217"/>
                </a:cubicBezTo>
                <a:close/>
                <a:moveTo>
                  <a:pt x="1119548" y="1458296"/>
                </a:moveTo>
                <a:cubicBezTo>
                  <a:pt x="1099714" y="1459705"/>
                  <a:pt x="1093132" y="1594637"/>
                  <a:pt x="1104848" y="1759674"/>
                </a:cubicBezTo>
                <a:cubicBezTo>
                  <a:pt x="1116563" y="1924712"/>
                  <a:pt x="1142139" y="2057361"/>
                  <a:pt x="1161974" y="2055952"/>
                </a:cubicBezTo>
                <a:cubicBezTo>
                  <a:pt x="1181807" y="2054544"/>
                  <a:pt x="1188389" y="1919613"/>
                  <a:pt x="1176673" y="1754575"/>
                </a:cubicBezTo>
                <a:cubicBezTo>
                  <a:pt x="1164959" y="1589537"/>
                  <a:pt x="1139382" y="1456889"/>
                  <a:pt x="1119548" y="1458296"/>
                </a:cubicBezTo>
                <a:close/>
                <a:moveTo>
                  <a:pt x="578603" y="1457544"/>
                </a:moveTo>
                <a:cubicBezTo>
                  <a:pt x="600421" y="1457545"/>
                  <a:pt x="618108" y="1479308"/>
                  <a:pt x="618108" y="1506154"/>
                </a:cubicBezTo>
                <a:cubicBezTo>
                  <a:pt x="618108" y="1533002"/>
                  <a:pt x="600421" y="1554764"/>
                  <a:pt x="578603" y="1554764"/>
                </a:cubicBezTo>
                <a:cubicBezTo>
                  <a:pt x="556785" y="1554764"/>
                  <a:pt x="539098" y="1533001"/>
                  <a:pt x="539098" y="1506155"/>
                </a:cubicBezTo>
                <a:cubicBezTo>
                  <a:pt x="539098" y="1479307"/>
                  <a:pt x="556784" y="1457544"/>
                  <a:pt x="578603" y="1457544"/>
                </a:cubicBezTo>
                <a:close/>
                <a:moveTo>
                  <a:pt x="1212801" y="1457091"/>
                </a:moveTo>
                <a:cubicBezTo>
                  <a:pt x="1194103" y="1461270"/>
                  <a:pt x="1196921" y="1545084"/>
                  <a:pt x="1219094" y="1644295"/>
                </a:cubicBezTo>
                <a:cubicBezTo>
                  <a:pt x="1241266" y="1743507"/>
                  <a:pt x="1274400" y="1820546"/>
                  <a:pt x="1293097" y="1816367"/>
                </a:cubicBezTo>
                <a:cubicBezTo>
                  <a:pt x="1311794" y="1812189"/>
                  <a:pt x="1308977" y="1728374"/>
                  <a:pt x="1286804" y="1629164"/>
                </a:cubicBezTo>
                <a:cubicBezTo>
                  <a:pt x="1264630" y="1529952"/>
                  <a:pt x="1231498" y="1452912"/>
                  <a:pt x="1212801" y="1457091"/>
                </a:cubicBezTo>
                <a:close/>
                <a:moveTo>
                  <a:pt x="394346" y="1303027"/>
                </a:moveTo>
                <a:cubicBezTo>
                  <a:pt x="432995" y="1303027"/>
                  <a:pt x="464328" y="1341581"/>
                  <a:pt x="464328" y="1389139"/>
                </a:cubicBezTo>
                <a:cubicBezTo>
                  <a:pt x="464327" y="1436698"/>
                  <a:pt x="432995" y="1475251"/>
                  <a:pt x="394346" y="1475252"/>
                </a:cubicBezTo>
                <a:cubicBezTo>
                  <a:pt x="355696" y="1475252"/>
                  <a:pt x="324364" y="1436697"/>
                  <a:pt x="324364" y="1389139"/>
                </a:cubicBezTo>
                <a:cubicBezTo>
                  <a:pt x="324364" y="1341581"/>
                  <a:pt x="355696" y="1303028"/>
                  <a:pt x="394346" y="1303027"/>
                </a:cubicBezTo>
                <a:close/>
                <a:moveTo>
                  <a:pt x="1584951" y="1184397"/>
                </a:moveTo>
                <a:cubicBezTo>
                  <a:pt x="1473561" y="1672303"/>
                  <a:pt x="1307408" y="2095915"/>
                  <a:pt x="1057908" y="2502857"/>
                </a:cubicBezTo>
                <a:cubicBezTo>
                  <a:pt x="1067809" y="2564715"/>
                  <a:pt x="1308691" y="2538466"/>
                  <a:pt x="1523378" y="2559844"/>
                </a:cubicBezTo>
                <a:cubicBezTo>
                  <a:pt x="1817328" y="2152900"/>
                  <a:pt x="1863627" y="1874545"/>
                  <a:pt x="1933739" y="1517606"/>
                </a:cubicBezTo>
                <a:close/>
                <a:moveTo>
                  <a:pt x="405497" y="1063408"/>
                </a:moveTo>
                <a:cubicBezTo>
                  <a:pt x="416609" y="1098467"/>
                  <a:pt x="434864" y="1126383"/>
                  <a:pt x="438833" y="1168585"/>
                </a:cubicBezTo>
                <a:cubicBezTo>
                  <a:pt x="406627" y="1198747"/>
                  <a:pt x="417283" y="1250343"/>
                  <a:pt x="306496" y="1223354"/>
                </a:cubicBezTo>
                <a:cubicBezTo>
                  <a:pt x="270482" y="1218371"/>
                  <a:pt x="277913" y="1131609"/>
                  <a:pt x="251323" y="1105347"/>
                </a:cubicBezTo>
                <a:cubicBezTo>
                  <a:pt x="248545" y="1081467"/>
                  <a:pt x="271275" y="1109291"/>
                  <a:pt x="289827" y="1094364"/>
                </a:cubicBezTo>
                <a:cubicBezTo>
                  <a:pt x="321241" y="1119764"/>
                  <a:pt x="352652" y="1130877"/>
                  <a:pt x="405497" y="1063408"/>
                </a:cubicBezTo>
                <a:close/>
                <a:moveTo>
                  <a:pt x="1358748" y="992093"/>
                </a:moveTo>
                <a:cubicBezTo>
                  <a:pt x="1279210" y="992094"/>
                  <a:pt x="1214732" y="1057419"/>
                  <a:pt x="1214732" y="1138002"/>
                </a:cubicBezTo>
                <a:cubicBezTo>
                  <a:pt x="1214732" y="1218585"/>
                  <a:pt x="1279209" y="1283912"/>
                  <a:pt x="1358747" y="1283911"/>
                </a:cubicBezTo>
                <a:cubicBezTo>
                  <a:pt x="1438285" y="1283911"/>
                  <a:pt x="1502763" y="1218585"/>
                  <a:pt x="1502763" y="1138003"/>
                </a:cubicBezTo>
                <a:cubicBezTo>
                  <a:pt x="1502764" y="1057420"/>
                  <a:pt x="1438286" y="992093"/>
                  <a:pt x="1358748" y="992093"/>
                </a:cubicBezTo>
                <a:close/>
                <a:moveTo>
                  <a:pt x="1287889" y="812101"/>
                </a:moveTo>
                <a:cubicBezTo>
                  <a:pt x="1469434" y="879550"/>
                  <a:pt x="1425514" y="864108"/>
                  <a:pt x="1586339" y="926401"/>
                </a:cubicBezTo>
                <a:cubicBezTo>
                  <a:pt x="1586256" y="955737"/>
                  <a:pt x="1586173" y="985074"/>
                  <a:pt x="1586093" y="1014410"/>
                </a:cubicBezTo>
                <a:lnTo>
                  <a:pt x="2054578" y="1474785"/>
                </a:lnTo>
                <a:cubicBezTo>
                  <a:pt x="2006953" y="1911684"/>
                  <a:pt x="1819629" y="2354934"/>
                  <a:pt x="1597377" y="2671183"/>
                </a:cubicBezTo>
                <a:lnTo>
                  <a:pt x="967214" y="2653602"/>
                </a:lnTo>
                <a:cubicBezTo>
                  <a:pt x="911398" y="2674483"/>
                  <a:pt x="915396" y="2673955"/>
                  <a:pt x="891013" y="2704402"/>
                </a:cubicBezTo>
                <a:lnTo>
                  <a:pt x="585968" y="2572757"/>
                </a:lnTo>
                <a:cubicBezTo>
                  <a:pt x="678848" y="2360806"/>
                  <a:pt x="1157143" y="1144702"/>
                  <a:pt x="1287889" y="812101"/>
                </a:cubicBezTo>
                <a:close/>
                <a:moveTo>
                  <a:pt x="843388" y="697804"/>
                </a:moveTo>
                <a:cubicBezTo>
                  <a:pt x="879371" y="699921"/>
                  <a:pt x="1045531" y="781412"/>
                  <a:pt x="1081514" y="783529"/>
                </a:cubicBezTo>
                <a:lnTo>
                  <a:pt x="1119950" y="731107"/>
                </a:lnTo>
                <a:lnTo>
                  <a:pt x="1221478" y="768758"/>
                </a:lnTo>
                <a:lnTo>
                  <a:pt x="523973" y="2544684"/>
                </a:lnTo>
                <a:lnTo>
                  <a:pt x="431971" y="2500684"/>
                </a:lnTo>
                <a:cubicBezTo>
                  <a:pt x="439994" y="2480749"/>
                  <a:pt x="425791" y="2454465"/>
                  <a:pt x="433814" y="2434530"/>
                </a:cubicBezTo>
                <a:cubicBezTo>
                  <a:pt x="440164" y="2413363"/>
                  <a:pt x="230613" y="2347744"/>
                  <a:pt x="198863" y="2304353"/>
                </a:cubicBezTo>
                <a:cubicBezTo>
                  <a:pt x="218971" y="2227094"/>
                  <a:pt x="239080" y="2168888"/>
                  <a:pt x="275064" y="2101154"/>
                </a:cubicBezTo>
                <a:cubicBezTo>
                  <a:pt x="301522" y="2052471"/>
                  <a:pt x="524830" y="2206988"/>
                  <a:pt x="551289" y="2158304"/>
                </a:cubicBezTo>
                <a:cubicBezTo>
                  <a:pt x="671938" y="1793179"/>
                  <a:pt x="856088" y="1440754"/>
                  <a:pt x="976738" y="1075629"/>
                </a:cubicBezTo>
                <a:cubicBezTo>
                  <a:pt x="986263" y="1017421"/>
                  <a:pt x="760838" y="959212"/>
                  <a:pt x="735438" y="901004"/>
                </a:cubicBezTo>
                <a:cubicBezTo>
                  <a:pt x="784121" y="815279"/>
                  <a:pt x="778830" y="742254"/>
                  <a:pt x="843388" y="697804"/>
                </a:cubicBezTo>
                <a:close/>
                <a:moveTo>
                  <a:pt x="242980" y="112486"/>
                </a:moveTo>
                <a:cubicBezTo>
                  <a:pt x="311230" y="112485"/>
                  <a:pt x="369786" y="158504"/>
                  <a:pt x="394801" y="224085"/>
                </a:cubicBezTo>
                <a:lnTo>
                  <a:pt x="400738" y="256697"/>
                </a:lnTo>
                <a:lnTo>
                  <a:pt x="440959" y="226623"/>
                </a:lnTo>
                <a:cubicBezTo>
                  <a:pt x="460671" y="217377"/>
                  <a:pt x="482344" y="212265"/>
                  <a:pt x="505094" y="212264"/>
                </a:cubicBezTo>
                <a:cubicBezTo>
                  <a:pt x="573342" y="212264"/>
                  <a:pt x="631901" y="258283"/>
                  <a:pt x="656915" y="323864"/>
                </a:cubicBezTo>
                <a:lnTo>
                  <a:pt x="663539" y="360256"/>
                </a:lnTo>
                <a:lnTo>
                  <a:pt x="673915" y="343187"/>
                </a:lnTo>
                <a:cubicBezTo>
                  <a:pt x="692919" y="322113"/>
                  <a:pt x="719171" y="309078"/>
                  <a:pt x="748170" y="309079"/>
                </a:cubicBezTo>
                <a:cubicBezTo>
                  <a:pt x="806165" y="309078"/>
                  <a:pt x="853181" y="361217"/>
                  <a:pt x="853181" y="425533"/>
                </a:cubicBezTo>
                <a:cubicBezTo>
                  <a:pt x="853180" y="489849"/>
                  <a:pt x="806166" y="541989"/>
                  <a:pt x="748169" y="541989"/>
                </a:cubicBezTo>
                <a:cubicBezTo>
                  <a:pt x="733670" y="541989"/>
                  <a:pt x="719858" y="538729"/>
                  <a:pt x="707295" y="532836"/>
                </a:cubicBezTo>
                <a:lnTo>
                  <a:pt x="696429" y="524713"/>
                </a:lnTo>
                <a:lnTo>
                  <a:pt x="691585" y="551323"/>
                </a:lnTo>
                <a:cubicBezTo>
                  <a:pt x="675643" y="593121"/>
                  <a:pt x="638323" y="622449"/>
                  <a:pt x="594826" y="622449"/>
                </a:cubicBezTo>
                <a:lnTo>
                  <a:pt x="568123" y="616471"/>
                </a:lnTo>
                <a:lnTo>
                  <a:pt x="567828" y="618092"/>
                </a:lnTo>
                <a:cubicBezTo>
                  <a:pt x="559856" y="638990"/>
                  <a:pt x="546542" y="656772"/>
                  <a:pt x="529782" y="669328"/>
                </a:cubicBezTo>
                <a:lnTo>
                  <a:pt x="518483" y="675352"/>
                </a:lnTo>
                <a:lnTo>
                  <a:pt x="524696" y="685570"/>
                </a:lnTo>
                <a:cubicBezTo>
                  <a:pt x="530010" y="699502"/>
                  <a:pt x="532948" y="714821"/>
                  <a:pt x="532948" y="730900"/>
                </a:cubicBezTo>
                <a:cubicBezTo>
                  <a:pt x="532948" y="779136"/>
                  <a:pt x="506502" y="820524"/>
                  <a:pt x="468812" y="838202"/>
                </a:cubicBezTo>
                <a:lnTo>
                  <a:pt x="452434" y="841869"/>
                </a:lnTo>
                <a:lnTo>
                  <a:pt x="448649" y="862662"/>
                </a:lnTo>
                <a:cubicBezTo>
                  <a:pt x="438021" y="890525"/>
                  <a:pt x="417892" y="912849"/>
                  <a:pt x="392765" y="924634"/>
                </a:cubicBezTo>
                <a:lnTo>
                  <a:pt x="358642" y="932274"/>
                </a:lnTo>
                <a:lnTo>
                  <a:pt x="366018" y="972796"/>
                </a:lnTo>
                <a:cubicBezTo>
                  <a:pt x="366019" y="1037112"/>
                  <a:pt x="319003" y="1089252"/>
                  <a:pt x="261008" y="1089251"/>
                </a:cubicBezTo>
                <a:cubicBezTo>
                  <a:pt x="203012" y="1089251"/>
                  <a:pt x="155996" y="1037112"/>
                  <a:pt x="155996" y="972797"/>
                </a:cubicBezTo>
                <a:cubicBezTo>
                  <a:pt x="155997" y="924559"/>
                  <a:pt x="182443" y="883172"/>
                  <a:pt x="220133" y="865493"/>
                </a:cubicBezTo>
                <a:lnTo>
                  <a:pt x="254256" y="857853"/>
                </a:lnTo>
                <a:lnTo>
                  <a:pt x="246879" y="817332"/>
                </a:lnTo>
                <a:cubicBezTo>
                  <a:pt x="246879" y="769095"/>
                  <a:pt x="273325" y="727707"/>
                  <a:pt x="311015" y="710029"/>
                </a:cubicBezTo>
                <a:lnTo>
                  <a:pt x="327394" y="706361"/>
                </a:lnTo>
                <a:lnTo>
                  <a:pt x="331178" y="685570"/>
                </a:lnTo>
                <a:cubicBezTo>
                  <a:pt x="336493" y="671637"/>
                  <a:pt x="344181" y="659091"/>
                  <a:pt x="353683" y="648553"/>
                </a:cubicBezTo>
                <a:lnTo>
                  <a:pt x="380150" y="628764"/>
                </a:lnTo>
                <a:lnTo>
                  <a:pt x="374311" y="618091"/>
                </a:lnTo>
                <a:lnTo>
                  <a:pt x="373872" y="615681"/>
                </a:lnTo>
                <a:lnTo>
                  <a:pt x="369166" y="616734"/>
                </a:lnTo>
                <a:cubicBezTo>
                  <a:pt x="353098" y="616734"/>
                  <a:pt x="337599" y="614025"/>
                  <a:pt x="323023" y="608997"/>
                </a:cubicBezTo>
                <a:lnTo>
                  <a:pt x="299293" y="596346"/>
                </a:lnTo>
                <a:lnTo>
                  <a:pt x="298158" y="602581"/>
                </a:lnTo>
                <a:cubicBezTo>
                  <a:pt x="274601" y="664346"/>
                  <a:pt x="219452" y="707684"/>
                  <a:pt x="155175" y="707684"/>
                </a:cubicBezTo>
                <a:cubicBezTo>
                  <a:pt x="69475" y="707684"/>
                  <a:pt x="0" y="630638"/>
                  <a:pt x="0" y="535598"/>
                </a:cubicBezTo>
                <a:cubicBezTo>
                  <a:pt x="0" y="464316"/>
                  <a:pt x="39078" y="403158"/>
                  <a:pt x="94774" y="377034"/>
                </a:cubicBezTo>
                <a:lnTo>
                  <a:pt x="97290" y="376470"/>
                </a:lnTo>
                <a:lnTo>
                  <a:pt x="85618" y="349547"/>
                </a:lnTo>
                <a:cubicBezTo>
                  <a:pt x="80804" y="332383"/>
                  <a:pt x="78211" y="314132"/>
                  <a:pt x="78211" y="295210"/>
                </a:cubicBezTo>
                <a:cubicBezTo>
                  <a:pt x="78211" y="194295"/>
                  <a:pt x="151981" y="112485"/>
                  <a:pt x="242980" y="112486"/>
                </a:cubicBezTo>
                <a:close/>
                <a:moveTo>
                  <a:pt x="744717" y="7286"/>
                </a:moveTo>
                <a:cubicBezTo>
                  <a:pt x="784487" y="7286"/>
                  <a:pt x="816725" y="46957"/>
                  <a:pt x="816726" y="95892"/>
                </a:cubicBezTo>
                <a:cubicBezTo>
                  <a:pt x="816725" y="144826"/>
                  <a:pt x="784486" y="184497"/>
                  <a:pt x="744717" y="184496"/>
                </a:cubicBezTo>
                <a:cubicBezTo>
                  <a:pt x="704949" y="184496"/>
                  <a:pt x="672710" y="144827"/>
                  <a:pt x="672710" y="95892"/>
                </a:cubicBezTo>
                <a:cubicBezTo>
                  <a:pt x="672710" y="46956"/>
                  <a:pt x="704949" y="7287"/>
                  <a:pt x="744717" y="7286"/>
                </a:cubicBezTo>
                <a:close/>
                <a:moveTo>
                  <a:pt x="468892" y="0"/>
                </a:moveTo>
                <a:cubicBezTo>
                  <a:pt x="495820" y="0"/>
                  <a:pt x="517649" y="26862"/>
                  <a:pt x="517648" y="59995"/>
                </a:cubicBezTo>
                <a:cubicBezTo>
                  <a:pt x="517649" y="93129"/>
                  <a:pt x="495820" y="119991"/>
                  <a:pt x="468892" y="119990"/>
                </a:cubicBezTo>
                <a:cubicBezTo>
                  <a:pt x="441963" y="119990"/>
                  <a:pt x="420134" y="93130"/>
                  <a:pt x="420135" y="59995"/>
                </a:cubicBezTo>
                <a:cubicBezTo>
                  <a:pt x="420135" y="26861"/>
                  <a:pt x="441963" y="1"/>
                  <a:pt x="468892"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endParaRPr lang="x-none" dirty="0">
              <a:latin typeface="Times New Roman" panose="02020603050405020304" pitchFamily="18" charset="0"/>
              <a:cs typeface="Times New Roman" panose="02020603050405020304" pitchFamily="18" charset="0"/>
            </a:endParaRPr>
          </a:p>
        </p:txBody>
      </p:sp>
      <p:grpSp>
        <p:nvGrpSpPr>
          <p:cNvPr id="610" name="Группа 609">
            <a:extLst>
              <a:ext uri="{FF2B5EF4-FFF2-40B4-BE49-F238E27FC236}">
                <a16:creationId xmlns:a16="http://schemas.microsoft.com/office/drawing/2014/main" id="{38668889-389C-4D85-A1B8-D84AE2680095}"/>
              </a:ext>
            </a:extLst>
          </p:cNvPr>
          <p:cNvGrpSpPr/>
          <p:nvPr/>
        </p:nvGrpSpPr>
        <p:grpSpPr>
          <a:xfrm>
            <a:off x="4594156" y="2984444"/>
            <a:ext cx="700422" cy="446334"/>
            <a:chOff x="4427784" y="2846489"/>
            <a:chExt cx="1067637" cy="680337"/>
          </a:xfrm>
        </p:grpSpPr>
        <p:pic>
          <p:nvPicPr>
            <p:cNvPr id="108" name="Рисунок 107">
              <a:extLst>
                <a:ext uri="{FF2B5EF4-FFF2-40B4-BE49-F238E27FC236}">
                  <a16:creationId xmlns:a16="http://schemas.microsoft.com/office/drawing/2014/main" id="{62B33605-5498-414C-8398-8FB020C11E75}"/>
                </a:ext>
              </a:extLst>
            </p:cNvPr>
            <p:cNvPicPr>
              <a:picLocks noChangeAspect="1"/>
            </p:cNvPicPr>
            <p:nvPr/>
          </p:nvPicPr>
          <p:blipFill>
            <a:blip r:embed="rId8" cstate="print">
              <a:extLst>
                <a:ext uri="{96DAC541-7B7A-43D3-8B79-37D633B846F1}">
                  <asvg:svgBlip xmlns="" xmlns:asvg="http://schemas.microsoft.com/office/drawing/2016/SVG/main" r:embed="rId9"/>
                </a:ext>
              </a:extLst>
            </a:blip>
            <a:stretch>
              <a:fillRect/>
            </a:stretch>
          </p:blipFill>
          <p:spPr>
            <a:xfrm>
              <a:off x="4957418" y="3229891"/>
              <a:ext cx="538003" cy="240861"/>
            </a:xfrm>
            <a:prstGeom prst="rect">
              <a:avLst/>
            </a:prstGeom>
          </p:spPr>
        </p:pic>
        <p:sp>
          <p:nvSpPr>
            <p:cNvPr id="1146" name="Полилиния: фигура 1145">
              <a:extLst>
                <a:ext uri="{FF2B5EF4-FFF2-40B4-BE49-F238E27FC236}">
                  <a16:creationId xmlns:a16="http://schemas.microsoft.com/office/drawing/2014/main" id="{C001B01D-4B22-41EF-8248-A1BCD16023DD}"/>
                </a:ext>
              </a:extLst>
            </p:cNvPr>
            <p:cNvSpPr/>
            <p:nvPr/>
          </p:nvSpPr>
          <p:spPr>
            <a:xfrm>
              <a:off x="4427784" y="2846489"/>
              <a:ext cx="714839" cy="680337"/>
            </a:xfrm>
            <a:custGeom>
              <a:avLst/>
              <a:gdLst>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0140 w 3951653"/>
                <a:gd name="connsiteY29" fmla="*/ 2786954 h 2922431"/>
                <a:gd name="connsiteX30" fmla="*/ 1513315 w 3951653"/>
                <a:gd name="connsiteY30" fmla="*/ 2786954 h 2922431"/>
                <a:gd name="connsiteX31" fmla="*/ 1511059 w 3951653"/>
                <a:gd name="connsiteY31" fmla="*/ 2787227 h 2922431"/>
                <a:gd name="connsiteX32" fmla="*/ 129015 w 3951653"/>
                <a:gd name="connsiteY32" fmla="*/ 2758379 h 2922431"/>
                <a:gd name="connsiteX33" fmla="*/ 144890 w 3951653"/>
                <a:gd name="connsiteY33" fmla="*/ 2771079 h 2922431"/>
                <a:gd name="connsiteX34" fmla="*/ 167114 w 3951653"/>
                <a:gd name="connsiteY34" fmla="*/ 2780604 h 2922431"/>
                <a:gd name="connsiteX35" fmla="*/ 173465 w 3951653"/>
                <a:gd name="connsiteY35" fmla="*/ 2799654 h 2922431"/>
                <a:gd name="connsiteX36" fmla="*/ 182990 w 3951653"/>
                <a:gd name="connsiteY36" fmla="*/ 2809179 h 2922431"/>
                <a:gd name="connsiteX37" fmla="*/ 205215 w 3951653"/>
                <a:gd name="connsiteY37" fmla="*/ 2847279 h 2922431"/>
                <a:gd name="connsiteX38" fmla="*/ 208389 w 3951653"/>
                <a:gd name="connsiteY38" fmla="*/ 2869504 h 2922431"/>
                <a:gd name="connsiteX39" fmla="*/ 148065 w 3951653"/>
                <a:gd name="connsiteY39" fmla="*/ 2875853 h 2922431"/>
                <a:gd name="connsiteX40" fmla="*/ 129015 w 3951653"/>
                <a:gd name="connsiteY40" fmla="*/ 2872679 h 2922431"/>
                <a:gd name="connsiteX41" fmla="*/ 94090 w 3951653"/>
                <a:gd name="connsiteY41" fmla="*/ 2863154 h 2922431"/>
                <a:gd name="connsiteX42" fmla="*/ 75039 w 3951653"/>
                <a:gd name="connsiteY42" fmla="*/ 2850454 h 2922431"/>
                <a:gd name="connsiteX43" fmla="*/ 78215 w 3951653"/>
                <a:gd name="connsiteY43" fmla="*/ 2840928 h 2922431"/>
                <a:gd name="connsiteX44" fmla="*/ 94090 w 3951653"/>
                <a:gd name="connsiteY44" fmla="*/ 2821879 h 2922431"/>
                <a:gd name="connsiteX45" fmla="*/ 106790 w 3951653"/>
                <a:gd name="connsiteY45" fmla="*/ 2802829 h 2922431"/>
                <a:gd name="connsiteX46" fmla="*/ 116315 w 3951653"/>
                <a:gd name="connsiteY46" fmla="*/ 2799654 h 2922431"/>
                <a:gd name="connsiteX47" fmla="*/ 122665 w 3951653"/>
                <a:gd name="connsiteY47" fmla="*/ 2790129 h 2922431"/>
                <a:gd name="connsiteX48" fmla="*/ 129015 w 3951653"/>
                <a:gd name="connsiteY48" fmla="*/ 2758379 h 2922431"/>
                <a:gd name="connsiteX49" fmla="*/ 506840 w 3951653"/>
                <a:gd name="connsiteY49" fmla="*/ 2656778 h 2922431"/>
                <a:gd name="connsiteX50" fmla="*/ 516365 w 3951653"/>
                <a:gd name="connsiteY50" fmla="*/ 2685354 h 2922431"/>
                <a:gd name="connsiteX51" fmla="*/ 525890 w 3951653"/>
                <a:gd name="connsiteY51" fmla="*/ 2704404 h 2922431"/>
                <a:gd name="connsiteX52" fmla="*/ 513190 w 3951653"/>
                <a:gd name="connsiteY52" fmla="*/ 2704404 h 2922431"/>
                <a:gd name="connsiteX53" fmla="*/ 500490 w 3951653"/>
                <a:gd name="connsiteY53" fmla="*/ 2710754 h 2922431"/>
                <a:gd name="connsiteX54" fmla="*/ 487790 w 3951653"/>
                <a:gd name="connsiteY54" fmla="*/ 2682178 h 2922431"/>
                <a:gd name="connsiteX55" fmla="*/ 497315 w 3951653"/>
                <a:gd name="connsiteY55" fmla="*/ 2659954 h 2922431"/>
                <a:gd name="connsiteX56" fmla="*/ 506840 w 3951653"/>
                <a:gd name="connsiteY56" fmla="*/ 2656778 h 2922431"/>
                <a:gd name="connsiteX57" fmla="*/ 259189 w 3951653"/>
                <a:gd name="connsiteY57" fmla="*/ 2609154 h 2922431"/>
                <a:gd name="connsiteX58" fmla="*/ 348090 w 3951653"/>
                <a:gd name="connsiteY58" fmla="*/ 2612329 h 2922431"/>
                <a:gd name="connsiteX59" fmla="*/ 357615 w 3951653"/>
                <a:gd name="connsiteY59" fmla="*/ 2647254 h 2922431"/>
                <a:gd name="connsiteX60" fmla="*/ 354440 w 3951653"/>
                <a:gd name="connsiteY60" fmla="*/ 2672654 h 2922431"/>
                <a:gd name="connsiteX61" fmla="*/ 344915 w 3951653"/>
                <a:gd name="connsiteY61" fmla="*/ 2679004 h 2922431"/>
                <a:gd name="connsiteX62" fmla="*/ 338565 w 3951653"/>
                <a:gd name="connsiteY62" fmla="*/ 2688528 h 2922431"/>
                <a:gd name="connsiteX63" fmla="*/ 329039 w 3951653"/>
                <a:gd name="connsiteY63" fmla="*/ 2698054 h 2922431"/>
                <a:gd name="connsiteX64" fmla="*/ 313165 w 3951653"/>
                <a:gd name="connsiteY64" fmla="*/ 2713929 h 2922431"/>
                <a:gd name="connsiteX65" fmla="*/ 300465 w 3951653"/>
                <a:gd name="connsiteY65" fmla="*/ 2710754 h 2922431"/>
                <a:gd name="connsiteX66" fmla="*/ 290940 w 3951653"/>
                <a:gd name="connsiteY66" fmla="*/ 2707579 h 2922431"/>
                <a:gd name="connsiteX67" fmla="*/ 287764 w 3951653"/>
                <a:gd name="connsiteY67" fmla="*/ 2691704 h 2922431"/>
                <a:gd name="connsiteX68" fmla="*/ 281415 w 3951653"/>
                <a:gd name="connsiteY68" fmla="*/ 2682179 h 2922431"/>
                <a:gd name="connsiteX69" fmla="*/ 275064 w 3951653"/>
                <a:gd name="connsiteY69" fmla="*/ 2650429 h 2922431"/>
                <a:gd name="connsiteX70" fmla="*/ 259190 w 3951653"/>
                <a:gd name="connsiteY70" fmla="*/ 2628204 h 2922431"/>
                <a:gd name="connsiteX71" fmla="*/ 256014 w 3951653"/>
                <a:gd name="connsiteY71" fmla="*/ 2618679 h 2922431"/>
                <a:gd name="connsiteX72" fmla="*/ 259189 w 3951653"/>
                <a:gd name="connsiteY72" fmla="*/ 2609154 h 2922431"/>
                <a:gd name="connsiteX73" fmla="*/ 117632 w 3951653"/>
                <a:gd name="connsiteY73" fmla="*/ 2460152 h 2922431"/>
                <a:gd name="connsiteX74" fmla="*/ 132190 w 3951653"/>
                <a:gd name="connsiteY74" fmla="*/ 2501204 h 2922431"/>
                <a:gd name="connsiteX75" fmla="*/ 122665 w 3951653"/>
                <a:gd name="connsiteY75" fmla="*/ 2504379 h 2922431"/>
                <a:gd name="connsiteX76" fmla="*/ 100440 w 3951653"/>
                <a:gd name="connsiteY76" fmla="*/ 2507554 h 2922431"/>
                <a:gd name="connsiteX77" fmla="*/ 97265 w 3951653"/>
                <a:gd name="connsiteY77" fmla="*/ 2475803 h 2922431"/>
                <a:gd name="connsiteX78" fmla="*/ 117632 w 3951653"/>
                <a:gd name="connsiteY78" fmla="*/ 2460152 h 2922431"/>
                <a:gd name="connsiteX79" fmla="*/ 2814525 w 3951653"/>
                <a:gd name="connsiteY79" fmla="*/ 2447403 h 2922431"/>
                <a:gd name="connsiteX80" fmla="*/ 2889404 w 3951653"/>
                <a:gd name="connsiteY80" fmla="*/ 2450919 h 2922431"/>
                <a:gd name="connsiteX81" fmla="*/ 2731773 w 3951653"/>
                <a:gd name="connsiteY81" fmla="*/ 2528352 h 2922431"/>
                <a:gd name="connsiteX82" fmla="*/ 3029296 w 3951653"/>
                <a:gd name="connsiteY82" fmla="*/ 2629540 h 2922431"/>
                <a:gd name="connsiteX83" fmla="*/ 2774061 w 3951653"/>
                <a:gd name="connsiteY83" fmla="*/ 2807752 h 2922431"/>
                <a:gd name="connsiteX84" fmla="*/ 3070636 w 3951653"/>
                <a:gd name="connsiteY84" fmla="*/ 2848529 h 2922431"/>
                <a:gd name="connsiteX85" fmla="*/ 2309830 w 3951653"/>
                <a:gd name="connsiteY85" fmla="*/ 2845509 h 2922431"/>
                <a:gd name="connsiteX86" fmla="*/ 2869208 w 3951653"/>
                <a:gd name="connsiteY86" fmla="*/ 2638602 h 2922431"/>
                <a:gd name="connsiteX87" fmla="*/ 2617925 w 3951653"/>
                <a:gd name="connsiteY87" fmla="*/ 2502268 h 2922431"/>
                <a:gd name="connsiteX88" fmla="*/ 2814525 w 3951653"/>
                <a:gd name="connsiteY88" fmla="*/ 2447403 h 2922431"/>
                <a:gd name="connsiteX89" fmla="*/ 860273 w 3951653"/>
                <a:gd name="connsiteY89" fmla="*/ 2249394 h 2922431"/>
                <a:gd name="connsiteX90" fmla="*/ 716257 w 3951653"/>
                <a:gd name="connsiteY90" fmla="*/ 2395303 h 2922431"/>
                <a:gd name="connsiteX91" fmla="*/ 860273 w 3951653"/>
                <a:gd name="connsiteY91" fmla="*/ 2541212 h 2922431"/>
                <a:gd name="connsiteX92" fmla="*/ 1004289 w 3951653"/>
                <a:gd name="connsiteY92" fmla="*/ 2395303 h 2922431"/>
                <a:gd name="connsiteX93" fmla="*/ 860273 w 3951653"/>
                <a:gd name="connsiteY93" fmla="*/ 2249394 h 2922431"/>
                <a:gd name="connsiteX94" fmla="*/ 2374534 w 3951653"/>
                <a:gd name="connsiteY94" fmla="*/ 2035481 h 2922431"/>
                <a:gd name="connsiteX95" fmla="*/ 2551505 w 3951653"/>
                <a:gd name="connsiteY95" fmla="*/ 2212452 h 2922431"/>
                <a:gd name="connsiteX96" fmla="*/ 2521281 w 3951653"/>
                <a:gd name="connsiteY96" fmla="*/ 2311398 h 2922431"/>
                <a:gd name="connsiteX97" fmla="*/ 2515466 w 3951653"/>
                <a:gd name="connsiteY97" fmla="*/ 2319175 h 2922431"/>
                <a:gd name="connsiteX98" fmla="*/ 2336974 w 3951653"/>
                <a:gd name="connsiteY98" fmla="*/ 2385341 h 2922431"/>
                <a:gd name="connsiteX99" fmla="*/ 2321909 w 3951653"/>
                <a:gd name="connsiteY99" fmla="*/ 2381467 h 2922431"/>
                <a:gd name="connsiteX100" fmla="*/ 2197563 w 3951653"/>
                <a:gd name="connsiteY100" fmla="*/ 2212452 h 2922431"/>
                <a:gd name="connsiteX101" fmla="*/ 2374534 w 3951653"/>
                <a:gd name="connsiteY101" fmla="*/ 2035481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2746574 w 3951653"/>
                <a:gd name="connsiteY113" fmla="*/ 1828190 h 2922431"/>
                <a:gd name="connsiteX114" fmla="*/ 3058294 w 3951653"/>
                <a:gd name="connsiteY114" fmla="*/ 2231734 h 2922431"/>
                <a:gd name="connsiteX115" fmla="*/ 3002716 w 3951653"/>
                <a:gd name="connsiteY115" fmla="*/ 2294561 h 2922431"/>
                <a:gd name="connsiteX116" fmla="*/ 2747782 w 3951653"/>
                <a:gd name="connsiteY116" fmla="*/ 1952636 h 2922431"/>
                <a:gd name="connsiteX117" fmla="*/ 2671665 w 3951653"/>
                <a:gd name="connsiteY117" fmla="*/ 1986466 h 2922431"/>
                <a:gd name="connsiteX118" fmla="*/ 2790070 w 3951653"/>
                <a:gd name="connsiteY118" fmla="*/ 1991299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2499590 w 3951653"/>
                <a:gd name="connsiteY130" fmla="*/ 206786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747782 w 3951653"/>
                <a:gd name="connsiteY118" fmla="*/ 1952636 h 2922431"/>
                <a:gd name="connsiteX119" fmla="*/ 2671665 w 3951653"/>
                <a:gd name="connsiteY119" fmla="*/ 1986466 h 2922431"/>
                <a:gd name="connsiteX120" fmla="*/ 2790070 w 3951653"/>
                <a:gd name="connsiteY120" fmla="*/ 1991299 h 2922431"/>
                <a:gd name="connsiteX121" fmla="*/ 2933848 w 3951653"/>
                <a:gd name="connsiteY121" fmla="*/ 2283687 h 2922431"/>
                <a:gd name="connsiteX122" fmla="*/ 3063127 w 3951653"/>
                <a:gd name="connsiteY122" fmla="*/ 2270397 h 2922431"/>
                <a:gd name="connsiteX123" fmla="*/ 2991842 w 3951653"/>
                <a:gd name="connsiteY123" fmla="*/ 1982841 h 2922431"/>
                <a:gd name="connsiteX124" fmla="*/ 3730550 w 3951653"/>
                <a:gd name="connsiteY124" fmla="*/ 2281715 h 2922431"/>
                <a:gd name="connsiteX125" fmla="*/ 3951653 w 3951653"/>
                <a:gd name="connsiteY125" fmla="*/ 2395278 h 2922431"/>
                <a:gd name="connsiteX126" fmla="*/ 3814637 w 3951653"/>
                <a:gd name="connsiteY126" fmla="*/ 2485460 h 2922431"/>
                <a:gd name="connsiteX127" fmla="*/ 3649111 w 3951653"/>
                <a:gd name="connsiteY127" fmla="*/ 2468545 h 2922431"/>
                <a:gd name="connsiteX128" fmla="*/ 2646292 w 3951653"/>
                <a:gd name="connsiteY128" fmla="*/ 2406925 h 2922431"/>
                <a:gd name="connsiteX129" fmla="*/ 1947435 w 3951653"/>
                <a:gd name="connsiteY129" fmla="*/ 2545097 h 2922431"/>
                <a:gd name="connsiteX130" fmla="*/ 1949151 w 3951653"/>
                <a:gd name="connsiteY130" fmla="*/ 2422632 h 2922431"/>
                <a:gd name="connsiteX131" fmla="*/ 2521846 w 3951653"/>
                <a:gd name="connsiteY131" fmla="*/ 2328391 h 2922431"/>
                <a:gd name="connsiteX132" fmla="*/ 2499590 w 3951653"/>
                <a:gd name="connsiteY132" fmla="*/ 2067861 h 2922431"/>
                <a:gd name="connsiteX133" fmla="*/ 2746574 w 3951653"/>
                <a:gd name="connsiteY133" fmla="*/ 1828190 h 2922431"/>
                <a:gd name="connsiteX134" fmla="*/ 1000369 w 3951653"/>
                <a:gd name="connsiteY134" fmla="*/ 1732290 h 2922431"/>
                <a:gd name="connsiteX135" fmla="*/ 978800 w 3951653"/>
                <a:gd name="connsiteY135" fmla="*/ 1918355 h 2922431"/>
                <a:gd name="connsiteX136" fmla="*/ 1026437 w 3951653"/>
                <a:gd name="connsiteY136" fmla="*/ 2099505 h 2922431"/>
                <a:gd name="connsiteX137" fmla="*/ 1048005 w 3951653"/>
                <a:gd name="connsiteY137" fmla="*/ 1913443 h 2922431"/>
                <a:gd name="connsiteX138" fmla="*/ 1000369 w 3951653"/>
                <a:gd name="connsiteY138" fmla="*/ 1732290 h 2922431"/>
                <a:gd name="connsiteX139" fmla="*/ 1660555 w 3951653"/>
                <a:gd name="connsiteY139" fmla="*/ 1553217 h 2922431"/>
                <a:gd name="connsiteX140" fmla="*/ 1738542 w 3951653"/>
                <a:gd name="connsiteY140" fmla="*/ 1603223 h 2922431"/>
                <a:gd name="connsiteX141" fmla="*/ 1717110 w 3951653"/>
                <a:gd name="connsiteY141" fmla="*/ 1715545 h 2922431"/>
                <a:gd name="connsiteX142" fmla="*/ 1617693 w 3951653"/>
                <a:gd name="connsiteY142" fmla="*/ 1644107 h 2922431"/>
                <a:gd name="connsiteX143" fmla="*/ 1660555 w 3951653"/>
                <a:gd name="connsiteY143" fmla="*/ 1553217 h 2922431"/>
                <a:gd name="connsiteX144" fmla="*/ 1119548 w 3951653"/>
                <a:gd name="connsiteY144" fmla="*/ 1458296 h 2922431"/>
                <a:gd name="connsiteX145" fmla="*/ 1104848 w 3951653"/>
                <a:gd name="connsiteY145" fmla="*/ 1759674 h 2922431"/>
                <a:gd name="connsiteX146" fmla="*/ 1161974 w 3951653"/>
                <a:gd name="connsiteY146" fmla="*/ 2055952 h 2922431"/>
                <a:gd name="connsiteX147" fmla="*/ 1176673 w 3951653"/>
                <a:gd name="connsiteY147" fmla="*/ 1754575 h 2922431"/>
                <a:gd name="connsiteX148" fmla="*/ 1119548 w 3951653"/>
                <a:gd name="connsiteY148" fmla="*/ 1458296 h 2922431"/>
                <a:gd name="connsiteX149" fmla="*/ 578603 w 3951653"/>
                <a:gd name="connsiteY149" fmla="*/ 1457544 h 2922431"/>
                <a:gd name="connsiteX150" fmla="*/ 618108 w 3951653"/>
                <a:gd name="connsiteY150" fmla="*/ 1506154 h 2922431"/>
                <a:gd name="connsiteX151" fmla="*/ 578603 w 3951653"/>
                <a:gd name="connsiteY151" fmla="*/ 1554764 h 2922431"/>
                <a:gd name="connsiteX152" fmla="*/ 539098 w 3951653"/>
                <a:gd name="connsiteY152" fmla="*/ 1506155 h 2922431"/>
                <a:gd name="connsiteX153" fmla="*/ 578603 w 3951653"/>
                <a:gd name="connsiteY153" fmla="*/ 1457544 h 2922431"/>
                <a:gd name="connsiteX154" fmla="*/ 1212801 w 3951653"/>
                <a:gd name="connsiteY154" fmla="*/ 1457091 h 2922431"/>
                <a:gd name="connsiteX155" fmla="*/ 1219094 w 3951653"/>
                <a:gd name="connsiteY155" fmla="*/ 1644295 h 2922431"/>
                <a:gd name="connsiteX156" fmla="*/ 1293097 w 3951653"/>
                <a:gd name="connsiteY156" fmla="*/ 1816367 h 2922431"/>
                <a:gd name="connsiteX157" fmla="*/ 1286804 w 3951653"/>
                <a:gd name="connsiteY157" fmla="*/ 1629164 h 2922431"/>
                <a:gd name="connsiteX158" fmla="*/ 1212801 w 3951653"/>
                <a:gd name="connsiteY158" fmla="*/ 1457091 h 2922431"/>
                <a:gd name="connsiteX159" fmla="*/ 394346 w 3951653"/>
                <a:gd name="connsiteY159" fmla="*/ 1303027 h 2922431"/>
                <a:gd name="connsiteX160" fmla="*/ 464328 w 3951653"/>
                <a:gd name="connsiteY160" fmla="*/ 1389139 h 2922431"/>
                <a:gd name="connsiteX161" fmla="*/ 394346 w 3951653"/>
                <a:gd name="connsiteY161" fmla="*/ 1475252 h 2922431"/>
                <a:gd name="connsiteX162" fmla="*/ 324364 w 3951653"/>
                <a:gd name="connsiteY162" fmla="*/ 1389139 h 2922431"/>
                <a:gd name="connsiteX163" fmla="*/ 394346 w 3951653"/>
                <a:gd name="connsiteY163" fmla="*/ 1303027 h 2922431"/>
                <a:gd name="connsiteX164" fmla="*/ 1584951 w 3951653"/>
                <a:gd name="connsiteY164" fmla="*/ 1184397 h 2922431"/>
                <a:gd name="connsiteX165" fmla="*/ 1057908 w 3951653"/>
                <a:gd name="connsiteY165" fmla="*/ 2502857 h 2922431"/>
                <a:gd name="connsiteX166" fmla="*/ 1523378 w 3951653"/>
                <a:gd name="connsiteY166" fmla="*/ 2559844 h 2922431"/>
                <a:gd name="connsiteX167" fmla="*/ 1933739 w 3951653"/>
                <a:gd name="connsiteY167" fmla="*/ 1517606 h 2922431"/>
                <a:gd name="connsiteX168" fmla="*/ 1584951 w 3951653"/>
                <a:gd name="connsiteY168" fmla="*/ 1184397 h 2922431"/>
                <a:gd name="connsiteX169" fmla="*/ 405497 w 3951653"/>
                <a:gd name="connsiteY169" fmla="*/ 1063408 h 2922431"/>
                <a:gd name="connsiteX170" fmla="*/ 438833 w 3951653"/>
                <a:gd name="connsiteY170" fmla="*/ 1168585 h 2922431"/>
                <a:gd name="connsiteX171" fmla="*/ 306496 w 3951653"/>
                <a:gd name="connsiteY171" fmla="*/ 1223354 h 2922431"/>
                <a:gd name="connsiteX172" fmla="*/ 251323 w 3951653"/>
                <a:gd name="connsiteY172" fmla="*/ 1105347 h 2922431"/>
                <a:gd name="connsiteX173" fmla="*/ 289827 w 3951653"/>
                <a:gd name="connsiteY173" fmla="*/ 1094364 h 2922431"/>
                <a:gd name="connsiteX174" fmla="*/ 405497 w 3951653"/>
                <a:gd name="connsiteY174" fmla="*/ 1063408 h 2922431"/>
                <a:gd name="connsiteX175" fmla="*/ 1358748 w 3951653"/>
                <a:gd name="connsiteY175" fmla="*/ 992093 h 2922431"/>
                <a:gd name="connsiteX176" fmla="*/ 1214732 w 3951653"/>
                <a:gd name="connsiteY176" fmla="*/ 1138002 h 2922431"/>
                <a:gd name="connsiteX177" fmla="*/ 1358747 w 3951653"/>
                <a:gd name="connsiteY177" fmla="*/ 1283911 h 2922431"/>
                <a:gd name="connsiteX178" fmla="*/ 1502763 w 3951653"/>
                <a:gd name="connsiteY178" fmla="*/ 1138003 h 2922431"/>
                <a:gd name="connsiteX179" fmla="*/ 1358748 w 3951653"/>
                <a:gd name="connsiteY179" fmla="*/ 992093 h 2922431"/>
                <a:gd name="connsiteX180" fmla="*/ 1287889 w 3951653"/>
                <a:gd name="connsiteY180" fmla="*/ 812101 h 2922431"/>
                <a:gd name="connsiteX181" fmla="*/ 1586339 w 3951653"/>
                <a:gd name="connsiteY181" fmla="*/ 926401 h 2922431"/>
                <a:gd name="connsiteX182" fmla="*/ 1586093 w 3951653"/>
                <a:gd name="connsiteY182" fmla="*/ 1014410 h 2922431"/>
                <a:gd name="connsiteX183" fmla="*/ 2054578 w 3951653"/>
                <a:gd name="connsiteY183" fmla="*/ 1474785 h 2922431"/>
                <a:gd name="connsiteX184" fmla="*/ 1597377 w 3951653"/>
                <a:gd name="connsiteY184" fmla="*/ 2671183 h 2922431"/>
                <a:gd name="connsiteX185" fmla="*/ 967214 w 3951653"/>
                <a:gd name="connsiteY185" fmla="*/ 2653602 h 2922431"/>
                <a:gd name="connsiteX186" fmla="*/ 891013 w 3951653"/>
                <a:gd name="connsiteY186" fmla="*/ 2704402 h 2922431"/>
                <a:gd name="connsiteX187" fmla="*/ 585968 w 3951653"/>
                <a:gd name="connsiteY187" fmla="*/ 2572757 h 2922431"/>
                <a:gd name="connsiteX188" fmla="*/ 1287889 w 3951653"/>
                <a:gd name="connsiteY188" fmla="*/ 812101 h 2922431"/>
                <a:gd name="connsiteX189" fmla="*/ 843388 w 3951653"/>
                <a:gd name="connsiteY189" fmla="*/ 697804 h 2922431"/>
                <a:gd name="connsiteX190" fmla="*/ 1081514 w 3951653"/>
                <a:gd name="connsiteY190" fmla="*/ 783529 h 2922431"/>
                <a:gd name="connsiteX191" fmla="*/ 1119950 w 3951653"/>
                <a:gd name="connsiteY191" fmla="*/ 731107 h 2922431"/>
                <a:gd name="connsiteX192" fmla="*/ 1221478 w 3951653"/>
                <a:gd name="connsiteY192" fmla="*/ 768758 h 2922431"/>
                <a:gd name="connsiteX193" fmla="*/ 523973 w 3951653"/>
                <a:gd name="connsiteY193" fmla="*/ 2544684 h 2922431"/>
                <a:gd name="connsiteX194" fmla="*/ 431971 w 3951653"/>
                <a:gd name="connsiteY194" fmla="*/ 2500684 h 2922431"/>
                <a:gd name="connsiteX195" fmla="*/ 433814 w 3951653"/>
                <a:gd name="connsiteY195" fmla="*/ 2434530 h 2922431"/>
                <a:gd name="connsiteX196" fmla="*/ 198863 w 3951653"/>
                <a:gd name="connsiteY196" fmla="*/ 2304353 h 2922431"/>
                <a:gd name="connsiteX197" fmla="*/ 275064 w 3951653"/>
                <a:gd name="connsiteY197" fmla="*/ 2101154 h 2922431"/>
                <a:gd name="connsiteX198" fmla="*/ 551289 w 3951653"/>
                <a:gd name="connsiteY198" fmla="*/ 2158304 h 2922431"/>
                <a:gd name="connsiteX199" fmla="*/ 976738 w 3951653"/>
                <a:gd name="connsiteY199" fmla="*/ 1075629 h 2922431"/>
                <a:gd name="connsiteX200" fmla="*/ 735438 w 3951653"/>
                <a:gd name="connsiteY200" fmla="*/ 901004 h 2922431"/>
                <a:gd name="connsiteX201" fmla="*/ 843388 w 3951653"/>
                <a:gd name="connsiteY201" fmla="*/ 697804 h 2922431"/>
                <a:gd name="connsiteX202" fmla="*/ 242980 w 3951653"/>
                <a:gd name="connsiteY202" fmla="*/ 112486 h 2922431"/>
                <a:gd name="connsiteX203" fmla="*/ 394801 w 3951653"/>
                <a:gd name="connsiteY203" fmla="*/ 224085 h 2922431"/>
                <a:gd name="connsiteX204" fmla="*/ 400738 w 3951653"/>
                <a:gd name="connsiteY204" fmla="*/ 256697 h 2922431"/>
                <a:gd name="connsiteX205" fmla="*/ 440959 w 3951653"/>
                <a:gd name="connsiteY205" fmla="*/ 226623 h 2922431"/>
                <a:gd name="connsiteX206" fmla="*/ 505094 w 3951653"/>
                <a:gd name="connsiteY206" fmla="*/ 212264 h 2922431"/>
                <a:gd name="connsiteX207" fmla="*/ 656915 w 3951653"/>
                <a:gd name="connsiteY207" fmla="*/ 323864 h 2922431"/>
                <a:gd name="connsiteX208" fmla="*/ 663539 w 3951653"/>
                <a:gd name="connsiteY208" fmla="*/ 360256 h 2922431"/>
                <a:gd name="connsiteX209" fmla="*/ 673915 w 3951653"/>
                <a:gd name="connsiteY209" fmla="*/ 343187 h 2922431"/>
                <a:gd name="connsiteX210" fmla="*/ 748170 w 3951653"/>
                <a:gd name="connsiteY210" fmla="*/ 309079 h 2922431"/>
                <a:gd name="connsiteX211" fmla="*/ 853181 w 3951653"/>
                <a:gd name="connsiteY211" fmla="*/ 425533 h 2922431"/>
                <a:gd name="connsiteX212" fmla="*/ 748169 w 3951653"/>
                <a:gd name="connsiteY212" fmla="*/ 541989 h 2922431"/>
                <a:gd name="connsiteX213" fmla="*/ 707295 w 3951653"/>
                <a:gd name="connsiteY213" fmla="*/ 532836 h 2922431"/>
                <a:gd name="connsiteX214" fmla="*/ 696429 w 3951653"/>
                <a:gd name="connsiteY214" fmla="*/ 524713 h 2922431"/>
                <a:gd name="connsiteX215" fmla="*/ 691585 w 3951653"/>
                <a:gd name="connsiteY215" fmla="*/ 551323 h 2922431"/>
                <a:gd name="connsiteX216" fmla="*/ 594826 w 3951653"/>
                <a:gd name="connsiteY216" fmla="*/ 622449 h 2922431"/>
                <a:gd name="connsiteX217" fmla="*/ 568123 w 3951653"/>
                <a:gd name="connsiteY217" fmla="*/ 616471 h 2922431"/>
                <a:gd name="connsiteX218" fmla="*/ 567828 w 3951653"/>
                <a:gd name="connsiteY218" fmla="*/ 618092 h 2922431"/>
                <a:gd name="connsiteX219" fmla="*/ 529782 w 3951653"/>
                <a:gd name="connsiteY219" fmla="*/ 669328 h 2922431"/>
                <a:gd name="connsiteX220" fmla="*/ 518483 w 3951653"/>
                <a:gd name="connsiteY220" fmla="*/ 675352 h 2922431"/>
                <a:gd name="connsiteX221" fmla="*/ 524696 w 3951653"/>
                <a:gd name="connsiteY221" fmla="*/ 685570 h 2922431"/>
                <a:gd name="connsiteX222" fmla="*/ 532948 w 3951653"/>
                <a:gd name="connsiteY222" fmla="*/ 730900 h 2922431"/>
                <a:gd name="connsiteX223" fmla="*/ 468812 w 3951653"/>
                <a:gd name="connsiteY223" fmla="*/ 838202 h 2922431"/>
                <a:gd name="connsiteX224" fmla="*/ 452434 w 3951653"/>
                <a:gd name="connsiteY224" fmla="*/ 841869 h 2922431"/>
                <a:gd name="connsiteX225" fmla="*/ 448649 w 3951653"/>
                <a:gd name="connsiteY225" fmla="*/ 862662 h 2922431"/>
                <a:gd name="connsiteX226" fmla="*/ 392765 w 3951653"/>
                <a:gd name="connsiteY226" fmla="*/ 924634 h 2922431"/>
                <a:gd name="connsiteX227" fmla="*/ 358642 w 3951653"/>
                <a:gd name="connsiteY227" fmla="*/ 932274 h 2922431"/>
                <a:gd name="connsiteX228" fmla="*/ 366018 w 3951653"/>
                <a:gd name="connsiteY228" fmla="*/ 972796 h 2922431"/>
                <a:gd name="connsiteX229" fmla="*/ 261008 w 3951653"/>
                <a:gd name="connsiteY229" fmla="*/ 1089251 h 2922431"/>
                <a:gd name="connsiteX230" fmla="*/ 155996 w 3951653"/>
                <a:gd name="connsiteY230" fmla="*/ 972797 h 2922431"/>
                <a:gd name="connsiteX231" fmla="*/ 220133 w 3951653"/>
                <a:gd name="connsiteY231" fmla="*/ 865493 h 2922431"/>
                <a:gd name="connsiteX232" fmla="*/ 254256 w 3951653"/>
                <a:gd name="connsiteY232" fmla="*/ 857853 h 2922431"/>
                <a:gd name="connsiteX233" fmla="*/ 246879 w 3951653"/>
                <a:gd name="connsiteY233" fmla="*/ 817332 h 2922431"/>
                <a:gd name="connsiteX234" fmla="*/ 311015 w 3951653"/>
                <a:gd name="connsiteY234" fmla="*/ 710029 h 2922431"/>
                <a:gd name="connsiteX235" fmla="*/ 327394 w 3951653"/>
                <a:gd name="connsiteY235" fmla="*/ 706361 h 2922431"/>
                <a:gd name="connsiteX236" fmla="*/ 331178 w 3951653"/>
                <a:gd name="connsiteY236" fmla="*/ 685570 h 2922431"/>
                <a:gd name="connsiteX237" fmla="*/ 353683 w 3951653"/>
                <a:gd name="connsiteY237" fmla="*/ 648553 h 2922431"/>
                <a:gd name="connsiteX238" fmla="*/ 380150 w 3951653"/>
                <a:gd name="connsiteY238" fmla="*/ 628764 h 2922431"/>
                <a:gd name="connsiteX239" fmla="*/ 374311 w 3951653"/>
                <a:gd name="connsiteY239" fmla="*/ 618091 h 2922431"/>
                <a:gd name="connsiteX240" fmla="*/ 373872 w 3951653"/>
                <a:gd name="connsiteY240" fmla="*/ 615681 h 2922431"/>
                <a:gd name="connsiteX241" fmla="*/ 369166 w 3951653"/>
                <a:gd name="connsiteY241" fmla="*/ 616734 h 2922431"/>
                <a:gd name="connsiteX242" fmla="*/ 323023 w 3951653"/>
                <a:gd name="connsiteY242" fmla="*/ 608997 h 2922431"/>
                <a:gd name="connsiteX243" fmla="*/ 299293 w 3951653"/>
                <a:gd name="connsiteY243" fmla="*/ 596346 h 2922431"/>
                <a:gd name="connsiteX244" fmla="*/ 298158 w 3951653"/>
                <a:gd name="connsiteY244" fmla="*/ 602581 h 2922431"/>
                <a:gd name="connsiteX245" fmla="*/ 155175 w 3951653"/>
                <a:gd name="connsiteY245" fmla="*/ 707684 h 2922431"/>
                <a:gd name="connsiteX246" fmla="*/ 0 w 3951653"/>
                <a:gd name="connsiteY246" fmla="*/ 535598 h 2922431"/>
                <a:gd name="connsiteX247" fmla="*/ 94774 w 3951653"/>
                <a:gd name="connsiteY247" fmla="*/ 377034 h 2922431"/>
                <a:gd name="connsiteX248" fmla="*/ 97290 w 3951653"/>
                <a:gd name="connsiteY248" fmla="*/ 376470 h 2922431"/>
                <a:gd name="connsiteX249" fmla="*/ 85618 w 3951653"/>
                <a:gd name="connsiteY249" fmla="*/ 349547 h 2922431"/>
                <a:gd name="connsiteX250" fmla="*/ 78211 w 3951653"/>
                <a:gd name="connsiteY250" fmla="*/ 295210 h 2922431"/>
                <a:gd name="connsiteX251" fmla="*/ 242980 w 3951653"/>
                <a:gd name="connsiteY251" fmla="*/ 112486 h 2922431"/>
                <a:gd name="connsiteX252" fmla="*/ 744717 w 3951653"/>
                <a:gd name="connsiteY252" fmla="*/ 7286 h 2922431"/>
                <a:gd name="connsiteX253" fmla="*/ 816726 w 3951653"/>
                <a:gd name="connsiteY253" fmla="*/ 95892 h 2922431"/>
                <a:gd name="connsiteX254" fmla="*/ 744717 w 3951653"/>
                <a:gd name="connsiteY254" fmla="*/ 184496 h 2922431"/>
                <a:gd name="connsiteX255" fmla="*/ 672710 w 3951653"/>
                <a:gd name="connsiteY255" fmla="*/ 95892 h 2922431"/>
                <a:gd name="connsiteX256" fmla="*/ 744717 w 3951653"/>
                <a:gd name="connsiteY256" fmla="*/ 7286 h 2922431"/>
                <a:gd name="connsiteX257" fmla="*/ 468892 w 3951653"/>
                <a:gd name="connsiteY257" fmla="*/ 0 h 2922431"/>
                <a:gd name="connsiteX258" fmla="*/ 517648 w 3951653"/>
                <a:gd name="connsiteY258" fmla="*/ 59995 h 2922431"/>
                <a:gd name="connsiteX259" fmla="*/ 468892 w 3951653"/>
                <a:gd name="connsiteY259" fmla="*/ 119990 h 2922431"/>
                <a:gd name="connsiteX260" fmla="*/ 420135 w 3951653"/>
                <a:gd name="connsiteY260" fmla="*/ 59995 h 2922431"/>
                <a:gd name="connsiteX261" fmla="*/ 468892 w 3951653"/>
                <a:gd name="connsiteY26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747782 w 3951653"/>
                <a:gd name="connsiteY118" fmla="*/ 1952636 h 2922431"/>
                <a:gd name="connsiteX119" fmla="*/ 2671665 w 3951653"/>
                <a:gd name="connsiteY119" fmla="*/ 1986466 h 2922431"/>
                <a:gd name="connsiteX120" fmla="*/ 2790070 w 3951653"/>
                <a:gd name="connsiteY120" fmla="*/ 1991299 h 2922431"/>
                <a:gd name="connsiteX121" fmla="*/ 2933848 w 3951653"/>
                <a:gd name="connsiteY121" fmla="*/ 2283687 h 2922431"/>
                <a:gd name="connsiteX122" fmla="*/ 3063127 w 3951653"/>
                <a:gd name="connsiteY122" fmla="*/ 2270397 h 2922431"/>
                <a:gd name="connsiteX123" fmla="*/ 2991842 w 3951653"/>
                <a:gd name="connsiteY123" fmla="*/ 1982841 h 2922431"/>
                <a:gd name="connsiteX124" fmla="*/ 3730550 w 3951653"/>
                <a:gd name="connsiteY124" fmla="*/ 2281715 h 2922431"/>
                <a:gd name="connsiteX125" fmla="*/ 3951653 w 3951653"/>
                <a:gd name="connsiteY125" fmla="*/ 2395278 h 2922431"/>
                <a:gd name="connsiteX126" fmla="*/ 3814637 w 3951653"/>
                <a:gd name="connsiteY126" fmla="*/ 2485460 h 2922431"/>
                <a:gd name="connsiteX127" fmla="*/ 3649111 w 3951653"/>
                <a:gd name="connsiteY127" fmla="*/ 2468545 h 2922431"/>
                <a:gd name="connsiteX128" fmla="*/ 2646292 w 3951653"/>
                <a:gd name="connsiteY128" fmla="*/ 2406925 h 2922431"/>
                <a:gd name="connsiteX129" fmla="*/ 1947435 w 3951653"/>
                <a:gd name="connsiteY129" fmla="*/ 2545097 h 2922431"/>
                <a:gd name="connsiteX130" fmla="*/ 1949151 w 3951653"/>
                <a:gd name="connsiteY130" fmla="*/ 2422632 h 2922431"/>
                <a:gd name="connsiteX131" fmla="*/ 2521846 w 3951653"/>
                <a:gd name="connsiteY131" fmla="*/ 2328391 h 2922431"/>
                <a:gd name="connsiteX132" fmla="*/ 2746574 w 3951653"/>
                <a:gd name="connsiteY132" fmla="*/ 1828190 h 2922431"/>
                <a:gd name="connsiteX133" fmla="*/ 1000369 w 3951653"/>
                <a:gd name="connsiteY133" fmla="*/ 1732290 h 2922431"/>
                <a:gd name="connsiteX134" fmla="*/ 978800 w 3951653"/>
                <a:gd name="connsiteY134" fmla="*/ 1918355 h 2922431"/>
                <a:gd name="connsiteX135" fmla="*/ 1026437 w 3951653"/>
                <a:gd name="connsiteY135" fmla="*/ 2099505 h 2922431"/>
                <a:gd name="connsiteX136" fmla="*/ 1048005 w 3951653"/>
                <a:gd name="connsiteY136" fmla="*/ 1913443 h 2922431"/>
                <a:gd name="connsiteX137" fmla="*/ 1000369 w 3951653"/>
                <a:gd name="connsiteY137" fmla="*/ 1732290 h 2922431"/>
                <a:gd name="connsiteX138" fmla="*/ 1660555 w 3951653"/>
                <a:gd name="connsiteY138" fmla="*/ 1553217 h 2922431"/>
                <a:gd name="connsiteX139" fmla="*/ 1738542 w 3951653"/>
                <a:gd name="connsiteY139" fmla="*/ 1603223 h 2922431"/>
                <a:gd name="connsiteX140" fmla="*/ 1717110 w 3951653"/>
                <a:gd name="connsiteY140" fmla="*/ 1715545 h 2922431"/>
                <a:gd name="connsiteX141" fmla="*/ 1617693 w 3951653"/>
                <a:gd name="connsiteY141" fmla="*/ 1644107 h 2922431"/>
                <a:gd name="connsiteX142" fmla="*/ 1660555 w 3951653"/>
                <a:gd name="connsiteY142" fmla="*/ 1553217 h 2922431"/>
                <a:gd name="connsiteX143" fmla="*/ 1119548 w 3951653"/>
                <a:gd name="connsiteY143" fmla="*/ 1458296 h 2922431"/>
                <a:gd name="connsiteX144" fmla="*/ 1104848 w 3951653"/>
                <a:gd name="connsiteY144" fmla="*/ 1759674 h 2922431"/>
                <a:gd name="connsiteX145" fmla="*/ 1161974 w 3951653"/>
                <a:gd name="connsiteY145" fmla="*/ 2055952 h 2922431"/>
                <a:gd name="connsiteX146" fmla="*/ 1176673 w 3951653"/>
                <a:gd name="connsiteY146" fmla="*/ 1754575 h 2922431"/>
                <a:gd name="connsiteX147" fmla="*/ 1119548 w 3951653"/>
                <a:gd name="connsiteY147" fmla="*/ 1458296 h 2922431"/>
                <a:gd name="connsiteX148" fmla="*/ 578603 w 3951653"/>
                <a:gd name="connsiteY148" fmla="*/ 1457544 h 2922431"/>
                <a:gd name="connsiteX149" fmla="*/ 618108 w 3951653"/>
                <a:gd name="connsiteY149" fmla="*/ 1506154 h 2922431"/>
                <a:gd name="connsiteX150" fmla="*/ 578603 w 3951653"/>
                <a:gd name="connsiteY150" fmla="*/ 1554764 h 2922431"/>
                <a:gd name="connsiteX151" fmla="*/ 539098 w 3951653"/>
                <a:gd name="connsiteY151" fmla="*/ 1506155 h 2922431"/>
                <a:gd name="connsiteX152" fmla="*/ 578603 w 3951653"/>
                <a:gd name="connsiteY152" fmla="*/ 1457544 h 2922431"/>
                <a:gd name="connsiteX153" fmla="*/ 1212801 w 3951653"/>
                <a:gd name="connsiteY153" fmla="*/ 1457091 h 2922431"/>
                <a:gd name="connsiteX154" fmla="*/ 1219094 w 3951653"/>
                <a:gd name="connsiteY154" fmla="*/ 1644295 h 2922431"/>
                <a:gd name="connsiteX155" fmla="*/ 1293097 w 3951653"/>
                <a:gd name="connsiteY155" fmla="*/ 1816367 h 2922431"/>
                <a:gd name="connsiteX156" fmla="*/ 1286804 w 3951653"/>
                <a:gd name="connsiteY156" fmla="*/ 1629164 h 2922431"/>
                <a:gd name="connsiteX157" fmla="*/ 1212801 w 3951653"/>
                <a:gd name="connsiteY157" fmla="*/ 1457091 h 2922431"/>
                <a:gd name="connsiteX158" fmla="*/ 394346 w 3951653"/>
                <a:gd name="connsiteY158" fmla="*/ 1303027 h 2922431"/>
                <a:gd name="connsiteX159" fmla="*/ 464328 w 3951653"/>
                <a:gd name="connsiteY159" fmla="*/ 1389139 h 2922431"/>
                <a:gd name="connsiteX160" fmla="*/ 394346 w 3951653"/>
                <a:gd name="connsiteY160" fmla="*/ 1475252 h 2922431"/>
                <a:gd name="connsiteX161" fmla="*/ 324364 w 3951653"/>
                <a:gd name="connsiteY161" fmla="*/ 1389139 h 2922431"/>
                <a:gd name="connsiteX162" fmla="*/ 394346 w 3951653"/>
                <a:gd name="connsiteY162" fmla="*/ 1303027 h 2922431"/>
                <a:gd name="connsiteX163" fmla="*/ 1584951 w 3951653"/>
                <a:gd name="connsiteY163" fmla="*/ 1184397 h 2922431"/>
                <a:gd name="connsiteX164" fmla="*/ 1057908 w 3951653"/>
                <a:gd name="connsiteY164" fmla="*/ 2502857 h 2922431"/>
                <a:gd name="connsiteX165" fmla="*/ 1523378 w 3951653"/>
                <a:gd name="connsiteY165" fmla="*/ 2559844 h 2922431"/>
                <a:gd name="connsiteX166" fmla="*/ 1933739 w 3951653"/>
                <a:gd name="connsiteY166" fmla="*/ 1517606 h 2922431"/>
                <a:gd name="connsiteX167" fmla="*/ 1584951 w 3951653"/>
                <a:gd name="connsiteY167" fmla="*/ 1184397 h 2922431"/>
                <a:gd name="connsiteX168" fmla="*/ 405497 w 3951653"/>
                <a:gd name="connsiteY168" fmla="*/ 1063408 h 2922431"/>
                <a:gd name="connsiteX169" fmla="*/ 438833 w 3951653"/>
                <a:gd name="connsiteY169" fmla="*/ 1168585 h 2922431"/>
                <a:gd name="connsiteX170" fmla="*/ 306496 w 3951653"/>
                <a:gd name="connsiteY170" fmla="*/ 1223354 h 2922431"/>
                <a:gd name="connsiteX171" fmla="*/ 251323 w 3951653"/>
                <a:gd name="connsiteY171" fmla="*/ 1105347 h 2922431"/>
                <a:gd name="connsiteX172" fmla="*/ 289827 w 3951653"/>
                <a:gd name="connsiteY172" fmla="*/ 1094364 h 2922431"/>
                <a:gd name="connsiteX173" fmla="*/ 405497 w 3951653"/>
                <a:gd name="connsiteY173" fmla="*/ 1063408 h 2922431"/>
                <a:gd name="connsiteX174" fmla="*/ 1358748 w 3951653"/>
                <a:gd name="connsiteY174" fmla="*/ 992093 h 2922431"/>
                <a:gd name="connsiteX175" fmla="*/ 1214732 w 3951653"/>
                <a:gd name="connsiteY175" fmla="*/ 1138002 h 2922431"/>
                <a:gd name="connsiteX176" fmla="*/ 1358747 w 3951653"/>
                <a:gd name="connsiteY176" fmla="*/ 1283911 h 2922431"/>
                <a:gd name="connsiteX177" fmla="*/ 1502763 w 3951653"/>
                <a:gd name="connsiteY177" fmla="*/ 1138003 h 2922431"/>
                <a:gd name="connsiteX178" fmla="*/ 1358748 w 3951653"/>
                <a:gd name="connsiteY178" fmla="*/ 992093 h 2922431"/>
                <a:gd name="connsiteX179" fmla="*/ 1287889 w 3951653"/>
                <a:gd name="connsiteY179" fmla="*/ 812101 h 2922431"/>
                <a:gd name="connsiteX180" fmla="*/ 1586339 w 3951653"/>
                <a:gd name="connsiteY180" fmla="*/ 926401 h 2922431"/>
                <a:gd name="connsiteX181" fmla="*/ 1586093 w 3951653"/>
                <a:gd name="connsiteY181" fmla="*/ 1014410 h 2922431"/>
                <a:gd name="connsiteX182" fmla="*/ 2054578 w 3951653"/>
                <a:gd name="connsiteY182" fmla="*/ 1474785 h 2922431"/>
                <a:gd name="connsiteX183" fmla="*/ 1597377 w 3951653"/>
                <a:gd name="connsiteY183" fmla="*/ 2671183 h 2922431"/>
                <a:gd name="connsiteX184" fmla="*/ 967214 w 3951653"/>
                <a:gd name="connsiteY184" fmla="*/ 2653602 h 2922431"/>
                <a:gd name="connsiteX185" fmla="*/ 891013 w 3951653"/>
                <a:gd name="connsiteY185" fmla="*/ 2704402 h 2922431"/>
                <a:gd name="connsiteX186" fmla="*/ 585968 w 3951653"/>
                <a:gd name="connsiteY186" fmla="*/ 2572757 h 2922431"/>
                <a:gd name="connsiteX187" fmla="*/ 1287889 w 3951653"/>
                <a:gd name="connsiteY187" fmla="*/ 812101 h 2922431"/>
                <a:gd name="connsiteX188" fmla="*/ 843388 w 3951653"/>
                <a:gd name="connsiteY188" fmla="*/ 697804 h 2922431"/>
                <a:gd name="connsiteX189" fmla="*/ 1081514 w 3951653"/>
                <a:gd name="connsiteY189" fmla="*/ 783529 h 2922431"/>
                <a:gd name="connsiteX190" fmla="*/ 1119950 w 3951653"/>
                <a:gd name="connsiteY190" fmla="*/ 731107 h 2922431"/>
                <a:gd name="connsiteX191" fmla="*/ 1221478 w 3951653"/>
                <a:gd name="connsiteY191" fmla="*/ 768758 h 2922431"/>
                <a:gd name="connsiteX192" fmla="*/ 523973 w 3951653"/>
                <a:gd name="connsiteY192" fmla="*/ 2544684 h 2922431"/>
                <a:gd name="connsiteX193" fmla="*/ 431971 w 3951653"/>
                <a:gd name="connsiteY193" fmla="*/ 2500684 h 2922431"/>
                <a:gd name="connsiteX194" fmla="*/ 433814 w 3951653"/>
                <a:gd name="connsiteY194" fmla="*/ 2434530 h 2922431"/>
                <a:gd name="connsiteX195" fmla="*/ 198863 w 3951653"/>
                <a:gd name="connsiteY195" fmla="*/ 2304353 h 2922431"/>
                <a:gd name="connsiteX196" fmla="*/ 275064 w 3951653"/>
                <a:gd name="connsiteY196" fmla="*/ 2101154 h 2922431"/>
                <a:gd name="connsiteX197" fmla="*/ 551289 w 3951653"/>
                <a:gd name="connsiteY197" fmla="*/ 2158304 h 2922431"/>
                <a:gd name="connsiteX198" fmla="*/ 976738 w 3951653"/>
                <a:gd name="connsiteY198" fmla="*/ 1075629 h 2922431"/>
                <a:gd name="connsiteX199" fmla="*/ 735438 w 3951653"/>
                <a:gd name="connsiteY199" fmla="*/ 901004 h 2922431"/>
                <a:gd name="connsiteX200" fmla="*/ 843388 w 3951653"/>
                <a:gd name="connsiteY200" fmla="*/ 697804 h 2922431"/>
                <a:gd name="connsiteX201" fmla="*/ 242980 w 3951653"/>
                <a:gd name="connsiteY201" fmla="*/ 112486 h 2922431"/>
                <a:gd name="connsiteX202" fmla="*/ 394801 w 3951653"/>
                <a:gd name="connsiteY202" fmla="*/ 224085 h 2922431"/>
                <a:gd name="connsiteX203" fmla="*/ 400738 w 3951653"/>
                <a:gd name="connsiteY203" fmla="*/ 256697 h 2922431"/>
                <a:gd name="connsiteX204" fmla="*/ 440959 w 3951653"/>
                <a:gd name="connsiteY204" fmla="*/ 226623 h 2922431"/>
                <a:gd name="connsiteX205" fmla="*/ 505094 w 3951653"/>
                <a:gd name="connsiteY205" fmla="*/ 212264 h 2922431"/>
                <a:gd name="connsiteX206" fmla="*/ 656915 w 3951653"/>
                <a:gd name="connsiteY206" fmla="*/ 323864 h 2922431"/>
                <a:gd name="connsiteX207" fmla="*/ 663539 w 3951653"/>
                <a:gd name="connsiteY207" fmla="*/ 360256 h 2922431"/>
                <a:gd name="connsiteX208" fmla="*/ 673915 w 3951653"/>
                <a:gd name="connsiteY208" fmla="*/ 343187 h 2922431"/>
                <a:gd name="connsiteX209" fmla="*/ 748170 w 3951653"/>
                <a:gd name="connsiteY209" fmla="*/ 309079 h 2922431"/>
                <a:gd name="connsiteX210" fmla="*/ 853181 w 3951653"/>
                <a:gd name="connsiteY210" fmla="*/ 425533 h 2922431"/>
                <a:gd name="connsiteX211" fmla="*/ 748169 w 3951653"/>
                <a:gd name="connsiteY211" fmla="*/ 541989 h 2922431"/>
                <a:gd name="connsiteX212" fmla="*/ 707295 w 3951653"/>
                <a:gd name="connsiteY212" fmla="*/ 532836 h 2922431"/>
                <a:gd name="connsiteX213" fmla="*/ 696429 w 3951653"/>
                <a:gd name="connsiteY213" fmla="*/ 524713 h 2922431"/>
                <a:gd name="connsiteX214" fmla="*/ 691585 w 3951653"/>
                <a:gd name="connsiteY214" fmla="*/ 551323 h 2922431"/>
                <a:gd name="connsiteX215" fmla="*/ 594826 w 3951653"/>
                <a:gd name="connsiteY215" fmla="*/ 622449 h 2922431"/>
                <a:gd name="connsiteX216" fmla="*/ 568123 w 3951653"/>
                <a:gd name="connsiteY216" fmla="*/ 616471 h 2922431"/>
                <a:gd name="connsiteX217" fmla="*/ 567828 w 3951653"/>
                <a:gd name="connsiteY217" fmla="*/ 618092 h 2922431"/>
                <a:gd name="connsiteX218" fmla="*/ 529782 w 3951653"/>
                <a:gd name="connsiteY218" fmla="*/ 669328 h 2922431"/>
                <a:gd name="connsiteX219" fmla="*/ 518483 w 3951653"/>
                <a:gd name="connsiteY219" fmla="*/ 675352 h 2922431"/>
                <a:gd name="connsiteX220" fmla="*/ 524696 w 3951653"/>
                <a:gd name="connsiteY220" fmla="*/ 685570 h 2922431"/>
                <a:gd name="connsiteX221" fmla="*/ 532948 w 3951653"/>
                <a:gd name="connsiteY221" fmla="*/ 730900 h 2922431"/>
                <a:gd name="connsiteX222" fmla="*/ 468812 w 3951653"/>
                <a:gd name="connsiteY222" fmla="*/ 838202 h 2922431"/>
                <a:gd name="connsiteX223" fmla="*/ 452434 w 3951653"/>
                <a:gd name="connsiteY223" fmla="*/ 841869 h 2922431"/>
                <a:gd name="connsiteX224" fmla="*/ 448649 w 3951653"/>
                <a:gd name="connsiteY224" fmla="*/ 862662 h 2922431"/>
                <a:gd name="connsiteX225" fmla="*/ 392765 w 3951653"/>
                <a:gd name="connsiteY225" fmla="*/ 924634 h 2922431"/>
                <a:gd name="connsiteX226" fmla="*/ 358642 w 3951653"/>
                <a:gd name="connsiteY226" fmla="*/ 932274 h 2922431"/>
                <a:gd name="connsiteX227" fmla="*/ 366018 w 3951653"/>
                <a:gd name="connsiteY227" fmla="*/ 972796 h 2922431"/>
                <a:gd name="connsiteX228" fmla="*/ 261008 w 3951653"/>
                <a:gd name="connsiteY228" fmla="*/ 1089251 h 2922431"/>
                <a:gd name="connsiteX229" fmla="*/ 155996 w 3951653"/>
                <a:gd name="connsiteY229" fmla="*/ 972797 h 2922431"/>
                <a:gd name="connsiteX230" fmla="*/ 220133 w 3951653"/>
                <a:gd name="connsiteY230" fmla="*/ 865493 h 2922431"/>
                <a:gd name="connsiteX231" fmla="*/ 254256 w 3951653"/>
                <a:gd name="connsiteY231" fmla="*/ 857853 h 2922431"/>
                <a:gd name="connsiteX232" fmla="*/ 246879 w 3951653"/>
                <a:gd name="connsiteY232" fmla="*/ 817332 h 2922431"/>
                <a:gd name="connsiteX233" fmla="*/ 311015 w 3951653"/>
                <a:gd name="connsiteY233" fmla="*/ 710029 h 2922431"/>
                <a:gd name="connsiteX234" fmla="*/ 327394 w 3951653"/>
                <a:gd name="connsiteY234" fmla="*/ 706361 h 2922431"/>
                <a:gd name="connsiteX235" fmla="*/ 331178 w 3951653"/>
                <a:gd name="connsiteY235" fmla="*/ 685570 h 2922431"/>
                <a:gd name="connsiteX236" fmla="*/ 353683 w 3951653"/>
                <a:gd name="connsiteY236" fmla="*/ 648553 h 2922431"/>
                <a:gd name="connsiteX237" fmla="*/ 380150 w 3951653"/>
                <a:gd name="connsiteY237" fmla="*/ 628764 h 2922431"/>
                <a:gd name="connsiteX238" fmla="*/ 374311 w 3951653"/>
                <a:gd name="connsiteY238" fmla="*/ 618091 h 2922431"/>
                <a:gd name="connsiteX239" fmla="*/ 373872 w 3951653"/>
                <a:gd name="connsiteY239" fmla="*/ 615681 h 2922431"/>
                <a:gd name="connsiteX240" fmla="*/ 369166 w 3951653"/>
                <a:gd name="connsiteY240" fmla="*/ 616734 h 2922431"/>
                <a:gd name="connsiteX241" fmla="*/ 323023 w 3951653"/>
                <a:gd name="connsiteY241" fmla="*/ 608997 h 2922431"/>
                <a:gd name="connsiteX242" fmla="*/ 299293 w 3951653"/>
                <a:gd name="connsiteY242" fmla="*/ 596346 h 2922431"/>
                <a:gd name="connsiteX243" fmla="*/ 298158 w 3951653"/>
                <a:gd name="connsiteY243" fmla="*/ 602581 h 2922431"/>
                <a:gd name="connsiteX244" fmla="*/ 155175 w 3951653"/>
                <a:gd name="connsiteY244" fmla="*/ 707684 h 2922431"/>
                <a:gd name="connsiteX245" fmla="*/ 0 w 3951653"/>
                <a:gd name="connsiteY245" fmla="*/ 535598 h 2922431"/>
                <a:gd name="connsiteX246" fmla="*/ 94774 w 3951653"/>
                <a:gd name="connsiteY246" fmla="*/ 377034 h 2922431"/>
                <a:gd name="connsiteX247" fmla="*/ 97290 w 3951653"/>
                <a:gd name="connsiteY247" fmla="*/ 376470 h 2922431"/>
                <a:gd name="connsiteX248" fmla="*/ 85618 w 3951653"/>
                <a:gd name="connsiteY248" fmla="*/ 349547 h 2922431"/>
                <a:gd name="connsiteX249" fmla="*/ 78211 w 3951653"/>
                <a:gd name="connsiteY249" fmla="*/ 295210 h 2922431"/>
                <a:gd name="connsiteX250" fmla="*/ 242980 w 3951653"/>
                <a:gd name="connsiteY250" fmla="*/ 112486 h 2922431"/>
                <a:gd name="connsiteX251" fmla="*/ 744717 w 3951653"/>
                <a:gd name="connsiteY251" fmla="*/ 7286 h 2922431"/>
                <a:gd name="connsiteX252" fmla="*/ 816726 w 3951653"/>
                <a:gd name="connsiteY252" fmla="*/ 95892 h 2922431"/>
                <a:gd name="connsiteX253" fmla="*/ 744717 w 3951653"/>
                <a:gd name="connsiteY253" fmla="*/ 184496 h 2922431"/>
                <a:gd name="connsiteX254" fmla="*/ 672710 w 3951653"/>
                <a:gd name="connsiteY254" fmla="*/ 95892 h 2922431"/>
                <a:gd name="connsiteX255" fmla="*/ 744717 w 3951653"/>
                <a:gd name="connsiteY255" fmla="*/ 7286 h 2922431"/>
                <a:gd name="connsiteX256" fmla="*/ 468892 w 3951653"/>
                <a:gd name="connsiteY256" fmla="*/ 0 h 2922431"/>
                <a:gd name="connsiteX257" fmla="*/ 517648 w 3951653"/>
                <a:gd name="connsiteY257" fmla="*/ 59995 h 2922431"/>
                <a:gd name="connsiteX258" fmla="*/ 468892 w 3951653"/>
                <a:gd name="connsiteY258" fmla="*/ 119990 h 2922431"/>
                <a:gd name="connsiteX259" fmla="*/ 420135 w 3951653"/>
                <a:gd name="connsiteY259" fmla="*/ 59995 h 2922431"/>
                <a:gd name="connsiteX260" fmla="*/ 468892 w 3951653"/>
                <a:gd name="connsiteY26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746574 w 3951653"/>
                <a:gd name="connsiteY115" fmla="*/ 1828190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790070 w 3951653"/>
                <a:gd name="connsiteY119" fmla="*/ 1991299 h 2922431"/>
                <a:gd name="connsiteX120" fmla="*/ 2933848 w 3951653"/>
                <a:gd name="connsiteY120" fmla="*/ 2283687 h 2922431"/>
                <a:gd name="connsiteX121" fmla="*/ 3063127 w 3951653"/>
                <a:gd name="connsiteY121" fmla="*/ 2270397 h 2922431"/>
                <a:gd name="connsiteX122" fmla="*/ 2991842 w 3951653"/>
                <a:gd name="connsiteY122" fmla="*/ 1982841 h 2922431"/>
                <a:gd name="connsiteX123" fmla="*/ 3730550 w 3951653"/>
                <a:gd name="connsiteY123" fmla="*/ 2281715 h 2922431"/>
                <a:gd name="connsiteX124" fmla="*/ 3951653 w 3951653"/>
                <a:gd name="connsiteY124" fmla="*/ 2395278 h 2922431"/>
                <a:gd name="connsiteX125" fmla="*/ 3814637 w 3951653"/>
                <a:gd name="connsiteY125" fmla="*/ 2485460 h 2922431"/>
                <a:gd name="connsiteX126" fmla="*/ 3649111 w 3951653"/>
                <a:gd name="connsiteY126" fmla="*/ 2468545 h 2922431"/>
                <a:gd name="connsiteX127" fmla="*/ 2646292 w 3951653"/>
                <a:gd name="connsiteY127" fmla="*/ 2406925 h 2922431"/>
                <a:gd name="connsiteX128" fmla="*/ 1947435 w 3951653"/>
                <a:gd name="connsiteY128" fmla="*/ 2545097 h 2922431"/>
                <a:gd name="connsiteX129" fmla="*/ 1949151 w 3951653"/>
                <a:gd name="connsiteY129" fmla="*/ 2422632 h 2922431"/>
                <a:gd name="connsiteX130" fmla="*/ 2521846 w 3951653"/>
                <a:gd name="connsiteY130" fmla="*/ 2328391 h 2922431"/>
                <a:gd name="connsiteX131" fmla="*/ 2746574 w 3951653"/>
                <a:gd name="connsiteY131" fmla="*/ 1828190 h 2922431"/>
                <a:gd name="connsiteX132" fmla="*/ 1000369 w 3951653"/>
                <a:gd name="connsiteY132" fmla="*/ 1732290 h 2922431"/>
                <a:gd name="connsiteX133" fmla="*/ 978800 w 3951653"/>
                <a:gd name="connsiteY133" fmla="*/ 1918355 h 2922431"/>
                <a:gd name="connsiteX134" fmla="*/ 1026437 w 3951653"/>
                <a:gd name="connsiteY134" fmla="*/ 2099505 h 2922431"/>
                <a:gd name="connsiteX135" fmla="*/ 1048005 w 3951653"/>
                <a:gd name="connsiteY135" fmla="*/ 1913443 h 2922431"/>
                <a:gd name="connsiteX136" fmla="*/ 1000369 w 3951653"/>
                <a:gd name="connsiteY136" fmla="*/ 1732290 h 2922431"/>
                <a:gd name="connsiteX137" fmla="*/ 1660555 w 3951653"/>
                <a:gd name="connsiteY137" fmla="*/ 1553217 h 2922431"/>
                <a:gd name="connsiteX138" fmla="*/ 1738542 w 3951653"/>
                <a:gd name="connsiteY138" fmla="*/ 1603223 h 2922431"/>
                <a:gd name="connsiteX139" fmla="*/ 1717110 w 3951653"/>
                <a:gd name="connsiteY139" fmla="*/ 1715545 h 2922431"/>
                <a:gd name="connsiteX140" fmla="*/ 1617693 w 3951653"/>
                <a:gd name="connsiteY140" fmla="*/ 1644107 h 2922431"/>
                <a:gd name="connsiteX141" fmla="*/ 1660555 w 3951653"/>
                <a:gd name="connsiteY141" fmla="*/ 1553217 h 2922431"/>
                <a:gd name="connsiteX142" fmla="*/ 1119548 w 3951653"/>
                <a:gd name="connsiteY142" fmla="*/ 1458296 h 2922431"/>
                <a:gd name="connsiteX143" fmla="*/ 1104848 w 3951653"/>
                <a:gd name="connsiteY143" fmla="*/ 1759674 h 2922431"/>
                <a:gd name="connsiteX144" fmla="*/ 1161974 w 3951653"/>
                <a:gd name="connsiteY144" fmla="*/ 2055952 h 2922431"/>
                <a:gd name="connsiteX145" fmla="*/ 1176673 w 3951653"/>
                <a:gd name="connsiteY145" fmla="*/ 1754575 h 2922431"/>
                <a:gd name="connsiteX146" fmla="*/ 1119548 w 3951653"/>
                <a:gd name="connsiteY146" fmla="*/ 1458296 h 2922431"/>
                <a:gd name="connsiteX147" fmla="*/ 578603 w 3951653"/>
                <a:gd name="connsiteY147" fmla="*/ 1457544 h 2922431"/>
                <a:gd name="connsiteX148" fmla="*/ 618108 w 3951653"/>
                <a:gd name="connsiteY148" fmla="*/ 1506154 h 2922431"/>
                <a:gd name="connsiteX149" fmla="*/ 578603 w 3951653"/>
                <a:gd name="connsiteY149" fmla="*/ 1554764 h 2922431"/>
                <a:gd name="connsiteX150" fmla="*/ 539098 w 3951653"/>
                <a:gd name="connsiteY150" fmla="*/ 1506155 h 2922431"/>
                <a:gd name="connsiteX151" fmla="*/ 578603 w 3951653"/>
                <a:gd name="connsiteY151" fmla="*/ 1457544 h 2922431"/>
                <a:gd name="connsiteX152" fmla="*/ 1212801 w 3951653"/>
                <a:gd name="connsiteY152" fmla="*/ 1457091 h 2922431"/>
                <a:gd name="connsiteX153" fmla="*/ 1219094 w 3951653"/>
                <a:gd name="connsiteY153" fmla="*/ 1644295 h 2922431"/>
                <a:gd name="connsiteX154" fmla="*/ 1293097 w 3951653"/>
                <a:gd name="connsiteY154" fmla="*/ 1816367 h 2922431"/>
                <a:gd name="connsiteX155" fmla="*/ 1286804 w 3951653"/>
                <a:gd name="connsiteY155" fmla="*/ 1629164 h 2922431"/>
                <a:gd name="connsiteX156" fmla="*/ 1212801 w 3951653"/>
                <a:gd name="connsiteY156" fmla="*/ 1457091 h 2922431"/>
                <a:gd name="connsiteX157" fmla="*/ 394346 w 3951653"/>
                <a:gd name="connsiteY157" fmla="*/ 1303027 h 2922431"/>
                <a:gd name="connsiteX158" fmla="*/ 464328 w 3951653"/>
                <a:gd name="connsiteY158" fmla="*/ 1389139 h 2922431"/>
                <a:gd name="connsiteX159" fmla="*/ 394346 w 3951653"/>
                <a:gd name="connsiteY159" fmla="*/ 1475252 h 2922431"/>
                <a:gd name="connsiteX160" fmla="*/ 324364 w 3951653"/>
                <a:gd name="connsiteY160" fmla="*/ 1389139 h 2922431"/>
                <a:gd name="connsiteX161" fmla="*/ 394346 w 3951653"/>
                <a:gd name="connsiteY161" fmla="*/ 1303027 h 2922431"/>
                <a:gd name="connsiteX162" fmla="*/ 1584951 w 3951653"/>
                <a:gd name="connsiteY162" fmla="*/ 1184397 h 2922431"/>
                <a:gd name="connsiteX163" fmla="*/ 1057908 w 3951653"/>
                <a:gd name="connsiteY163" fmla="*/ 2502857 h 2922431"/>
                <a:gd name="connsiteX164" fmla="*/ 1523378 w 3951653"/>
                <a:gd name="connsiteY164" fmla="*/ 2559844 h 2922431"/>
                <a:gd name="connsiteX165" fmla="*/ 1933739 w 3951653"/>
                <a:gd name="connsiteY165" fmla="*/ 1517606 h 2922431"/>
                <a:gd name="connsiteX166" fmla="*/ 1584951 w 3951653"/>
                <a:gd name="connsiteY166" fmla="*/ 1184397 h 2922431"/>
                <a:gd name="connsiteX167" fmla="*/ 405497 w 3951653"/>
                <a:gd name="connsiteY167" fmla="*/ 1063408 h 2922431"/>
                <a:gd name="connsiteX168" fmla="*/ 438833 w 3951653"/>
                <a:gd name="connsiteY168" fmla="*/ 1168585 h 2922431"/>
                <a:gd name="connsiteX169" fmla="*/ 306496 w 3951653"/>
                <a:gd name="connsiteY169" fmla="*/ 1223354 h 2922431"/>
                <a:gd name="connsiteX170" fmla="*/ 251323 w 3951653"/>
                <a:gd name="connsiteY170" fmla="*/ 1105347 h 2922431"/>
                <a:gd name="connsiteX171" fmla="*/ 289827 w 3951653"/>
                <a:gd name="connsiteY171" fmla="*/ 1094364 h 2922431"/>
                <a:gd name="connsiteX172" fmla="*/ 405497 w 3951653"/>
                <a:gd name="connsiteY172" fmla="*/ 1063408 h 2922431"/>
                <a:gd name="connsiteX173" fmla="*/ 1358748 w 3951653"/>
                <a:gd name="connsiteY173" fmla="*/ 992093 h 2922431"/>
                <a:gd name="connsiteX174" fmla="*/ 1214732 w 3951653"/>
                <a:gd name="connsiteY174" fmla="*/ 1138002 h 2922431"/>
                <a:gd name="connsiteX175" fmla="*/ 1358747 w 3951653"/>
                <a:gd name="connsiteY175" fmla="*/ 1283911 h 2922431"/>
                <a:gd name="connsiteX176" fmla="*/ 1502763 w 3951653"/>
                <a:gd name="connsiteY176" fmla="*/ 1138003 h 2922431"/>
                <a:gd name="connsiteX177" fmla="*/ 1358748 w 3951653"/>
                <a:gd name="connsiteY177" fmla="*/ 992093 h 2922431"/>
                <a:gd name="connsiteX178" fmla="*/ 1287889 w 3951653"/>
                <a:gd name="connsiteY178" fmla="*/ 812101 h 2922431"/>
                <a:gd name="connsiteX179" fmla="*/ 1586339 w 3951653"/>
                <a:gd name="connsiteY179" fmla="*/ 926401 h 2922431"/>
                <a:gd name="connsiteX180" fmla="*/ 1586093 w 3951653"/>
                <a:gd name="connsiteY180" fmla="*/ 1014410 h 2922431"/>
                <a:gd name="connsiteX181" fmla="*/ 2054578 w 3951653"/>
                <a:gd name="connsiteY181" fmla="*/ 1474785 h 2922431"/>
                <a:gd name="connsiteX182" fmla="*/ 1597377 w 3951653"/>
                <a:gd name="connsiteY182" fmla="*/ 2671183 h 2922431"/>
                <a:gd name="connsiteX183" fmla="*/ 967214 w 3951653"/>
                <a:gd name="connsiteY183" fmla="*/ 2653602 h 2922431"/>
                <a:gd name="connsiteX184" fmla="*/ 891013 w 3951653"/>
                <a:gd name="connsiteY184" fmla="*/ 2704402 h 2922431"/>
                <a:gd name="connsiteX185" fmla="*/ 585968 w 3951653"/>
                <a:gd name="connsiteY185" fmla="*/ 2572757 h 2922431"/>
                <a:gd name="connsiteX186" fmla="*/ 1287889 w 3951653"/>
                <a:gd name="connsiteY186" fmla="*/ 812101 h 2922431"/>
                <a:gd name="connsiteX187" fmla="*/ 843388 w 3951653"/>
                <a:gd name="connsiteY187" fmla="*/ 697804 h 2922431"/>
                <a:gd name="connsiteX188" fmla="*/ 1081514 w 3951653"/>
                <a:gd name="connsiteY188" fmla="*/ 783529 h 2922431"/>
                <a:gd name="connsiteX189" fmla="*/ 1119950 w 3951653"/>
                <a:gd name="connsiteY189" fmla="*/ 731107 h 2922431"/>
                <a:gd name="connsiteX190" fmla="*/ 1221478 w 3951653"/>
                <a:gd name="connsiteY190" fmla="*/ 768758 h 2922431"/>
                <a:gd name="connsiteX191" fmla="*/ 523973 w 3951653"/>
                <a:gd name="connsiteY191" fmla="*/ 2544684 h 2922431"/>
                <a:gd name="connsiteX192" fmla="*/ 431971 w 3951653"/>
                <a:gd name="connsiteY192" fmla="*/ 2500684 h 2922431"/>
                <a:gd name="connsiteX193" fmla="*/ 433814 w 3951653"/>
                <a:gd name="connsiteY193" fmla="*/ 2434530 h 2922431"/>
                <a:gd name="connsiteX194" fmla="*/ 198863 w 3951653"/>
                <a:gd name="connsiteY194" fmla="*/ 2304353 h 2922431"/>
                <a:gd name="connsiteX195" fmla="*/ 275064 w 3951653"/>
                <a:gd name="connsiteY195" fmla="*/ 2101154 h 2922431"/>
                <a:gd name="connsiteX196" fmla="*/ 551289 w 3951653"/>
                <a:gd name="connsiteY196" fmla="*/ 2158304 h 2922431"/>
                <a:gd name="connsiteX197" fmla="*/ 976738 w 3951653"/>
                <a:gd name="connsiteY197" fmla="*/ 1075629 h 2922431"/>
                <a:gd name="connsiteX198" fmla="*/ 735438 w 3951653"/>
                <a:gd name="connsiteY198" fmla="*/ 901004 h 2922431"/>
                <a:gd name="connsiteX199" fmla="*/ 843388 w 3951653"/>
                <a:gd name="connsiteY199" fmla="*/ 697804 h 2922431"/>
                <a:gd name="connsiteX200" fmla="*/ 242980 w 3951653"/>
                <a:gd name="connsiteY200" fmla="*/ 112486 h 2922431"/>
                <a:gd name="connsiteX201" fmla="*/ 394801 w 3951653"/>
                <a:gd name="connsiteY201" fmla="*/ 224085 h 2922431"/>
                <a:gd name="connsiteX202" fmla="*/ 400738 w 3951653"/>
                <a:gd name="connsiteY202" fmla="*/ 256697 h 2922431"/>
                <a:gd name="connsiteX203" fmla="*/ 440959 w 3951653"/>
                <a:gd name="connsiteY203" fmla="*/ 226623 h 2922431"/>
                <a:gd name="connsiteX204" fmla="*/ 505094 w 3951653"/>
                <a:gd name="connsiteY204" fmla="*/ 212264 h 2922431"/>
                <a:gd name="connsiteX205" fmla="*/ 656915 w 3951653"/>
                <a:gd name="connsiteY205" fmla="*/ 323864 h 2922431"/>
                <a:gd name="connsiteX206" fmla="*/ 663539 w 3951653"/>
                <a:gd name="connsiteY206" fmla="*/ 360256 h 2922431"/>
                <a:gd name="connsiteX207" fmla="*/ 673915 w 3951653"/>
                <a:gd name="connsiteY207" fmla="*/ 343187 h 2922431"/>
                <a:gd name="connsiteX208" fmla="*/ 748170 w 3951653"/>
                <a:gd name="connsiteY208" fmla="*/ 309079 h 2922431"/>
                <a:gd name="connsiteX209" fmla="*/ 853181 w 3951653"/>
                <a:gd name="connsiteY209" fmla="*/ 425533 h 2922431"/>
                <a:gd name="connsiteX210" fmla="*/ 748169 w 3951653"/>
                <a:gd name="connsiteY210" fmla="*/ 541989 h 2922431"/>
                <a:gd name="connsiteX211" fmla="*/ 707295 w 3951653"/>
                <a:gd name="connsiteY211" fmla="*/ 532836 h 2922431"/>
                <a:gd name="connsiteX212" fmla="*/ 696429 w 3951653"/>
                <a:gd name="connsiteY212" fmla="*/ 524713 h 2922431"/>
                <a:gd name="connsiteX213" fmla="*/ 691585 w 3951653"/>
                <a:gd name="connsiteY213" fmla="*/ 551323 h 2922431"/>
                <a:gd name="connsiteX214" fmla="*/ 594826 w 3951653"/>
                <a:gd name="connsiteY214" fmla="*/ 622449 h 2922431"/>
                <a:gd name="connsiteX215" fmla="*/ 568123 w 3951653"/>
                <a:gd name="connsiteY215" fmla="*/ 616471 h 2922431"/>
                <a:gd name="connsiteX216" fmla="*/ 567828 w 3951653"/>
                <a:gd name="connsiteY216" fmla="*/ 618092 h 2922431"/>
                <a:gd name="connsiteX217" fmla="*/ 529782 w 3951653"/>
                <a:gd name="connsiteY217" fmla="*/ 669328 h 2922431"/>
                <a:gd name="connsiteX218" fmla="*/ 518483 w 3951653"/>
                <a:gd name="connsiteY218" fmla="*/ 675352 h 2922431"/>
                <a:gd name="connsiteX219" fmla="*/ 524696 w 3951653"/>
                <a:gd name="connsiteY219" fmla="*/ 685570 h 2922431"/>
                <a:gd name="connsiteX220" fmla="*/ 532948 w 3951653"/>
                <a:gd name="connsiteY220" fmla="*/ 730900 h 2922431"/>
                <a:gd name="connsiteX221" fmla="*/ 468812 w 3951653"/>
                <a:gd name="connsiteY221" fmla="*/ 838202 h 2922431"/>
                <a:gd name="connsiteX222" fmla="*/ 452434 w 3951653"/>
                <a:gd name="connsiteY222" fmla="*/ 841869 h 2922431"/>
                <a:gd name="connsiteX223" fmla="*/ 448649 w 3951653"/>
                <a:gd name="connsiteY223" fmla="*/ 862662 h 2922431"/>
                <a:gd name="connsiteX224" fmla="*/ 392765 w 3951653"/>
                <a:gd name="connsiteY224" fmla="*/ 924634 h 2922431"/>
                <a:gd name="connsiteX225" fmla="*/ 358642 w 3951653"/>
                <a:gd name="connsiteY225" fmla="*/ 932274 h 2922431"/>
                <a:gd name="connsiteX226" fmla="*/ 366018 w 3951653"/>
                <a:gd name="connsiteY226" fmla="*/ 972796 h 2922431"/>
                <a:gd name="connsiteX227" fmla="*/ 261008 w 3951653"/>
                <a:gd name="connsiteY227" fmla="*/ 1089251 h 2922431"/>
                <a:gd name="connsiteX228" fmla="*/ 155996 w 3951653"/>
                <a:gd name="connsiteY228" fmla="*/ 972797 h 2922431"/>
                <a:gd name="connsiteX229" fmla="*/ 220133 w 3951653"/>
                <a:gd name="connsiteY229" fmla="*/ 865493 h 2922431"/>
                <a:gd name="connsiteX230" fmla="*/ 254256 w 3951653"/>
                <a:gd name="connsiteY230" fmla="*/ 857853 h 2922431"/>
                <a:gd name="connsiteX231" fmla="*/ 246879 w 3951653"/>
                <a:gd name="connsiteY231" fmla="*/ 817332 h 2922431"/>
                <a:gd name="connsiteX232" fmla="*/ 311015 w 3951653"/>
                <a:gd name="connsiteY232" fmla="*/ 710029 h 2922431"/>
                <a:gd name="connsiteX233" fmla="*/ 327394 w 3951653"/>
                <a:gd name="connsiteY233" fmla="*/ 706361 h 2922431"/>
                <a:gd name="connsiteX234" fmla="*/ 331178 w 3951653"/>
                <a:gd name="connsiteY234" fmla="*/ 685570 h 2922431"/>
                <a:gd name="connsiteX235" fmla="*/ 353683 w 3951653"/>
                <a:gd name="connsiteY235" fmla="*/ 648553 h 2922431"/>
                <a:gd name="connsiteX236" fmla="*/ 380150 w 3951653"/>
                <a:gd name="connsiteY236" fmla="*/ 628764 h 2922431"/>
                <a:gd name="connsiteX237" fmla="*/ 374311 w 3951653"/>
                <a:gd name="connsiteY237" fmla="*/ 618091 h 2922431"/>
                <a:gd name="connsiteX238" fmla="*/ 373872 w 3951653"/>
                <a:gd name="connsiteY238" fmla="*/ 615681 h 2922431"/>
                <a:gd name="connsiteX239" fmla="*/ 369166 w 3951653"/>
                <a:gd name="connsiteY239" fmla="*/ 616734 h 2922431"/>
                <a:gd name="connsiteX240" fmla="*/ 323023 w 3951653"/>
                <a:gd name="connsiteY240" fmla="*/ 608997 h 2922431"/>
                <a:gd name="connsiteX241" fmla="*/ 299293 w 3951653"/>
                <a:gd name="connsiteY241" fmla="*/ 596346 h 2922431"/>
                <a:gd name="connsiteX242" fmla="*/ 298158 w 3951653"/>
                <a:gd name="connsiteY242" fmla="*/ 602581 h 2922431"/>
                <a:gd name="connsiteX243" fmla="*/ 155175 w 3951653"/>
                <a:gd name="connsiteY243" fmla="*/ 707684 h 2922431"/>
                <a:gd name="connsiteX244" fmla="*/ 0 w 3951653"/>
                <a:gd name="connsiteY244" fmla="*/ 535598 h 2922431"/>
                <a:gd name="connsiteX245" fmla="*/ 94774 w 3951653"/>
                <a:gd name="connsiteY245" fmla="*/ 377034 h 2922431"/>
                <a:gd name="connsiteX246" fmla="*/ 97290 w 3951653"/>
                <a:gd name="connsiteY246" fmla="*/ 376470 h 2922431"/>
                <a:gd name="connsiteX247" fmla="*/ 85618 w 3951653"/>
                <a:gd name="connsiteY247" fmla="*/ 349547 h 2922431"/>
                <a:gd name="connsiteX248" fmla="*/ 78211 w 3951653"/>
                <a:gd name="connsiteY248" fmla="*/ 295210 h 2922431"/>
                <a:gd name="connsiteX249" fmla="*/ 242980 w 3951653"/>
                <a:gd name="connsiteY249" fmla="*/ 112486 h 2922431"/>
                <a:gd name="connsiteX250" fmla="*/ 744717 w 3951653"/>
                <a:gd name="connsiteY250" fmla="*/ 7286 h 2922431"/>
                <a:gd name="connsiteX251" fmla="*/ 816726 w 3951653"/>
                <a:gd name="connsiteY251" fmla="*/ 95892 h 2922431"/>
                <a:gd name="connsiteX252" fmla="*/ 744717 w 3951653"/>
                <a:gd name="connsiteY252" fmla="*/ 184496 h 2922431"/>
                <a:gd name="connsiteX253" fmla="*/ 672710 w 3951653"/>
                <a:gd name="connsiteY253" fmla="*/ 95892 h 2922431"/>
                <a:gd name="connsiteX254" fmla="*/ 744717 w 3951653"/>
                <a:gd name="connsiteY254" fmla="*/ 7286 h 2922431"/>
                <a:gd name="connsiteX255" fmla="*/ 468892 w 3951653"/>
                <a:gd name="connsiteY255" fmla="*/ 0 h 2922431"/>
                <a:gd name="connsiteX256" fmla="*/ 517648 w 3951653"/>
                <a:gd name="connsiteY256" fmla="*/ 59995 h 2922431"/>
                <a:gd name="connsiteX257" fmla="*/ 468892 w 3951653"/>
                <a:gd name="connsiteY257" fmla="*/ 119990 h 2922431"/>
                <a:gd name="connsiteX258" fmla="*/ 420135 w 3951653"/>
                <a:gd name="connsiteY258" fmla="*/ 59995 h 2922431"/>
                <a:gd name="connsiteX259" fmla="*/ 468892 w 3951653"/>
                <a:gd name="connsiteY25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790070 w 3951653"/>
                <a:gd name="connsiteY119" fmla="*/ 1991299 h 2922431"/>
                <a:gd name="connsiteX120" fmla="*/ 2933848 w 3951653"/>
                <a:gd name="connsiteY120" fmla="*/ 2283687 h 2922431"/>
                <a:gd name="connsiteX121" fmla="*/ 3063127 w 3951653"/>
                <a:gd name="connsiteY121" fmla="*/ 2270397 h 2922431"/>
                <a:gd name="connsiteX122" fmla="*/ 2991842 w 3951653"/>
                <a:gd name="connsiteY122" fmla="*/ 1982841 h 2922431"/>
                <a:gd name="connsiteX123" fmla="*/ 3730550 w 3951653"/>
                <a:gd name="connsiteY123" fmla="*/ 2281715 h 2922431"/>
                <a:gd name="connsiteX124" fmla="*/ 3951653 w 3951653"/>
                <a:gd name="connsiteY124" fmla="*/ 2395278 h 2922431"/>
                <a:gd name="connsiteX125" fmla="*/ 3814637 w 3951653"/>
                <a:gd name="connsiteY125" fmla="*/ 2485460 h 2922431"/>
                <a:gd name="connsiteX126" fmla="*/ 3649111 w 3951653"/>
                <a:gd name="connsiteY126" fmla="*/ 2468545 h 2922431"/>
                <a:gd name="connsiteX127" fmla="*/ 2646292 w 3951653"/>
                <a:gd name="connsiteY127" fmla="*/ 2406925 h 2922431"/>
                <a:gd name="connsiteX128" fmla="*/ 1947435 w 3951653"/>
                <a:gd name="connsiteY128" fmla="*/ 2545097 h 2922431"/>
                <a:gd name="connsiteX129" fmla="*/ 1949151 w 3951653"/>
                <a:gd name="connsiteY129" fmla="*/ 2422632 h 2922431"/>
                <a:gd name="connsiteX130" fmla="*/ 2521846 w 3951653"/>
                <a:gd name="connsiteY130" fmla="*/ 2328391 h 2922431"/>
                <a:gd name="connsiteX131" fmla="*/ 1000369 w 3951653"/>
                <a:gd name="connsiteY131" fmla="*/ 1732290 h 2922431"/>
                <a:gd name="connsiteX132" fmla="*/ 978800 w 3951653"/>
                <a:gd name="connsiteY132" fmla="*/ 1918355 h 2922431"/>
                <a:gd name="connsiteX133" fmla="*/ 1026437 w 3951653"/>
                <a:gd name="connsiteY133" fmla="*/ 2099505 h 2922431"/>
                <a:gd name="connsiteX134" fmla="*/ 1048005 w 3951653"/>
                <a:gd name="connsiteY134" fmla="*/ 1913443 h 2922431"/>
                <a:gd name="connsiteX135" fmla="*/ 1000369 w 3951653"/>
                <a:gd name="connsiteY135" fmla="*/ 1732290 h 2922431"/>
                <a:gd name="connsiteX136" fmla="*/ 1660555 w 3951653"/>
                <a:gd name="connsiteY136" fmla="*/ 1553217 h 2922431"/>
                <a:gd name="connsiteX137" fmla="*/ 1738542 w 3951653"/>
                <a:gd name="connsiteY137" fmla="*/ 1603223 h 2922431"/>
                <a:gd name="connsiteX138" fmla="*/ 1717110 w 3951653"/>
                <a:gd name="connsiteY138" fmla="*/ 1715545 h 2922431"/>
                <a:gd name="connsiteX139" fmla="*/ 1617693 w 3951653"/>
                <a:gd name="connsiteY139" fmla="*/ 1644107 h 2922431"/>
                <a:gd name="connsiteX140" fmla="*/ 1660555 w 3951653"/>
                <a:gd name="connsiteY140" fmla="*/ 1553217 h 2922431"/>
                <a:gd name="connsiteX141" fmla="*/ 1119548 w 3951653"/>
                <a:gd name="connsiteY141" fmla="*/ 1458296 h 2922431"/>
                <a:gd name="connsiteX142" fmla="*/ 1104848 w 3951653"/>
                <a:gd name="connsiteY142" fmla="*/ 1759674 h 2922431"/>
                <a:gd name="connsiteX143" fmla="*/ 1161974 w 3951653"/>
                <a:gd name="connsiteY143" fmla="*/ 2055952 h 2922431"/>
                <a:gd name="connsiteX144" fmla="*/ 1176673 w 3951653"/>
                <a:gd name="connsiteY144" fmla="*/ 1754575 h 2922431"/>
                <a:gd name="connsiteX145" fmla="*/ 1119548 w 3951653"/>
                <a:gd name="connsiteY145" fmla="*/ 1458296 h 2922431"/>
                <a:gd name="connsiteX146" fmla="*/ 578603 w 3951653"/>
                <a:gd name="connsiteY146" fmla="*/ 1457544 h 2922431"/>
                <a:gd name="connsiteX147" fmla="*/ 618108 w 3951653"/>
                <a:gd name="connsiteY147" fmla="*/ 1506154 h 2922431"/>
                <a:gd name="connsiteX148" fmla="*/ 578603 w 3951653"/>
                <a:gd name="connsiteY148" fmla="*/ 1554764 h 2922431"/>
                <a:gd name="connsiteX149" fmla="*/ 539098 w 3951653"/>
                <a:gd name="connsiteY149" fmla="*/ 1506155 h 2922431"/>
                <a:gd name="connsiteX150" fmla="*/ 578603 w 3951653"/>
                <a:gd name="connsiteY150" fmla="*/ 1457544 h 2922431"/>
                <a:gd name="connsiteX151" fmla="*/ 1212801 w 3951653"/>
                <a:gd name="connsiteY151" fmla="*/ 1457091 h 2922431"/>
                <a:gd name="connsiteX152" fmla="*/ 1219094 w 3951653"/>
                <a:gd name="connsiteY152" fmla="*/ 1644295 h 2922431"/>
                <a:gd name="connsiteX153" fmla="*/ 1293097 w 3951653"/>
                <a:gd name="connsiteY153" fmla="*/ 1816367 h 2922431"/>
                <a:gd name="connsiteX154" fmla="*/ 1286804 w 3951653"/>
                <a:gd name="connsiteY154" fmla="*/ 1629164 h 2922431"/>
                <a:gd name="connsiteX155" fmla="*/ 1212801 w 3951653"/>
                <a:gd name="connsiteY155" fmla="*/ 1457091 h 2922431"/>
                <a:gd name="connsiteX156" fmla="*/ 394346 w 3951653"/>
                <a:gd name="connsiteY156" fmla="*/ 1303027 h 2922431"/>
                <a:gd name="connsiteX157" fmla="*/ 464328 w 3951653"/>
                <a:gd name="connsiteY157" fmla="*/ 1389139 h 2922431"/>
                <a:gd name="connsiteX158" fmla="*/ 394346 w 3951653"/>
                <a:gd name="connsiteY158" fmla="*/ 1475252 h 2922431"/>
                <a:gd name="connsiteX159" fmla="*/ 324364 w 3951653"/>
                <a:gd name="connsiteY159" fmla="*/ 1389139 h 2922431"/>
                <a:gd name="connsiteX160" fmla="*/ 394346 w 3951653"/>
                <a:gd name="connsiteY160" fmla="*/ 1303027 h 2922431"/>
                <a:gd name="connsiteX161" fmla="*/ 1584951 w 3951653"/>
                <a:gd name="connsiteY161" fmla="*/ 1184397 h 2922431"/>
                <a:gd name="connsiteX162" fmla="*/ 1057908 w 3951653"/>
                <a:gd name="connsiteY162" fmla="*/ 2502857 h 2922431"/>
                <a:gd name="connsiteX163" fmla="*/ 1523378 w 3951653"/>
                <a:gd name="connsiteY163" fmla="*/ 2559844 h 2922431"/>
                <a:gd name="connsiteX164" fmla="*/ 1933739 w 3951653"/>
                <a:gd name="connsiteY164" fmla="*/ 1517606 h 2922431"/>
                <a:gd name="connsiteX165" fmla="*/ 1584951 w 3951653"/>
                <a:gd name="connsiteY165" fmla="*/ 1184397 h 2922431"/>
                <a:gd name="connsiteX166" fmla="*/ 405497 w 3951653"/>
                <a:gd name="connsiteY166" fmla="*/ 1063408 h 2922431"/>
                <a:gd name="connsiteX167" fmla="*/ 438833 w 3951653"/>
                <a:gd name="connsiteY167" fmla="*/ 1168585 h 2922431"/>
                <a:gd name="connsiteX168" fmla="*/ 306496 w 3951653"/>
                <a:gd name="connsiteY168" fmla="*/ 1223354 h 2922431"/>
                <a:gd name="connsiteX169" fmla="*/ 251323 w 3951653"/>
                <a:gd name="connsiteY169" fmla="*/ 1105347 h 2922431"/>
                <a:gd name="connsiteX170" fmla="*/ 289827 w 3951653"/>
                <a:gd name="connsiteY170" fmla="*/ 1094364 h 2922431"/>
                <a:gd name="connsiteX171" fmla="*/ 405497 w 3951653"/>
                <a:gd name="connsiteY171" fmla="*/ 1063408 h 2922431"/>
                <a:gd name="connsiteX172" fmla="*/ 1358748 w 3951653"/>
                <a:gd name="connsiteY172" fmla="*/ 992093 h 2922431"/>
                <a:gd name="connsiteX173" fmla="*/ 1214732 w 3951653"/>
                <a:gd name="connsiteY173" fmla="*/ 1138002 h 2922431"/>
                <a:gd name="connsiteX174" fmla="*/ 1358747 w 3951653"/>
                <a:gd name="connsiteY174" fmla="*/ 1283911 h 2922431"/>
                <a:gd name="connsiteX175" fmla="*/ 1502763 w 3951653"/>
                <a:gd name="connsiteY175" fmla="*/ 1138003 h 2922431"/>
                <a:gd name="connsiteX176" fmla="*/ 1358748 w 3951653"/>
                <a:gd name="connsiteY176" fmla="*/ 992093 h 2922431"/>
                <a:gd name="connsiteX177" fmla="*/ 1287889 w 3951653"/>
                <a:gd name="connsiteY177" fmla="*/ 812101 h 2922431"/>
                <a:gd name="connsiteX178" fmla="*/ 1586339 w 3951653"/>
                <a:gd name="connsiteY178" fmla="*/ 926401 h 2922431"/>
                <a:gd name="connsiteX179" fmla="*/ 1586093 w 3951653"/>
                <a:gd name="connsiteY179" fmla="*/ 1014410 h 2922431"/>
                <a:gd name="connsiteX180" fmla="*/ 2054578 w 3951653"/>
                <a:gd name="connsiteY180" fmla="*/ 1474785 h 2922431"/>
                <a:gd name="connsiteX181" fmla="*/ 1597377 w 3951653"/>
                <a:gd name="connsiteY181" fmla="*/ 2671183 h 2922431"/>
                <a:gd name="connsiteX182" fmla="*/ 967214 w 3951653"/>
                <a:gd name="connsiteY182" fmla="*/ 2653602 h 2922431"/>
                <a:gd name="connsiteX183" fmla="*/ 891013 w 3951653"/>
                <a:gd name="connsiteY183" fmla="*/ 2704402 h 2922431"/>
                <a:gd name="connsiteX184" fmla="*/ 585968 w 3951653"/>
                <a:gd name="connsiteY184" fmla="*/ 2572757 h 2922431"/>
                <a:gd name="connsiteX185" fmla="*/ 1287889 w 3951653"/>
                <a:gd name="connsiteY185" fmla="*/ 812101 h 2922431"/>
                <a:gd name="connsiteX186" fmla="*/ 843388 w 3951653"/>
                <a:gd name="connsiteY186" fmla="*/ 697804 h 2922431"/>
                <a:gd name="connsiteX187" fmla="*/ 1081514 w 3951653"/>
                <a:gd name="connsiteY187" fmla="*/ 783529 h 2922431"/>
                <a:gd name="connsiteX188" fmla="*/ 1119950 w 3951653"/>
                <a:gd name="connsiteY188" fmla="*/ 731107 h 2922431"/>
                <a:gd name="connsiteX189" fmla="*/ 1221478 w 3951653"/>
                <a:gd name="connsiteY189" fmla="*/ 768758 h 2922431"/>
                <a:gd name="connsiteX190" fmla="*/ 523973 w 3951653"/>
                <a:gd name="connsiteY190" fmla="*/ 2544684 h 2922431"/>
                <a:gd name="connsiteX191" fmla="*/ 431971 w 3951653"/>
                <a:gd name="connsiteY191" fmla="*/ 2500684 h 2922431"/>
                <a:gd name="connsiteX192" fmla="*/ 433814 w 3951653"/>
                <a:gd name="connsiteY192" fmla="*/ 2434530 h 2922431"/>
                <a:gd name="connsiteX193" fmla="*/ 198863 w 3951653"/>
                <a:gd name="connsiteY193" fmla="*/ 2304353 h 2922431"/>
                <a:gd name="connsiteX194" fmla="*/ 275064 w 3951653"/>
                <a:gd name="connsiteY194" fmla="*/ 2101154 h 2922431"/>
                <a:gd name="connsiteX195" fmla="*/ 551289 w 3951653"/>
                <a:gd name="connsiteY195" fmla="*/ 2158304 h 2922431"/>
                <a:gd name="connsiteX196" fmla="*/ 976738 w 3951653"/>
                <a:gd name="connsiteY196" fmla="*/ 1075629 h 2922431"/>
                <a:gd name="connsiteX197" fmla="*/ 735438 w 3951653"/>
                <a:gd name="connsiteY197" fmla="*/ 901004 h 2922431"/>
                <a:gd name="connsiteX198" fmla="*/ 843388 w 3951653"/>
                <a:gd name="connsiteY198" fmla="*/ 697804 h 2922431"/>
                <a:gd name="connsiteX199" fmla="*/ 242980 w 3951653"/>
                <a:gd name="connsiteY199" fmla="*/ 112486 h 2922431"/>
                <a:gd name="connsiteX200" fmla="*/ 394801 w 3951653"/>
                <a:gd name="connsiteY200" fmla="*/ 224085 h 2922431"/>
                <a:gd name="connsiteX201" fmla="*/ 400738 w 3951653"/>
                <a:gd name="connsiteY201" fmla="*/ 256697 h 2922431"/>
                <a:gd name="connsiteX202" fmla="*/ 440959 w 3951653"/>
                <a:gd name="connsiteY202" fmla="*/ 226623 h 2922431"/>
                <a:gd name="connsiteX203" fmla="*/ 505094 w 3951653"/>
                <a:gd name="connsiteY203" fmla="*/ 212264 h 2922431"/>
                <a:gd name="connsiteX204" fmla="*/ 656915 w 3951653"/>
                <a:gd name="connsiteY204" fmla="*/ 323864 h 2922431"/>
                <a:gd name="connsiteX205" fmla="*/ 663539 w 3951653"/>
                <a:gd name="connsiteY205" fmla="*/ 360256 h 2922431"/>
                <a:gd name="connsiteX206" fmla="*/ 673915 w 3951653"/>
                <a:gd name="connsiteY206" fmla="*/ 343187 h 2922431"/>
                <a:gd name="connsiteX207" fmla="*/ 748170 w 3951653"/>
                <a:gd name="connsiteY207" fmla="*/ 309079 h 2922431"/>
                <a:gd name="connsiteX208" fmla="*/ 853181 w 3951653"/>
                <a:gd name="connsiteY208" fmla="*/ 425533 h 2922431"/>
                <a:gd name="connsiteX209" fmla="*/ 748169 w 3951653"/>
                <a:gd name="connsiteY209" fmla="*/ 541989 h 2922431"/>
                <a:gd name="connsiteX210" fmla="*/ 707295 w 3951653"/>
                <a:gd name="connsiteY210" fmla="*/ 532836 h 2922431"/>
                <a:gd name="connsiteX211" fmla="*/ 696429 w 3951653"/>
                <a:gd name="connsiteY211" fmla="*/ 524713 h 2922431"/>
                <a:gd name="connsiteX212" fmla="*/ 691585 w 3951653"/>
                <a:gd name="connsiteY212" fmla="*/ 551323 h 2922431"/>
                <a:gd name="connsiteX213" fmla="*/ 594826 w 3951653"/>
                <a:gd name="connsiteY213" fmla="*/ 622449 h 2922431"/>
                <a:gd name="connsiteX214" fmla="*/ 568123 w 3951653"/>
                <a:gd name="connsiteY214" fmla="*/ 616471 h 2922431"/>
                <a:gd name="connsiteX215" fmla="*/ 567828 w 3951653"/>
                <a:gd name="connsiteY215" fmla="*/ 618092 h 2922431"/>
                <a:gd name="connsiteX216" fmla="*/ 529782 w 3951653"/>
                <a:gd name="connsiteY216" fmla="*/ 669328 h 2922431"/>
                <a:gd name="connsiteX217" fmla="*/ 518483 w 3951653"/>
                <a:gd name="connsiteY217" fmla="*/ 675352 h 2922431"/>
                <a:gd name="connsiteX218" fmla="*/ 524696 w 3951653"/>
                <a:gd name="connsiteY218" fmla="*/ 685570 h 2922431"/>
                <a:gd name="connsiteX219" fmla="*/ 532948 w 3951653"/>
                <a:gd name="connsiteY219" fmla="*/ 730900 h 2922431"/>
                <a:gd name="connsiteX220" fmla="*/ 468812 w 3951653"/>
                <a:gd name="connsiteY220" fmla="*/ 838202 h 2922431"/>
                <a:gd name="connsiteX221" fmla="*/ 452434 w 3951653"/>
                <a:gd name="connsiteY221" fmla="*/ 841869 h 2922431"/>
                <a:gd name="connsiteX222" fmla="*/ 448649 w 3951653"/>
                <a:gd name="connsiteY222" fmla="*/ 862662 h 2922431"/>
                <a:gd name="connsiteX223" fmla="*/ 392765 w 3951653"/>
                <a:gd name="connsiteY223" fmla="*/ 924634 h 2922431"/>
                <a:gd name="connsiteX224" fmla="*/ 358642 w 3951653"/>
                <a:gd name="connsiteY224" fmla="*/ 932274 h 2922431"/>
                <a:gd name="connsiteX225" fmla="*/ 366018 w 3951653"/>
                <a:gd name="connsiteY225" fmla="*/ 972796 h 2922431"/>
                <a:gd name="connsiteX226" fmla="*/ 261008 w 3951653"/>
                <a:gd name="connsiteY226" fmla="*/ 1089251 h 2922431"/>
                <a:gd name="connsiteX227" fmla="*/ 155996 w 3951653"/>
                <a:gd name="connsiteY227" fmla="*/ 972797 h 2922431"/>
                <a:gd name="connsiteX228" fmla="*/ 220133 w 3951653"/>
                <a:gd name="connsiteY228" fmla="*/ 865493 h 2922431"/>
                <a:gd name="connsiteX229" fmla="*/ 254256 w 3951653"/>
                <a:gd name="connsiteY229" fmla="*/ 857853 h 2922431"/>
                <a:gd name="connsiteX230" fmla="*/ 246879 w 3951653"/>
                <a:gd name="connsiteY230" fmla="*/ 817332 h 2922431"/>
                <a:gd name="connsiteX231" fmla="*/ 311015 w 3951653"/>
                <a:gd name="connsiteY231" fmla="*/ 710029 h 2922431"/>
                <a:gd name="connsiteX232" fmla="*/ 327394 w 3951653"/>
                <a:gd name="connsiteY232" fmla="*/ 706361 h 2922431"/>
                <a:gd name="connsiteX233" fmla="*/ 331178 w 3951653"/>
                <a:gd name="connsiteY233" fmla="*/ 685570 h 2922431"/>
                <a:gd name="connsiteX234" fmla="*/ 353683 w 3951653"/>
                <a:gd name="connsiteY234" fmla="*/ 648553 h 2922431"/>
                <a:gd name="connsiteX235" fmla="*/ 380150 w 3951653"/>
                <a:gd name="connsiteY235" fmla="*/ 628764 h 2922431"/>
                <a:gd name="connsiteX236" fmla="*/ 374311 w 3951653"/>
                <a:gd name="connsiteY236" fmla="*/ 618091 h 2922431"/>
                <a:gd name="connsiteX237" fmla="*/ 373872 w 3951653"/>
                <a:gd name="connsiteY237" fmla="*/ 615681 h 2922431"/>
                <a:gd name="connsiteX238" fmla="*/ 369166 w 3951653"/>
                <a:gd name="connsiteY238" fmla="*/ 616734 h 2922431"/>
                <a:gd name="connsiteX239" fmla="*/ 323023 w 3951653"/>
                <a:gd name="connsiteY239" fmla="*/ 608997 h 2922431"/>
                <a:gd name="connsiteX240" fmla="*/ 299293 w 3951653"/>
                <a:gd name="connsiteY240" fmla="*/ 596346 h 2922431"/>
                <a:gd name="connsiteX241" fmla="*/ 298158 w 3951653"/>
                <a:gd name="connsiteY241" fmla="*/ 602581 h 2922431"/>
                <a:gd name="connsiteX242" fmla="*/ 155175 w 3951653"/>
                <a:gd name="connsiteY242" fmla="*/ 707684 h 2922431"/>
                <a:gd name="connsiteX243" fmla="*/ 0 w 3951653"/>
                <a:gd name="connsiteY243" fmla="*/ 535598 h 2922431"/>
                <a:gd name="connsiteX244" fmla="*/ 94774 w 3951653"/>
                <a:gd name="connsiteY244" fmla="*/ 377034 h 2922431"/>
                <a:gd name="connsiteX245" fmla="*/ 97290 w 3951653"/>
                <a:gd name="connsiteY245" fmla="*/ 376470 h 2922431"/>
                <a:gd name="connsiteX246" fmla="*/ 85618 w 3951653"/>
                <a:gd name="connsiteY246" fmla="*/ 349547 h 2922431"/>
                <a:gd name="connsiteX247" fmla="*/ 78211 w 3951653"/>
                <a:gd name="connsiteY247" fmla="*/ 295210 h 2922431"/>
                <a:gd name="connsiteX248" fmla="*/ 242980 w 3951653"/>
                <a:gd name="connsiteY248" fmla="*/ 112486 h 2922431"/>
                <a:gd name="connsiteX249" fmla="*/ 744717 w 3951653"/>
                <a:gd name="connsiteY249" fmla="*/ 7286 h 2922431"/>
                <a:gd name="connsiteX250" fmla="*/ 816726 w 3951653"/>
                <a:gd name="connsiteY250" fmla="*/ 95892 h 2922431"/>
                <a:gd name="connsiteX251" fmla="*/ 744717 w 3951653"/>
                <a:gd name="connsiteY251" fmla="*/ 184496 h 2922431"/>
                <a:gd name="connsiteX252" fmla="*/ 672710 w 3951653"/>
                <a:gd name="connsiteY252" fmla="*/ 95892 h 2922431"/>
                <a:gd name="connsiteX253" fmla="*/ 744717 w 3951653"/>
                <a:gd name="connsiteY253" fmla="*/ 7286 h 2922431"/>
                <a:gd name="connsiteX254" fmla="*/ 468892 w 3951653"/>
                <a:gd name="connsiteY254" fmla="*/ 0 h 2922431"/>
                <a:gd name="connsiteX255" fmla="*/ 517648 w 3951653"/>
                <a:gd name="connsiteY255" fmla="*/ 59995 h 2922431"/>
                <a:gd name="connsiteX256" fmla="*/ 468892 w 3951653"/>
                <a:gd name="connsiteY256" fmla="*/ 119990 h 2922431"/>
                <a:gd name="connsiteX257" fmla="*/ 420135 w 3951653"/>
                <a:gd name="connsiteY257" fmla="*/ 59995 h 2922431"/>
                <a:gd name="connsiteX258" fmla="*/ 468892 w 3951653"/>
                <a:gd name="connsiteY25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671665 w 3951653"/>
                <a:gd name="connsiteY118" fmla="*/ 1986466 h 2922431"/>
                <a:gd name="connsiteX119" fmla="*/ 2933848 w 3951653"/>
                <a:gd name="connsiteY119" fmla="*/ 2283687 h 2922431"/>
                <a:gd name="connsiteX120" fmla="*/ 3063127 w 3951653"/>
                <a:gd name="connsiteY120" fmla="*/ 2270397 h 2922431"/>
                <a:gd name="connsiteX121" fmla="*/ 2991842 w 3951653"/>
                <a:gd name="connsiteY121" fmla="*/ 1982841 h 2922431"/>
                <a:gd name="connsiteX122" fmla="*/ 3730550 w 3951653"/>
                <a:gd name="connsiteY122" fmla="*/ 2281715 h 2922431"/>
                <a:gd name="connsiteX123" fmla="*/ 3951653 w 3951653"/>
                <a:gd name="connsiteY123" fmla="*/ 2395278 h 2922431"/>
                <a:gd name="connsiteX124" fmla="*/ 3814637 w 3951653"/>
                <a:gd name="connsiteY124" fmla="*/ 2485460 h 2922431"/>
                <a:gd name="connsiteX125" fmla="*/ 3649111 w 3951653"/>
                <a:gd name="connsiteY125" fmla="*/ 2468545 h 2922431"/>
                <a:gd name="connsiteX126" fmla="*/ 2646292 w 3951653"/>
                <a:gd name="connsiteY126" fmla="*/ 2406925 h 2922431"/>
                <a:gd name="connsiteX127" fmla="*/ 1947435 w 3951653"/>
                <a:gd name="connsiteY127" fmla="*/ 2545097 h 2922431"/>
                <a:gd name="connsiteX128" fmla="*/ 1949151 w 3951653"/>
                <a:gd name="connsiteY128" fmla="*/ 2422632 h 2922431"/>
                <a:gd name="connsiteX129" fmla="*/ 2521846 w 3951653"/>
                <a:gd name="connsiteY129" fmla="*/ 2328391 h 2922431"/>
                <a:gd name="connsiteX130" fmla="*/ 1000369 w 3951653"/>
                <a:gd name="connsiteY130" fmla="*/ 1732290 h 2922431"/>
                <a:gd name="connsiteX131" fmla="*/ 978800 w 3951653"/>
                <a:gd name="connsiteY131" fmla="*/ 1918355 h 2922431"/>
                <a:gd name="connsiteX132" fmla="*/ 1026437 w 3951653"/>
                <a:gd name="connsiteY132" fmla="*/ 2099505 h 2922431"/>
                <a:gd name="connsiteX133" fmla="*/ 1048005 w 3951653"/>
                <a:gd name="connsiteY133" fmla="*/ 1913443 h 2922431"/>
                <a:gd name="connsiteX134" fmla="*/ 1000369 w 3951653"/>
                <a:gd name="connsiteY134" fmla="*/ 1732290 h 2922431"/>
                <a:gd name="connsiteX135" fmla="*/ 1660555 w 3951653"/>
                <a:gd name="connsiteY135" fmla="*/ 1553217 h 2922431"/>
                <a:gd name="connsiteX136" fmla="*/ 1738542 w 3951653"/>
                <a:gd name="connsiteY136" fmla="*/ 1603223 h 2922431"/>
                <a:gd name="connsiteX137" fmla="*/ 1717110 w 3951653"/>
                <a:gd name="connsiteY137" fmla="*/ 1715545 h 2922431"/>
                <a:gd name="connsiteX138" fmla="*/ 1617693 w 3951653"/>
                <a:gd name="connsiteY138" fmla="*/ 1644107 h 2922431"/>
                <a:gd name="connsiteX139" fmla="*/ 1660555 w 3951653"/>
                <a:gd name="connsiteY139" fmla="*/ 1553217 h 2922431"/>
                <a:gd name="connsiteX140" fmla="*/ 1119548 w 3951653"/>
                <a:gd name="connsiteY140" fmla="*/ 1458296 h 2922431"/>
                <a:gd name="connsiteX141" fmla="*/ 1104848 w 3951653"/>
                <a:gd name="connsiteY141" fmla="*/ 1759674 h 2922431"/>
                <a:gd name="connsiteX142" fmla="*/ 1161974 w 3951653"/>
                <a:gd name="connsiteY142" fmla="*/ 2055952 h 2922431"/>
                <a:gd name="connsiteX143" fmla="*/ 1176673 w 3951653"/>
                <a:gd name="connsiteY143" fmla="*/ 1754575 h 2922431"/>
                <a:gd name="connsiteX144" fmla="*/ 1119548 w 3951653"/>
                <a:gd name="connsiteY144" fmla="*/ 1458296 h 2922431"/>
                <a:gd name="connsiteX145" fmla="*/ 578603 w 3951653"/>
                <a:gd name="connsiteY145" fmla="*/ 1457544 h 2922431"/>
                <a:gd name="connsiteX146" fmla="*/ 618108 w 3951653"/>
                <a:gd name="connsiteY146" fmla="*/ 1506154 h 2922431"/>
                <a:gd name="connsiteX147" fmla="*/ 578603 w 3951653"/>
                <a:gd name="connsiteY147" fmla="*/ 1554764 h 2922431"/>
                <a:gd name="connsiteX148" fmla="*/ 539098 w 3951653"/>
                <a:gd name="connsiteY148" fmla="*/ 1506155 h 2922431"/>
                <a:gd name="connsiteX149" fmla="*/ 578603 w 3951653"/>
                <a:gd name="connsiteY149" fmla="*/ 1457544 h 2922431"/>
                <a:gd name="connsiteX150" fmla="*/ 1212801 w 3951653"/>
                <a:gd name="connsiteY150" fmla="*/ 1457091 h 2922431"/>
                <a:gd name="connsiteX151" fmla="*/ 1219094 w 3951653"/>
                <a:gd name="connsiteY151" fmla="*/ 1644295 h 2922431"/>
                <a:gd name="connsiteX152" fmla="*/ 1293097 w 3951653"/>
                <a:gd name="connsiteY152" fmla="*/ 1816367 h 2922431"/>
                <a:gd name="connsiteX153" fmla="*/ 1286804 w 3951653"/>
                <a:gd name="connsiteY153" fmla="*/ 1629164 h 2922431"/>
                <a:gd name="connsiteX154" fmla="*/ 1212801 w 3951653"/>
                <a:gd name="connsiteY154" fmla="*/ 1457091 h 2922431"/>
                <a:gd name="connsiteX155" fmla="*/ 394346 w 3951653"/>
                <a:gd name="connsiteY155" fmla="*/ 1303027 h 2922431"/>
                <a:gd name="connsiteX156" fmla="*/ 464328 w 3951653"/>
                <a:gd name="connsiteY156" fmla="*/ 1389139 h 2922431"/>
                <a:gd name="connsiteX157" fmla="*/ 394346 w 3951653"/>
                <a:gd name="connsiteY157" fmla="*/ 1475252 h 2922431"/>
                <a:gd name="connsiteX158" fmla="*/ 324364 w 3951653"/>
                <a:gd name="connsiteY158" fmla="*/ 1389139 h 2922431"/>
                <a:gd name="connsiteX159" fmla="*/ 394346 w 3951653"/>
                <a:gd name="connsiteY159" fmla="*/ 1303027 h 2922431"/>
                <a:gd name="connsiteX160" fmla="*/ 1584951 w 3951653"/>
                <a:gd name="connsiteY160" fmla="*/ 1184397 h 2922431"/>
                <a:gd name="connsiteX161" fmla="*/ 1057908 w 3951653"/>
                <a:gd name="connsiteY161" fmla="*/ 2502857 h 2922431"/>
                <a:gd name="connsiteX162" fmla="*/ 1523378 w 3951653"/>
                <a:gd name="connsiteY162" fmla="*/ 2559844 h 2922431"/>
                <a:gd name="connsiteX163" fmla="*/ 1933739 w 3951653"/>
                <a:gd name="connsiteY163" fmla="*/ 1517606 h 2922431"/>
                <a:gd name="connsiteX164" fmla="*/ 1584951 w 3951653"/>
                <a:gd name="connsiteY164" fmla="*/ 1184397 h 2922431"/>
                <a:gd name="connsiteX165" fmla="*/ 405497 w 3951653"/>
                <a:gd name="connsiteY165" fmla="*/ 1063408 h 2922431"/>
                <a:gd name="connsiteX166" fmla="*/ 438833 w 3951653"/>
                <a:gd name="connsiteY166" fmla="*/ 1168585 h 2922431"/>
                <a:gd name="connsiteX167" fmla="*/ 306496 w 3951653"/>
                <a:gd name="connsiteY167" fmla="*/ 1223354 h 2922431"/>
                <a:gd name="connsiteX168" fmla="*/ 251323 w 3951653"/>
                <a:gd name="connsiteY168" fmla="*/ 1105347 h 2922431"/>
                <a:gd name="connsiteX169" fmla="*/ 289827 w 3951653"/>
                <a:gd name="connsiteY169" fmla="*/ 1094364 h 2922431"/>
                <a:gd name="connsiteX170" fmla="*/ 405497 w 3951653"/>
                <a:gd name="connsiteY170" fmla="*/ 1063408 h 2922431"/>
                <a:gd name="connsiteX171" fmla="*/ 1358748 w 3951653"/>
                <a:gd name="connsiteY171" fmla="*/ 992093 h 2922431"/>
                <a:gd name="connsiteX172" fmla="*/ 1214732 w 3951653"/>
                <a:gd name="connsiteY172" fmla="*/ 1138002 h 2922431"/>
                <a:gd name="connsiteX173" fmla="*/ 1358747 w 3951653"/>
                <a:gd name="connsiteY173" fmla="*/ 1283911 h 2922431"/>
                <a:gd name="connsiteX174" fmla="*/ 1502763 w 3951653"/>
                <a:gd name="connsiteY174" fmla="*/ 1138003 h 2922431"/>
                <a:gd name="connsiteX175" fmla="*/ 1358748 w 3951653"/>
                <a:gd name="connsiteY175" fmla="*/ 992093 h 2922431"/>
                <a:gd name="connsiteX176" fmla="*/ 1287889 w 3951653"/>
                <a:gd name="connsiteY176" fmla="*/ 812101 h 2922431"/>
                <a:gd name="connsiteX177" fmla="*/ 1586339 w 3951653"/>
                <a:gd name="connsiteY177" fmla="*/ 926401 h 2922431"/>
                <a:gd name="connsiteX178" fmla="*/ 1586093 w 3951653"/>
                <a:gd name="connsiteY178" fmla="*/ 1014410 h 2922431"/>
                <a:gd name="connsiteX179" fmla="*/ 2054578 w 3951653"/>
                <a:gd name="connsiteY179" fmla="*/ 1474785 h 2922431"/>
                <a:gd name="connsiteX180" fmla="*/ 1597377 w 3951653"/>
                <a:gd name="connsiteY180" fmla="*/ 2671183 h 2922431"/>
                <a:gd name="connsiteX181" fmla="*/ 967214 w 3951653"/>
                <a:gd name="connsiteY181" fmla="*/ 2653602 h 2922431"/>
                <a:gd name="connsiteX182" fmla="*/ 891013 w 3951653"/>
                <a:gd name="connsiteY182" fmla="*/ 2704402 h 2922431"/>
                <a:gd name="connsiteX183" fmla="*/ 585968 w 3951653"/>
                <a:gd name="connsiteY183" fmla="*/ 2572757 h 2922431"/>
                <a:gd name="connsiteX184" fmla="*/ 1287889 w 3951653"/>
                <a:gd name="connsiteY184" fmla="*/ 812101 h 2922431"/>
                <a:gd name="connsiteX185" fmla="*/ 843388 w 3951653"/>
                <a:gd name="connsiteY185" fmla="*/ 697804 h 2922431"/>
                <a:gd name="connsiteX186" fmla="*/ 1081514 w 3951653"/>
                <a:gd name="connsiteY186" fmla="*/ 783529 h 2922431"/>
                <a:gd name="connsiteX187" fmla="*/ 1119950 w 3951653"/>
                <a:gd name="connsiteY187" fmla="*/ 731107 h 2922431"/>
                <a:gd name="connsiteX188" fmla="*/ 1221478 w 3951653"/>
                <a:gd name="connsiteY188" fmla="*/ 768758 h 2922431"/>
                <a:gd name="connsiteX189" fmla="*/ 523973 w 3951653"/>
                <a:gd name="connsiteY189" fmla="*/ 2544684 h 2922431"/>
                <a:gd name="connsiteX190" fmla="*/ 431971 w 3951653"/>
                <a:gd name="connsiteY190" fmla="*/ 2500684 h 2922431"/>
                <a:gd name="connsiteX191" fmla="*/ 433814 w 3951653"/>
                <a:gd name="connsiteY191" fmla="*/ 2434530 h 2922431"/>
                <a:gd name="connsiteX192" fmla="*/ 198863 w 3951653"/>
                <a:gd name="connsiteY192" fmla="*/ 2304353 h 2922431"/>
                <a:gd name="connsiteX193" fmla="*/ 275064 w 3951653"/>
                <a:gd name="connsiteY193" fmla="*/ 2101154 h 2922431"/>
                <a:gd name="connsiteX194" fmla="*/ 551289 w 3951653"/>
                <a:gd name="connsiteY194" fmla="*/ 2158304 h 2922431"/>
                <a:gd name="connsiteX195" fmla="*/ 976738 w 3951653"/>
                <a:gd name="connsiteY195" fmla="*/ 1075629 h 2922431"/>
                <a:gd name="connsiteX196" fmla="*/ 735438 w 3951653"/>
                <a:gd name="connsiteY196" fmla="*/ 901004 h 2922431"/>
                <a:gd name="connsiteX197" fmla="*/ 843388 w 3951653"/>
                <a:gd name="connsiteY197" fmla="*/ 697804 h 2922431"/>
                <a:gd name="connsiteX198" fmla="*/ 242980 w 3951653"/>
                <a:gd name="connsiteY198" fmla="*/ 112486 h 2922431"/>
                <a:gd name="connsiteX199" fmla="*/ 394801 w 3951653"/>
                <a:gd name="connsiteY199" fmla="*/ 224085 h 2922431"/>
                <a:gd name="connsiteX200" fmla="*/ 400738 w 3951653"/>
                <a:gd name="connsiteY200" fmla="*/ 256697 h 2922431"/>
                <a:gd name="connsiteX201" fmla="*/ 440959 w 3951653"/>
                <a:gd name="connsiteY201" fmla="*/ 226623 h 2922431"/>
                <a:gd name="connsiteX202" fmla="*/ 505094 w 3951653"/>
                <a:gd name="connsiteY202" fmla="*/ 212264 h 2922431"/>
                <a:gd name="connsiteX203" fmla="*/ 656915 w 3951653"/>
                <a:gd name="connsiteY203" fmla="*/ 323864 h 2922431"/>
                <a:gd name="connsiteX204" fmla="*/ 663539 w 3951653"/>
                <a:gd name="connsiteY204" fmla="*/ 360256 h 2922431"/>
                <a:gd name="connsiteX205" fmla="*/ 673915 w 3951653"/>
                <a:gd name="connsiteY205" fmla="*/ 343187 h 2922431"/>
                <a:gd name="connsiteX206" fmla="*/ 748170 w 3951653"/>
                <a:gd name="connsiteY206" fmla="*/ 309079 h 2922431"/>
                <a:gd name="connsiteX207" fmla="*/ 853181 w 3951653"/>
                <a:gd name="connsiteY207" fmla="*/ 425533 h 2922431"/>
                <a:gd name="connsiteX208" fmla="*/ 748169 w 3951653"/>
                <a:gd name="connsiteY208" fmla="*/ 541989 h 2922431"/>
                <a:gd name="connsiteX209" fmla="*/ 707295 w 3951653"/>
                <a:gd name="connsiteY209" fmla="*/ 532836 h 2922431"/>
                <a:gd name="connsiteX210" fmla="*/ 696429 w 3951653"/>
                <a:gd name="connsiteY210" fmla="*/ 524713 h 2922431"/>
                <a:gd name="connsiteX211" fmla="*/ 691585 w 3951653"/>
                <a:gd name="connsiteY211" fmla="*/ 551323 h 2922431"/>
                <a:gd name="connsiteX212" fmla="*/ 594826 w 3951653"/>
                <a:gd name="connsiteY212" fmla="*/ 622449 h 2922431"/>
                <a:gd name="connsiteX213" fmla="*/ 568123 w 3951653"/>
                <a:gd name="connsiteY213" fmla="*/ 616471 h 2922431"/>
                <a:gd name="connsiteX214" fmla="*/ 567828 w 3951653"/>
                <a:gd name="connsiteY214" fmla="*/ 618092 h 2922431"/>
                <a:gd name="connsiteX215" fmla="*/ 529782 w 3951653"/>
                <a:gd name="connsiteY215" fmla="*/ 669328 h 2922431"/>
                <a:gd name="connsiteX216" fmla="*/ 518483 w 3951653"/>
                <a:gd name="connsiteY216" fmla="*/ 675352 h 2922431"/>
                <a:gd name="connsiteX217" fmla="*/ 524696 w 3951653"/>
                <a:gd name="connsiteY217" fmla="*/ 685570 h 2922431"/>
                <a:gd name="connsiteX218" fmla="*/ 532948 w 3951653"/>
                <a:gd name="connsiteY218" fmla="*/ 730900 h 2922431"/>
                <a:gd name="connsiteX219" fmla="*/ 468812 w 3951653"/>
                <a:gd name="connsiteY219" fmla="*/ 838202 h 2922431"/>
                <a:gd name="connsiteX220" fmla="*/ 452434 w 3951653"/>
                <a:gd name="connsiteY220" fmla="*/ 841869 h 2922431"/>
                <a:gd name="connsiteX221" fmla="*/ 448649 w 3951653"/>
                <a:gd name="connsiteY221" fmla="*/ 862662 h 2922431"/>
                <a:gd name="connsiteX222" fmla="*/ 392765 w 3951653"/>
                <a:gd name="connsiteY222" fmla="*/ 924634 h 2922431"/>
                <a:gd name="connsiteX223" fmla="*/ 358642 w 3951653"/>
                <a:gd name="connsiteY223" fmla="*/ 932274 h 2922431"/>
                <a:gd name="connsiteX224" fmla="*/ 366018 w 3951653"/>
                <a:gd name="connsiteY224" fmla="*/ 972796 h 2922431"/>
                <a:gd name="connsiteX225" fmla="*/ 261008 w 3951653"/>
                <a:gd name="connsiteY225" fmla="*/ 1089251 h 2922431"/>
                <a:gd name="connsiteX226" fmla="*/ 155996 w 3951653"/>
                <a:gd name="connsiteY226" fmla="*/ 972797 h 2922431"/>
                <a:gd name="connsiteX227" fmla="*/ 220133 w 3951653"/>
                <a:gd name="connsiteY227" fmla="*/ 865493 h 2922431"/>
                <a:gd name="connsiteX228" fmla="*/ 254256 w 3951653"/>
                <a:gd name="connsiteY228" fmla="*/ 857853 h 2922431"/>
                <a:gd name="connsiteX229" fmla="*/ 246879 w 3951653"/>
                <a:gd name="connsiteY229" fmla="*/ 817332 h 2922431"/>
                <a:gd name="connsiteX230" fmla="*/ 311015 w 3951653"/>
                <a:gd name="connsiteY230" fmla="*/ 710029 h 2922431"/>
                <a:gd name="connsiteX231" fmla="*/ 327394 w 3951653"/>
                <a:gd name="connsiteY231" fmla="*/ 706361 h 2922431"/>
                <a:gd name="connsiteX232" fmla="*/ 331178 w 3951653"/>
                <a:gd name="connsiteY232" fmla="*/ 685570 h 2922431"/>
                <a:gd name="connsiteX233" fmla="*/ 353683 w 3951653"/>
                <a:gd name="connsiteY233" fmla="*/ 648553 h 2922431"/>
                <a:gd name="connsiteX234" fmla="*/ 380150 w 3951653"/>
                <a:gd name="connsiteY234" fmla="*/ 628764 h 2922431"/>
                <a:gd name="connsiteX235" fmla="*/ 374311 w 3951653"/>
                <a:gd name="connsiteY235" fmla="*/ 618091 h 2922431"/>
                <a:gd name="connsiteX236" fmla="*/ 373872 w 3951653"/>
                <a:gd name="connsiteY236" fmla="*/ 615681 h 2922431"/>
                <a:gd name="connsiteX237" fmla="*/ 369166 w 3951653"/>
                <a:gd name="connsiteY237" fmla="*/ 616734 h 2922431"/>
                <a:gd name="connsiteX238" fmla="*/ 323023 w 3951653"/>
                <a:gd name="connsiteY238" fmla="*/ 608997 h 2922431"/>
                <a:gd name="connsiteX239" fmla="*/ 299293 w 3951653"/>
                <a:gd name="connsiteY239" fmla="*/ 596346 h 2922431"/>
                <a:gd name="connsiteX240" fmla="*/ 298158 w 3951653"/>
                <a:gd name="connsiteY240" fmla="*/ 602581 h 2922431"/>
                <a:gd name="connsiteX241" fmla="*/ 155175 w 3951653"/>
                <a:gd name="connsiteY241" fmla="*/ 707684 h 2922431"/>
                <a:gd name="connsiteX242" fmla="*/ 0 w 3951653"/>
                <a:gd name="connsiteY242" fmla="*/ 535598 h 2922431"/>
                <a:gd name="connsiteX243" fmla="*/ 94774 w 3951653"/>
                <a:gd name="connsiteY243" fmla="*/ 377034 h 2922431"/>
                <a:gd name="connsiteX244" fmla="*/ 97290 w 3951653"/>
                <a:gd name="connsiteY244" fmla="*/ 376470 h 2922431"/>
                <a:gd name="connsiteX245" fmla="*/ 85618 w 3951653"/>
                <a:gd name="connsiteY245" fmla="*/ 349547 h 2922431"/>
                <a:gd name="connsiteX246" fmla="*/ 78211 w 3951653"/>
                <a:gd name="connsiteY246" fmla="*/ 295210 h 2922431"/>
                <a:gd name="connsiteX247" fmla="*/ 242980 w 3951653"/>
                <a:gd name="connsiteY247" fmla="*/ 112486 h 2922431"/>
                <a:gd name="connsiteX248" fmla="*/ 744717 w 3951653"/>
                <a:gd name="connsiteY248" fmla="*/ 7286 h 2922431"/>
                <a:gd name="connsiteX249" fmla="*/ 816726 w 3951653"/>
                <a:gd name="connsiteY249" fmla="*/ 95892 h 2922431"/>
                <a:gd name="connsiteX250" fmla="*/ 744717 w 3951653"/>
                <a:gd name="connsiteY250" fmla="*/ 184496 h 2922431"/>
                <a:gd name="connsiteX251" fmla="*/ 672710 w 3951653"/>
                <a:gd name="connsiteY251" fmla="*/ 95892 h 2922431"/>
                <a:gd name="connsiteX252" fmla="*/ 744717 w 3951653"/>
                <a:gd name="connsiteY252" fmla="*/ 7286 h 2922431"/>
                <a:gd name="connsiteX253" fmla="*/ 468892 w 3951653"/>
                <a:gd name="connsiteY253" fmla="*/ 0 h 2922431"/>
                <a:gd name="connsiteX254" fmla="*/ 517648 w 3951653"/>
                <a:gd name="connsiteY254" fmla="*/ 59995 h 2922431"/>
                <a:gd name="connsiteX255" fmla="*/ 468892 w 3951653"/>
                <a:gd name="connsiteY255" fmla="*/ 119990 h 2922431"/>
                <a:gd name="connsiteX256" fmla="*/ 420135 w 3951653"/>
                <a:gd name="connsiteY256" fmla="*/ 59995 h 2922431"/>
                <a:gd name="connsiteX257" fmla="*/ 468892 w 3951653"/>
                <a:gd name="connsiteY257"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063127 w 3951653"/>
                <a:gd name="connsiteY119" fmla="*/ 2270397 h 2922431"/>
                <a:gd name="connsiteX120" fmla="*/ 2991842 w 3951653"/>
                <a:gd name="connsiteY120" fmla="*/ 1982841 h 2922431"/>
                <a:gd name="connsiteX121" fmla="*/ 3730550 w 3951653"/>
                <a:gd name="connsiteY121" fmla="*/ 2281715 h 2922431"/>
                <a:gd name="connsiteX122" fmla="*/ 3951653 w 3951653"/>
                <a:gd name="connsiteY122" fmla="*/ 2395278 h 2922431"/>
                <a:gd name="connsiteX123" fmla="*/ 3814637 w 3951653"/>
                <a:gd name="connsiteY123" fmla="*/ 2485460 h 2922431"/>
                <a:gd name="connsiteX124" fmla="*/ 3649111 w 3951653"/>
                <a:gd name="connsiteY124" fmla="*/ 2468545 h 2922431"/>
                <a:gd name="connsiteX125" fmla="*/ 2646292 w 3951653"/>
                <a:gd name="connsiteY125" fmla="*/ 2406925 h 2922431"/>
                <a:gd name="connsiteX126" fmla="*/ 1947435 w 3951653"/>
                <a:gd name="connsiteY126" fmla="*/ 2545097 h 2922431"/>
                <a:gd name="connsiteX127" fmla="*/ 1949151 w 3951653"/>
                <a:gd name="connsiteY127" fmla="*/ 2422632 h 2922431"/>
                <a:gd name="connsiteX128" fmla="*/ 2521846 w 3951653"/>
                <a:gd name="connsiteY128" fmla="*/ 2328391 h 2922431"/>
                <a:gd name="connsiteX129" fmla="*/ 1000369 w 3951653"/>
                <a:gd name="connsiteY129" fmla="*/ 1732290 h 2922431"/>
                <a:gd name="connsiteX130" fmla="*/ 978800 w 3951653"/>
                <a:gd name="connsiteY130" fmla="*/ 1918355 h 2922431"/>
                <a:gd name="connsiteX131" fmla="*/ 1026437 w 3951653"/>
                <a:gd name="connsiteY131" fmla="*/ 2099505 h 2922431"/>
                <a:gd name="connsiteX132" fmla="*/ 1048005 w 3951653"/>
                <a:gd name="connsiteY132" fmla="*/ 1913443 h 2922431"/>
                <a:gd name="connsiteX133" fmla="*/ 1000369 w 3951653"/>
                <a:gd name="connsiteY133" fmla="*/ 1732290 h 2922431"/>
                <a:gd name="connsiteX134" fmla="*/ 1660555 w 3951653"/>
                <a:gd name="connsiteY134" fmla="*/ 1553217 h 2922431"/>
                <a:gd name="connsiteX135" fmla="*/ 1738542 w 3951653"/>
                <a:gd name="connsiteY135" fmla="*/ 1603223 h 2922431"/>
                <a:gd name="connsiteX136" fmla="*/ 1717110 w 3951653"/>
                <a:gd name="connsiteY136" fmla="*/ 1715545 h 2922431"/>
                <a:gd name="connsiteX137" fmla="*/ 1617693 w 3951653"/>
                <a:gd name="connsiteY137" fmla="*/ 1644107 h 2922431"/>
                <a:gd name="connsiteX138" fmla="*/ 1660555 w 3951653"/>
                <a:gd name="connsiteY138" fmla="*/ 1553217 h 2922431"/>
                <a:gd name="connsiteX139" fmla="*/ 1119548 w 3951653"/>
                <a:gd name="connsiteY139" fmla="*/ 1458296 h 2922431"/>
                <a:gd name="connsiteX140" fmla="*/ 1104848 w 3951653"/>
                <a:gd name="connsiteY140" fmla="*/ 1759674 h 2922431"/>
                <a:gd name="connsiteX141" fmla="*/ 1161974 w 3951653"/>
                <a:gd name="connsiteY141" fmla="*/ 2055952 h 2922431"/>
                <a:gd name="connsiteX142" fmla="*/ 1176673 w 3951653"/>
                <a:gd name="connsiteY142" fmla="*/ 1754575 h 2922431"/>
                <a:gd name="connsiteX143" fmla="*/ 1119548 w 3951653"/>
                <a:gd name="connsiteY143" fmla="*/ 1458296 h 2922431"/>
                <a:gd name="connsiteX144" fmla="*/ 578603 w 3951653"/>
                <a:gd name="connsiteY144" fmla="*/ 1457544 h 2922431"/>
                <a:gd name="connsiteX145" fmla="*/ 618108 w 3951653"/>
                <a:gd name="connsiteY145" fmla="*/ 1506154 h 2922431"/>
                <a:gd name="connsiteX146" fmla="*/ 578603 w 3951653"/>
                <a:gd name="connsiteY146" fmla="*/ 1554764 h 2922431"/>
                <a:gd name="connsiteX147" fmla="*/ 539098 w 3951653"/>
                <a:gd name="connsiteY147" fmla="*/ 1506155 h 2922431"/>
                <a:gd name="connsiteX148" fmla="*/ 578603 w 3951653"/>
                <a:gd name="connsiteY148" fmla="*/ 1457544 h 2922431"/>
                <a:gd name="connsiteX149" fmla="*/ 1212801 w 3951653"/>
                <a:gd name="connsiteY149" fmla="*/ 1457091 h 2922431"/>
                <a:gd name="connsiteX150" fmla="*/ 1219094 w 3951653"/>
                <a:gd name="connsiteY150" fmla="*/ 1644295 h 2922431"/>
                <a:gd name="connsiteX151" fmla="*/ 1293097 w 3951653"/>
                <a:gd name="connsiteY151" fmla="*/ 1816367 h 2922431"/>
                <a:gd name="connsiteX152" fmla="*/ 1286804 w 3951653"/>
                <a:gd name="connsiteY152" fmla="*/ 1629164 h 2922431"/>
                <a:gd name="connsiteX153" fmla="*/ 1212801 w 3951653"/>
                <a:gd name="connsiteY153" fmla="*/ 1457091 h 2922431"/>
                <a:gd name="connsiteX154" fmla="*/ 394346 w 3951653"/>
                <a:gd name="connsiteY154" fmla="*/ 1303027 h 2922431"/>
                <a:gd name="connsiteX155" fmla="*/ 464328 w 3951653"/>
                <a:gd name="connsiteY155" fmla="*/ 1389139 h 2922431"/>
                <a:gd name="connsiteX156" fmla="*/ 394346 w 3951653"/>
                <a:gd name="connsiteY156" fmla="*/ 1475252 h 2922431"/>
                <a:gd name="connsiteX157" fmla="*/ 324364 w 3951653"/>
                <a:gd name="connsiteY157" fmla="*/ 1389139 h 2922431"/>
                <a:gd name="connsiteX158" fmla="*/ 394346 w 3951653"/>
                <a:gd name="connsiteY158" fmla="*/ 1303027 h 2922431"/>
                <a:gd name="connsiteX159" fmla="*/ 1584951 w 3951653"/>
                <a:gd name="connsiteY159" fmla="*/ 1184397 h 2922431"/>
                <a:gd name="connsiteX160" fmla="*/ 1057908 w 3951653"/>
                <a:gd name="connsiteY160" fmla="*/ 2502857 h 2922431"/>
                <a:gd name="connsiteX161" fmla="*/ 1523378 w 3951653"/>
                <a:gd name="connsiteY161" fmla="*/ 2559844 h 2922431"/>
                <a:gd name="connsiteX162" fmla="*/ 1933739 w 3951653"/>
                <a:gd name="connsiteY162" fmla="*/ 1517606 h 2922431"/>
                <a:gd name="connsiteX163" fmla="*/ 1584951 w 3951653"/>
                <a:gd name="connsiteY163" fmla="*/ 1184397 h 2922431"/>
                <a:gd name="connsiteX164" fmla="*/ 405497 w 3951653"/>
                <a:gd name="connsiteY164" fmla="*/ 1063408 h 2922431"/>
                <a:gd name="connsiteX165" fmla="*/ 438833 w 3951653"/>
                <a:gd name="connsiteY165" fmla="*/ 1168585 h 2922431"/>
                <a:gd name="connsiteX166" fmla="*/ 306496 w 3951653"/>
                <a:gd name="connsiteY166" fmla="*/ 1223354 h 2922431"/>
                <a:gd name="connsiteX167" fmla="*/ 251323 w 3951653"/>
                <a:gd name="connsiteY167" fmla="*/ 1105347 h 2922431"/>
                <a:gd name="connsiteX168" fmla="*/ 289827 w 3951653"/>
                <a:gd name="connsiteY168" fmla="*/ 1094364 h 2922431"/>
                <a:gd name="connsiteX169" fmla="*/ 405497 w 3951653"/>
                <a:gd name="connsiteY169" fmla="*/ 1063408 h 2922431"/>
                <a:gd name="connsiteX170" fmla="*/ 1358748 w 3951653"/>
                <a:gd name="connsiteY170" fmla="*/ 992093 h 2922431"/>
                <a:gd name="connsiteX171" fmla="*/ 1214732 w 3951653"/>
                <a:gd name="connsiteY171" fmla="*/ 1138002 h 2922431"/>
                <a:gd name="connsiteX172" fmla="*/ 1358747 w 3951653"/>
                <a:gd name="connsiteY172" fmla="*/ 1283911 h 2922431"/>
                <a:gd name="connsiteX173" fmla="*/ 1502763 w 3951653"/>
                <a:gd name="connsiteY173" fmla="*/ 1138003 h 2922431"/>
                <a:gd name="connsiteX174" fmla="*/ 1358748 w 3951653"/>
                <a:gd name="connsiteY174" fmla="*/ 992093 h 2922431"/>
                <a:gd name="connsiteX175" fmla="*/ 1287889 w 3951653"/>
                <a:gd name="connsiteY175" fmla="*/ 812101 h 2922431"/>
                <a:gd name="connsiteX176" fmla="*/ 1586339 w 3951653"/>
                <a:gd name="connsiteY176" fmla="*/ 926401 h 2922431"/>
                <a:gd name="connsiteX177" fmla="*/ 1586093 w 3951653"/>
                <a:gd name="connsiteY177" fmla="*/ 1014410 h 2922431"/>
                <a:gd name="connsiteX178" fmla="*/ 2054578 w 3951653"/>
                <a:gd name="connsiteY178" fmla="*/ 1474785 h 2922431"/>
                <a:gd name="connsiteX179" fmla="*/ 1597377 w 3951653"/>
                <a:gd name="connsiteY179" fmla="*/ 2671183 h 2922431"/>
                <a:gd name="connsiteX180" fmla="*/ 967214 w 3951653"/>
                <a:gd name="connsiteY180" fmla="*/ 2653602 h 2922431"/>
                <a:gd name="connsiteX181" fmla="*/ 891013 w 3951653"/>
                <a:gd name="connsiteY181" fmla="*/ 2704402 h 2922431"/>
                <a:gd name="connsiteX182" fmla="*/ 585968 w 3951653"/>
                <a:gd name="connsiteY182" fmla="*/ 2572757 h 2922431"/>
                <a:gd name="connsiteX183" fmla="*/ 1287889 w 3951653"/>
                <a:gd name="connsiteY183" fmla="*/ 812101 h 2922431"/>
                <a:gd name="connsiteX184" fmla="*/ 843388 w 3951653"/>
                <a:gd name="connsiteY184" fmla="*/ 697804 h 2922431"/>
                <a:gd name="connsiteX185" fmla="*/ 1081514 w 3951653"/>
                <a:gd name="connsiteY185" fmla="*/ 783529 h 2922431"/>
                <a:gd name="connsiteX186" fmla="*/ 1119950 w 3951653"/>
                <a:gd name="connsiteY186" fmla="*/ 731107 h 2922431"/>
                <a:gd name="connsiteX187" fmla="*/ 1221478 w 3951653"/>
                <a:gd name="connsiteY187" fmla="*/ 768758 h 2922431"/>
                <a:gd name="connsiteX188" fmla="*/ 523973 w 3951653"/>
                <a:gd name="connsiteY188" fmla="*/ 2544684 h 2922431"/>
                <a:gd name="connsiteX189" fmla="*/ 431971 w 3951653"/>
                <a:gd name="connsiteY189" fmla="*/ 2500684 h 2922431"/>
                <a:gd name="connsiteX190" fmla="*/ 433814 w 3951653"/>
                <a:gd name="connsiteY190" fmla="*/ 2434530 h 2922431"/>
                <a:gd name="connsiteX191" fmla="*/ 198863 w 3951653"/>
                <a:gd name="connsiteY191" fmla="*/ 2304353 h 2922431"/>
                <a:gd name="connsiteX192" fmla="*/ 275064 w 3951653"/>
                <a:gd name="connsiteY192" fmla="*/ 2101154 h 2922431"/>
                <a:gd name="connsiteX193" fmla="*/ 551289 w 3951653"/>
                <a:gd name="connsiteY193" fmla="*/ 2158304 h 2922431"/>
                <a:gd name="connsiteX194" fmla="*/ 976738 w 3951653"/>
                <a:gd name="connsiteY194" fmla="*/ 1075629 h 2922431"/>
                <a:gd name="connsiteX195" fmla="*/ 735438 w 3951653"/>
                <a:gd name="connsiteY195" fmla="*/ 901004 h 2922431"/>
                <a:gd name="connsiteX196" fmla="*/ 843388 w 3951653"/>
                <a:gd name="connsiteY196" fmla="*/ 697804 h 2922431"/>
                <a:gd name="connsiteX197" fmla="*/ 242980 w 3951653"/>
                <a:gd name="connsiteY197" fmla="*/ 112486 h 2922431"/>
                <a:gd name="connsiteX198" fmla="*/ 394801 w 3951653"/>
                <a:gd name="connsiteY198" fmla="*/ 224085 h 2922431"/>
                <a:gd name="connsiteX199" fmla="*/ 400738 w 3951653"/>
                <a:gd name="connsiteY199" fmla="*/ 256697 h 2922431"/>
                <a:gd name="connsiteX200" fmla="*/ 440959 w 3951653"/>
                <a:gd name="connsiteY200" fmla="*/ 226623 h 2922431"/>
                <a:gd name="connsiteX201" fmla="*/ 505094 w 3951653"/>
                <a:gd name="connsiteY201" fmla="*/ 212264 h 2922431"/>
                <a:gd name="connsiteX202" fmla="*/ 656915 w 3951653"/>
                <a:gd name="connsiteY202" fmla="*/ 323864 h 2922431"/>
                <a:gd name="connsiteX203" fmla="*/ 663539 w 3951653"/>
                <a:gd name="connsiteY203" fmla="*/ 360256 h 2922431"/>
                <a:gd name="connsiteX204" fmla="*/ 673915 w 3951653"/>
                <a:gd name="connsiteY204" fmla="*/ 343187 h 2922431"/>
                <a:gd name="connsiteX205" fmla="*/ 748170 w 3951653"/>
                <a:gd name="connsiteY205" fmla="*/ 309079 h 2922431"/>
                <a:gd name="connsiteX206" fmla="*/ 853181 w 3951653"/>
                <a:gd name="connsiteY206" fmla="*/ 425533 h 2922431"/>
                <a:gd name="connsiteX207" fmla="*/ 748169 w 3951653"/>
                <a:gd name="connsiteY207" fmla="*/ 541989 h 2922431"/>
                <a:gd name="connsiteX208" fmla="*/ 707295 w 3951653"/>
                <a:gd name="connsiteY208" fmla="*/ 532836 h 2922431"/>
                <a:gd name="connsiteX209" fmla="*/ 696429 w 3951653"/>
                <a:gd name="connsiteY209" fmla="*/ 524713 h 2922431"/>
                <a:gd name="connsiteX210" fmla="*/ 691585 w 3951653"/>
                <a:gd name="connsiteY210" fmla="*/ 551323 h 2922431"/>
                <a:gd name="connsiteX211" fmla="*/ 594826 w 3951653"/>
                <a:gd name="connsiteY211" fmla="*/ 622449 h 2922431"/>
                <a:gd name="connsiteX212" fmla="*/ 568123 w 3951653"/>
                <a:gd name="connsiteY212" fmla="*/ 616471 h 2922431"/>
                <a:gd name="connsiteX213" fmla="*/ 567828 w 3951653"/>
                <a:gd name="connsiteY213" fmla="*/ 618092 h 2922431"/>
                <a:gd name="connsiteX214" fmla="*/ 529782 w 3951653"/>
                <a:gd name="connsiteY214" fmla="*/ 669328 h 2922431"/>
                <a:gd name="connsiteX215" fmla="*/ 518483 w 3951653"/>
                <a:gd name="connsiteY215" fmla="*/ 675352 h 2922431"/>
                <a:gd name="connsiteX216" fmla="*/ 524696 w 3951653"/>
                <a:gd name="connsiteY216" fmla="*/ 685570 h 2922431"/>
                <a:gd name="connsiteX217" fmla="*/ 532948 w 3951653"/>
                <a:gd name="connsiteY217" fmla="*/ 730900 h 2922431"/>
                <a:gd name="connsiteX218" fmla="*/ 468812 w 3951653"/>
                <a:gd name="connsiteY218" fmla="*/ 838202 h 2922431"/>
                <a:gd name="connsiteX219" fmla="*/ 452434 w 3951653"/>
                <a:gd name="connsiteY219" fmla="*/ 841869 h 2922431"/>
                <a:gd name="connsiteX220" fmla="*/ 448649 w 3951653"/>
                <a:gd name="connsiteY220" fmla="*/ 862662 h 2922431"/>
                <a:gd name="connsiteX221" fmla="*/ 392765 w 3951653"/>
                <a:gd name="connsiteY221" fmla="*/ 924634 h 2922431"/>
                <a:gd name="connsiteX222" fmla="*/ 358642 w 3951653"/>
                <a:gd name="connsiteY222" fmla="*/ 932274 h 2922431"/>
                <a:gd name="connsiteX223" fmla="*/ 366018 w 3951653"/>
                <a:gd name="connsiteY223" fmla="*/ 972796 h 2922431"/>
                <a:gd name="connsiteX224" fmla="*/ 261008 w 3951653"/>
                <a:gd name="connsiteY224" fmla="*/ 1089251 h 2922431"/>
                <a:gd name="connsiteX225" fmla="*/ 155996 w 3951653"/>
                <a:gd name="connsiteY225" fmla="*/ 972797 h 2922431"/>
                <a:gd name="connsiteX226" fmla="*/ 220133 w 3951653"/>
                <a:gd name="connsiteY226" fmla="*/ 865493 h 2922431"/>
                <a:gd name="connsiteX227" fmla="*/ 254256 w 3951653"/>
                <a:gd name="connsiteY227" fmla="*/ 857853 h 2922431"/>
                <a:gd name="connsiteX228" fmla="*/ 246879 w 3951653"/>
                <a:gd name="connsiteY228" fmla="*/ 817332 h 2922431"/>
                <a:gd name="connsiteX229" fmla="*/ 311015 w 3951653"/>
                <a:gd name="connsiteY229" fmla="*/ 710029 h 2922431"/>
                <a:gd name="connsiteX230" fmla="*/ 327394 w 3951653"/>
                <a:gd name="connsiteY230" fmla="*/ 706361 h 2922431"/>
                <a:gd name="connsiteX231" fmla="*/ 331178 w 3951653"/>
                <a:gd name="connsiteY231" fmla="*/ 685570 h 2922431"/>
                <a:gd name="connsiteX232" fmla="*/ 353683 w 3951653"/>
                <a:gd name="connsiteY232" fmla="*/ 648553 h 2922431"/>
                <a:gd name="connsiteX233" fmla="*/ 380150 w 3951653"/>
                <a:gd name="connsiteY233" fmla="*/ 628764 h 2922431"/>
                <a:gd name="connsiteX234" fmla="*/ 374311 w 3951653"/>
                <a:gd name="connsiteY234" fmla="*/ 618091 h 2922431"/>
                <a:gd name="connsiteX235" fmla="*/ 373872 w 3951653"/>
                <a:gd name="connsiteY235" fmla="*/ 615681 h 2922431"/>
                <a:gd name="connsiteX236" fmla="*/ 369166 w 3951653"/>
                <a:gd name="connsiteY236" fmla="*/ 616734 h 2922431"/>
                <a:gd name="connsiteX237" fmla="*/ 323023 w 3951653"/>
                <a:gd name="connsiteY237" fmla="*/ 608997 h 2922431"/>
                <a:gd name="connsiteX238" fmla="*/ 299293 w 3951653"/>
                <a:gd name="connsiteY238" fmla="*/ 596346 h 2922431"/>
                <a:gd name="connsiteX239" fmla="*/ 298158 w 3951653"/>
                <a:gd name="connsiteY239" fmla="*/ 602581 h 2922431"/>
                <a:gd name="connsiteX240" fmla="*/ 155175 w 3951653"/>
                <a:gd name="connsiteY240" fmla="*/ 707684 h 2922431"/>
                <a:gd name="connsiteX241" fmla="*/ 0 w 3951653"/>
                <a:gd name="connsiteY241" fmla="*/ 535598 h 2922431"/>
                <a:gd name="connsiteX242" fmla="*/ 94774 w 3951653"/>
                <a:gd name="connsiteY242" fmla="*/ 377034 h 2922431"/>
                <a:gd name="connsiteX243" fmla="*/ 97290 w 3951653"/>
                <a:gd name="connsiteY243" fmla="*/ 376470 h 2922431"/>
                <a:gd name="connsiteX244" fmla="*/ 85618 w 3951653"/>
                <a:gd name="connsiteY244" fmla="*/ 349547 h 2922431"/>
                <a:gd name="connsiteX245" fmla="*/ 78211 w 3951653"/>
                <a:gd name="connsiteY245" fmla="*/ 295210 h 2922431"/>
                <a:gd name="connsiteX246" fmla="*/ 242980 w 3951653"/>
                <a:gd name="connsiteY246" fmla="*/ 112486 h 2922431"/>
                <a:gd name="connsiteX247" fmla="*/ 744717 w 3951653"/>
                <a:gd name="connsiteY247" fmla="*/ 7286 h 2922431"/>
                <a:gd name="connsiteX248" fmla="*/ 816726 w 3951653"/>
                <a:gd name="connsiteY248" fmla="*/ 95892 h 2922431"/>
                <a:gd name="connsiteX249" fmla="*/ 744717 w 3951653"/>
                <a:gd name="connsiteY249" fmla="*/ 184496 h 2922431"/>
                <a:gd name="connsiteX250" fmla="*/ 672710 w 3951653"/>
                <a:gd name="connsiteY250" fmla="*/ 95892 h 2922431"/>
                <a:gd name="connsiteX251" fmla="*/ 744717 w 3951653"/>
                <a:gd name="connsiteY251" fmla="*/ 7286 h 2922431"/>
                <a:gd name="connsiteX252" fmla="*/ 468892 w 3951653"/>
                <a:gd name="connsiteY252" fmla="*/ 0 h 2922431"/>
                <a:gd name="connsiteX253" fmla="*/ 517648 w 3951653"/>
                <a:gd name="connsiteY253" fmla="*/ 59995 h 2922431"/>
                <a:gd name="connsiteX254" fmla="*/ 468892 w 3951653"/>
                <a:gd name="connsiteY254" fmla="*/ 119990 h 2922431"/>
                <a:gd name="connsiteX255" fmla="*/ 420135 w 3951653"/>
                <a:gd name="connsiteY255" fmla="*/ 59995 h 2922431"/>
                <a:gd name="connsiteX256" fmla="*/ 468892 w 3951653"/>
                <a:gd name="connsiteY256"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063127 w 3951653"/>
                <a:gd name="connsiteY119" fmla="*/ 2270397 h 2922431"/>
                <a:gd name="connsiteX120" fmla="*/ 3730550 w 3951653"/>
                <a:gd name="connsiteY120" fmla="*/ 2281715 h 2922431"/>
                <a:gd name="connsiteX121" fmla="*/ 3951653 w 3951653"/>
                <a:gd name="connsiteY121" fmla="*/ 2395278 h 2922431"/>
                <a:gd name="connsiteX122" fmla="*/ 3814637 w 3951653"/>
                <a:gd name="connsiteY122" fmla="*/ 2485460 h 2922431"/>
                <a:gd name="connsiteX123" fmla="*/ 3649111 w 3951653"/>
                <a:gd name="connsiteY123" fmla="*/ 2468545 h 2922431"/>
                <a:gd name="connsiteX124" fmla="*/ 2646292 w 3951653"/>
                <a:gd name="connsiteY124" fmla="*/ 2406925 h 2922431"/>
                <a:gd name="connsiteX125" fmla="*/ 1947435 w 3951653"/>
                <a:gd name="connsiteY125" fmla="*/ 2545097 h 2922431"/>
                <a:gd name="connsiteX126" fmla="*/ 1949151 w 3951653"/>
                <a:gd name="connsiteY126" fmla="*/ 2422632 h 2922431"/>
                <a:gd name="connsiteX127" fmla="*/ 2521846 w 3951653"/>
                <a:gd name="connsiteY127" fmla="*/ 2328391 h 2922431"/>
                <a:gd name="connsiteX128" fmla="*/ 1000369 w 3951653"/>
                <a:gd name="connsiteY128" fmla="*/ 1732290 h 2922431"/>
                <a:gd name="connsiteX129" fmla="*/ 978800 w 3951653"/>
                <a:gd name="connsiteY129" fmla="*/ 1918355 h 2922431"/>
                <a:gd name="connsiteX130" fmla="*/ 1026437 w 3951653"/>
                <a:gd name="connsiteY130" fmla="*/ 2099505 h 2922431"/>
                <a:gd name="connsiteX131" fmla="*/ 1048005 w 3951653"/>
                <a:gd name="connsiteY131" fmla="*/ 1913443 h 2922431"/>
                <a:gd name="connsiteX132" fmla="*/ 1000369 w 3951653"/>
                <a:gd name="connsiteY132" fmla="*/ 1732290 h 2922431"/>
                <a:gd name="connsiteX133" fmla="*/ 1660555 w 3951653"/>
                <a:gd name="connsiteY133" fmla="*/ 1553217 h 2922431"/>
                <a:gd name="connsiteX134" fmla="*/ 1738542 w 3951653"/>
                <a:gd name="connsiteY134" fmla="*/ 1603223 h 2922431"/>
                <a:gd name="connsiteX135" fmla="*/ 1717110 w 3951653"/>
                <a:gd name="connsiteY135" fmla="*/ 1715545 h 2922431"/>
                <a:gd name="connsiteX136" fmla="*/ 1617693 w 3951653"/>
                <a:gd name="connsiteY136" fmla="*/ 1644107 h 2922431"/>
                <a:gd name="connsiteX137" fmla="*/ 1660555 w 3951653"/>
                <a:gd name="connsiteY137" fmla="*/ 1553217 h 2922431"/>
                <a:gd name="connsiteX138" fmla="*/ 1119548 w 3951653"/>
                <a:gd name="connsiteY138" fmla="*/ 1458296 h 2922431"/>
                <a:gd name="connsiteX139" fmla="*/ 1104848 w 3951653"/>
                <a:gd name="connsiteY139" fmla="*/ 1759674 h 2922431"/>
                <a:gd name="connsiteX140" fmla="*/ 1161974 w 3951653"/>
                <a:gd name="connsiteY140" fmla="*/ 2055952 h 2922431"/>
                <a:gd name="connsiteX141" fmla="*/ 1176673 w 3951653"/>
                <a:gd name="connsiteY141" fmla="*/ 1754575 h 2922431"/>
                <a:gd name="connsiteX142" fmla="*/ 1119548 w 3951653"/>
                <a:gd name="connsiteY142" fmla="*/ 1458296 h 2922431"/>
                <a:gd name="connsiteX143" fmla="*/ 578603 w 3951653"/>
                <a:gd name="connsiteY143" fmla="*/ 1457544 h 2922431"/>
                <a:gd name="connsiteX144" fmla="*/ 618108 w 3951653"/>
                <a:gd name="connsiteY144" fmla="*/ 1506154 h 2922431"/>
                <a:gd name="connsiteX145" fmla="*/ 578603 w 3951653"/>
                <a:gd name="connsiteY145" fmla="*/ 1554764 h 2922431"/>
                <a:gd name="connsiteX146" fmla="*/ 539098 w 3951653"/>
                <a:gd name="connsiteY146" fmla="*/ 1506155 h 2922431"/>
                <a:gd name="connsiteX147" fmla="*/ 578603 w 3951653"/>
                <a:gd name="connsiteY147" fmla="*/ 1457544 h 2922431"/>
                <a:gd name="connsiteX148" fmla="*/ 1212801 w 3951653"/>
                <a:gd name="connsiteY148" fmla="*/ 1457091 h 2922431"/>
                <a:gd name="connsiteX149" fmla="*/ 1219094 w 3951653"/>
                <a:gd name="connsiteY149" fmla="*/ 1644295 h 2922431"/>
                <a:gd name="connsiteX150" fmla="*/ 1293097 w 3951653"/>
                <a:gd name="connsiteY150" fmla="*/ 1816367 h 2922431"/>
                <a:gd name="connsiteX151" fmla="*/ 1286804 w 3951653"/>
                <a:gd name="connsiteY151" fmla="*/ 1629164 h 2922431"/>
                <a:gd name="connsiteX152" fmla="*/ 1212801 w 3951653"/>
                <a:gd name="connsiteY152" fmla="*/ 1457091 h 2922431"/>
                <a:gd name="connsiteX153" fmla="*/ 394346 w 3951653"/>
                <a:gd name="connsiteY153" fmla="*/ 1303027 h 2922431"/>
                <a:gd name="connsiteX154" fmla="*/ 464328 w 3951653"/>
                <a:gd name="connsiteY154" fmla="*/ 1389139 h 2922431"/>
                <a:gd name="connsiteX155" fmla="*/ 394346 w 3951653"/>
                <a:gd name="connsiteY155" fmla="*/ 1475252 h 2922431"/>
                <a:gd name="connsiteX156" fmla="*/ 324364 w 3951653"/>
                <a:gd name="connsiteY156" fmla="*/ 1389139 h 2922431"/>
                <a:gd name="connsiteX157" fmla="*/ 394346 w 3951653"/>
                <a:gd name="connsiteY157" fmla="*/ 1303027 h 2922431"/>
                <a:gd name="connsiteX158" fmla="*/ 1584951 w 3951653"/>
                <a:gd name="connsiteY158" fmla="*/ 1184397 h 2922431"/>
                <a:gd name="connsiteX159" fmla="*/ 1057908 w 3951653"/>
                <a:gd name="connsiteY159" fmla="*/ 2502857 h 2922431"/>
                <a:gd name="connsiteX160" fmla="*/ 1523378 w 3951653"/>
                <a:gd name="connsiteY160" fmla="*/ 2559844 h 2922431"/>
                <a:gd name="connsiteX161" fmla="*/ 1933739 w 3951653"/>
                <a:gd name="connsiteY161" fmla="*/ 1517606 h 2922431"/>
                <a:gd name="connsiteX162" fmla="*/ 1584951 w 3951653"/>
                <a:gd name="connsiteY162" fmla="*/ 1184397 h 2922431"/>
                <a:gd name="connsiteX163" fmla="*/ 405497 w 3951653"/>
                <a:gd name="connsiteY163" fmla="*/ 1063408 h 2922431"/>
                <a:gd name="connsiteX164" fmla="*/ 438833 w 3951653"/>
                <a:gd name="connsiteY164" fmla="*/ 1168585 h 2922431"/>
                <a:gd name="connsiteX165" fmla="*/ 306496 w 3951653"/>
                <a:gd name="connsiteY165" fmla="*/ 1223354 h 2922431"/>
                <a:gd name="connsiteX166" fmla="*/ 251323 w 3951653"/>
                <a:gd name="connsiteY166" fmla="*/ 1105347 h 2922431"/>
                <a:gd name="connsiteX167" fmla="*/ 289827 w 3951653"/>
                <a:gd name="connsiteY167" fmla="*/ 1094364 h 2922431"/>
                <a:gd name="connsiteX168" fmla="*/ 405497 w 3951653"/>
                <a:gd name="connsiteY168" fmla="*/ 1063408 h 2922431"/>
                <a:gd name="connsiteX169" fmla="*/ 1358748 w 3951653"/>
                <a:gd name="connsiteY169" fmla="*/ 992093 h 2922431"/>
                <a:gd name="connsiteX170" fmla="*/ 1214732 w 3951653"/>
                <a:gd name="connsiteY170" fmla="*/ 1138002 h 2922431"/>
                <a:gd name="connsiteX171" fmla="*/ 1358747 w 3951653"/>
                <a:gd name="connsiteY171" fmla="*/ 1283911 h 2922431"/>
                <a:gd name="connsiteX172" fmla="*/ 1502763 w 3951653"/>
                <a:gd name="connsiteY172" fmla="*/ 1138003 h 2922431"/>
                <a:gd name="connsiteX173" fmla="*/ 1358748 w 3951653"/>
                <a:gd name="connsiteY173" fmla="*/ 992093 h 2922431"/>
                <a:gd name="connsiteX174" fmla="*/ 1287889 w 3951653"/>
                <a:gd name="connsiteY174" fmla="*/ 812101 h 2922431"/>
                <a:gd name="connsiteX175" fmla="*/ 1586339 w 3951653"/>
                <a:gd name="connsiteY175" fmla="*/ 926401 h 2922431"/>
                <a:gd name="connsiteX176" fmla="*/ 1586093 w 3951653"/>
                <a:gd name="connsiteY176" fmla="*/ 1014410 h 2922431"/>
                <a:gd name="connsiteX177" fmla="*/ 2054578 w 3951653"/>
                <a:gd name="connsiteY177" fmla="*/ 1474785 h 2922431"/>
                <a:gd name="connsiteX178" fmla="*/ 1597377 w 3951653"/>
                <a:gd name="connsiteY178" fmla="*/ 2671183 h 2922431"/>
                <a:gd name="connsiteX179" fmla="*/ 967214 w 3951653"/>
                <a:gd name="connsiteY179" fmla="*/ 2653602 h 2922431"/>
                <a:gd name="connsiteX180" fmla="*/ 891013 w 3951653"/>
                <a:gd name="connsiteY180" fmla="*/ 2704402 h 2922431"/>
                <a:gd name="connsiteX181" fmla="*/ 585968 w 3951653"/>
                <a:gd name="connsiteY181" fmla="*/ 2572757 h 2922431"/>
                <a:gd name="connsiteX182" fmla="*/ 1287889 w 3951653"/>
                <a:gd name="connsiteY182" fmla="*/ 812101 h 2922431"/>
                <a:gd name="connsiteX183" fmla="*/ 843388 w 3951653"/>
                <a:gd name="connsiteY183" fmla="*/ 697804 h 2922431"/>
                <a:gd name="connsiteX184" fmla="*/ 1081514 w 3951653"/>
                <a:gd name="connsiteY184" fmla="*/ 783529 h 2922431"/>
                <a:gd name="connsiteX185" fmla="*/ 1119950 w 3951653"/>
                <a:gd name="connsiteY185" fmla="*/ 731107 h 2922431"/>
                <a:gd name="connsiteX186" fmla="*/ 1221478 w 3951653"/>
                <a:gd name="connsiteY186" fmla="*/ 768758 h 2922431"/>
                <a:gd name="connsiteX187" fmla="*/ 523973 w 3951653"/>
                <a:gd name="connsiteY187" fmla="*/ 2544684 h 2922431"/>
                <a:gd name="connsiteX188" fmla="*/ 431971 w 3951653"/>
                <a:gd name="connsiteY188" fmla="*/ 2500684 h 2922431"/>
                <a:gd name="connsiteX189" fmla="*/ 433814 w 3951653"/>
                <a:gd name="connsiteY189" fmla="*/ 2434530 h 2922431"/>
                <a:gd name="connsiteX190" fmla="*/ 198863 w 3951653"/>
                <a:gd name="connsiteY190" fmla="*/ 2304353 h 2922431"/>
                <a:gd name="connsiteX191" fmla="*/ 275064 w 3951653"/>
                <a:gd name="connsiteY191" fmla="*/ 2101154 h 2922431"/>
                <a:gd name="connsiteX192" fmla="*/ 551289 w 3951653"/>
                <a:gd name="connsiteY192" fmla="*/ 2158304 h 2922431"/>
                <a:gd name="connsiteX193" fmla="*/ 976738 w 3951653"/>
                <a:gd name="connsiteY193" fmla="*/ 1075629 h 2922431"/>
                <a:gd name="connsiteX194" fmla="*/ 735438 w 3951653"/>
                <a:gd name="connsiteY194" fmla="*/ 901004 h 2922431"/>
                <a:gd name="connsiteX195" fmla="*/ 843388 w 3951653"/>
                <a:gd name="connsiteY195" fmla="*/ 697804 h 2922431"/>
                <a:gd name="connsiteX196" fmla="*/ 242980 w 3951653"/>
                <a:gd name="connsiteY196" fmla="*/ 112486 h 2922431"/>
                <a:gd name="connsiteX197" fmla="*/ 394801 w 3951653"/>
                <a:gd name="connsiteY197" fmla="*/ 224085 h 2922431"/>
                <a:gd name="connsiteX198" fmla="*/ 400738 w 3951653"/>
                <a:gd name="connsiteY198" fmla="*/ 256697 h 2922431"/>
                <a:gd name="connsiteX199" fmla="*/ 440959 w 3951653"/>
                <a:gd name="connsiteY199" fmla="*/ 226623 h 2922431"/>
                <a:gd name="connsiteX200" fmla="*/ 505094 w 3951653"/>
                <a:gd name="connsiteY200" fmla="*/ 212264 h 2922431"/>
                <a:gd name="connsiteX201" fmla="*/ 656915 w 3951653"/>
                <a:gd name="connsiteY201" fmla="*/ 323864 h 2922431"/>
                <a:gd name="connsiteX202" fmla="*/ 663539 w 3951653"/>
                <a:gd name="connsiteY202" fmla="*/ 360256 h 2922431"/>
                <a:gd name="connsiteX203" fmla="*/ 673915 w 3951653"/>
                <a:gd name="connsiteY203" fmla="*/ 343187 h 2922431"/>
                <a:gd name="connsiteX204" fmla="*/ 748170 w 3951653"/>
                <a:gd name="connsiteY204" fmla="*/ 309079 h 2922431"/>
                <a:gd name="connsiteX205" fmla="*/ 853181 w 3951653"/>
                <a:gd name="connsiteY205" fmla="*/ 425533 h 2922431"/>
                <a:gd name="connsiteX206" fmla="*/ 748169 w 3951653"/>
                <a:gd name="connsiteY206" fmla="*/ 541989 h 2922431"/>
                <a:gd name="connsiteX207" fmla="*/ 707295 w 3951653"/>
                <a:gd name="connsiteY207" fmla="*/ 532836 h 2922431"/>
                <a:gd name="connsiteX208" fmla="*/ 696429 w 3951653"/>
                <a:gd name="connsiteY208" fmla="*/ 524713 h 2922431"/>
                <a:gd name="connsiteX209" fmla="*/ 691585 w 3951653"/>
                <a:gd name="connsiteY209" fmla="*/ 551323 h 2922431"/>
                <a:gd name="connsiteX210" fmla="*/ 594826 w 3951653"/>
                <a:gd name="connsiteY210" fmla="*/ 622449 h 2922431"/>
                <a:gd name="connsiteX211" fmla="*/ 568123 w 3951653"/>
                <a:gd name="connsiteY211" fmla="*/ 616471 h 2922431"/>
                <a:gd name="connsiteX212" fmla="*/ 567828 w 3951653"/>
                <a:gd name="connsiteY212" fmla="*/ 618092 h 2922431"/>
                <a:gd name="connsiteX213" fmla="*/ 529782 w 3951653"/>
                <a:gd name="connsiteY213" fmla="*/ 669328 h 2922431"/>
                <a:gd name="connsiteX214" fmla="*/ 518483 w 3951653"/>
                <a:gd name="connsiteY214" fmla="*/ 675352 h 2922431"/>
                <a:gd name="connsiteX215" fmla="*/ 524696 w 3951653"/>
                <a:gd name="connsiteY215" fmla="*/ 685570 h 2922431"/>
                <a:gd name="connsiteX216" fmla="*/ 532948 w 3951653"/>
                <a:gd name="connsiteY216" fmla="*/ 730900 h 2922431"/>
                <a:gd name="connsiteX217" fmla="*/ 468812 w 3951653"/>
                <a:gd name="connsiteY217" fmla="*/ 838202 h 2922431"/>
                <a:gd name="connsiteX218" fmla="*/ 452434 w 3951653"/>
                <a:gd name="connsiteY218" fmla="*/ 841869 h 2922431"/>
                <a:gd name="connsiteX219" fmla="*/ 448649 w 3951653"/>
                <a:gd name="connsiteY219" fmla="*/ 862662 h 2922431"/>
                <a:gd name="connsiteX220" fmla="*/ 392765 w 3951653"/>
                <a:gd name="connsiteY220" fmla="*/ 924634 h 2922431"/>
                <a:gd name="connsiteX221" fmla="*/ 358642 w 3951653"/>
                <a:gd name="connsiteY221" fmla="*/ 932274 h 2922431"/>
                <a:gd name="connsiteX222" fmla="*/ 366018 w 3951653"/>
                <a:gd name="connsiteY222" fmla="*/ 972796 h 2922431"/>
                <a:gd name="connsiteX223" fmla="*/ 261008 w 3951653"/>
                <a:gd name="connsiteY223" fmla="*/ 1089251 h 2922431"/>
                <a:gd name="connsiteX224" fmla="*/ 155996 w 3951653"/>
                <a:gd name="connsiteY224" fmla="*/ 972797 h 2922431"/>
                <a:gd name="connsiteX225" fmla="*/ 220133 w 3951653"/>
                <a:gd name="connsiteY225" fmla="*/ 865493 h 2922431"/>
                <a:gd name="connsiteX226" fmla="*/ 254256 w 3951653"/>
                <a:gd name="connsiteY226" fmla="*/ 857853 h 2922431"/>
                <a:gd name="connsiteX227" fmla="*/ 246879 w 3951653"/>
                <a:gd name="connsiteY227" fmla="*/ 817332 h 2922431"/>
                <a:gd name="connsiteX228" fmla="*/ 311015 w 3951653"/>
                <a:gd name="connsiteY228" fmla="*/ 710029 h 2922431"/>
                <a:gd name="connsiteX229" fmla="*/ 327394 w 3951653"/>
                <a:gd name="connsiteY229" fmla="*/ 706361 h 2922431"/>
                <a:gd name="connsiteX230" fmla="*/ 331178 w 3951653"/>
                <a:gd name="connsiteY230" fmla="*/ 685570 h 2922431"/>
                <a:gd name="connsiteX231" fmla="*/ 353683 w 3951653"/>
                <a:gd name="connsiteY231" fmla="*/ 648553 h 2922431"/>
                <a:gd name="connsiteX232" fmla="*/ 380150 w 3951653"/>
                <a:gd name="connsiteY232" fmla="*/ 628764 h 2922431"/>
                <a:gd name="connsiteX233" fmla="*/ 374311 w 3951653"/>
                <a:gd name="connsiteY233" fmla="*/ 618091 h 2922431"/>
                <a:gd name="connsiteX234" fmla="*/ 373872 w 3951653"/>
                <a:gd name="connsiteY234" fmla="*/ 615681 h 2922431"/>
                <a:gd name="connsiteX235" fmla="*/ 369166 w 3951653"/>
                <a:gd name="connsiteY235" fmla="*/ 616734 h 2922431"/>
                <a:gd name="connsiteX236" fmla="*/ 323023 w 3951653"/>
                <a:gd name="connsiteY236" fmla="*/ 608997 h 2922431"/>
                <a:gd name="connsiteX237" fmla="*/ 299293 w 3951653"/>
                <a:gd name="connsiteY237" fmla="*/ 596346 h 2922431"/>
                <a:gd name="connsiteX238" fmla="*/ 298158 w 3951653"/>
                <a:gd name="connsiteY238" fmla="*/ 602581 h 2922431"/>
                <a:gd name="connsiteX239" fmla="*/ 155175 w 3951653"/>
                <a:gd name="connsiteY239" fmla="*/ 707684 h 2922431"/>
                <a:gd name="connsiteX240" fmla="*/ 0 w 3951653"/>
                <a:gd name="connsiteY240" fmla="*/ 535598 h 2922431"/>
                <a:gd name="connsiteX241" fmla="*/ 94774 w 3951653"/>
                <a:gd name="connsiteY241" fmla="*/ 377034 h 2922431"/>
                <a:gd name="connsiteX242" fmla="*/ 97290 w 3951653"/>
                <a:gd name="connsiteY242" fmla="*/ 376470 h 2922431"/>
                <a:gd name="connsiteX243" fmla="*/ 85618 w 3951653"/>
                <a:gd name="connsiteY243" fmla="*/ 349547 h 2922431"/>
                <a:gd name="connsiteX244" fmla="*/ 78211 w 3951653"/>
                <a:gd name="connsiteY244" fmla="*/ 295210 h 2922431"/>
                <a:gd name="connsiteX245" fmla="*/ 242980 w 3951653"/>
                <a:gd name="connsiteY245" fmla="*/ 112486 h 2922431"/>
                <a:gd name="connsiteX246" fmla="*/ 744717 w 3951653"/>
                <a:gd name="connsiteY246" fmla="*/ 7286 h 2922431"/>
                <a:gd name="connsiteX247" fmla="*/ 816726 w 3951653"/>
                <a:gd name="connsiteY247" fmla="*/ 95892 h 2922431"/>
                <a:gd name="connsiteX248" fmla="*/ 744717 w 3951653"/>
                <a:gd name="connsiteY248" fmla="*/ 184496 h 2922431"/>
                <a:gd name="connsiteX249" fmla="*/ 672710 w 3951653"/>
                <a:gd name="connsiteY249" fmla="*/ 95892 h 2922431"/>
                <a:gd name="connsiteX250" fmla="*/ 744717 w 3951653"/>
                <a:gd name="connsiteY250" fmla="*/ 7286 h 2922431"/>
                <a:gd name="connsiteX251" fmla="*/ 468892 w 3951653"/>
                <a:gd name="connsiteY251" fmla="*/ 0 h 2922431"/>
                <a:gd name="connsiteX252" fmla="*/ 517648 w 3951653"/>
                <a:gd name="connsiteY252" fmla="*/ 59995 h 2922431"/>
                <a:gd name="connsiteX253" fmla="*/ 468892 w 3951653"/>
                <a:gd name="connsiteY253" fmla="*/ 119990 h 2922431"/>
                <a:gd name="connsiteX254" fmla="*/ 420135 w 3951653"/>
                <a:gd name="connsiteY254" fmla="*/ 59995 h 2922431"/>
                <a:gd name="connsiteX255" fmla="*/ 468892 w 3951653"/>
                <a:gd name="connsiteY255"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2933848 w 3951653"/>
                <a:gd name="connsiteY118" fmla="*/ 2283687 h 2922431"/>
                <a:gd name="connsiteX119" fmla="*/ 3730550 w 3951653"/>
                <a:gd name="connsiteY119" fmla="*/ 2281715 h 2922431"/>
                <a:gd name="connsiteX120" fmla="*/ 3951653 w 3951653"/>
                <a:gd name="connsiteY120" fmla="*/ 2395278 h 2922431"/>
                <a:gd name="connsiteX121" fmla="*/ 3814637 w 3951653"/>
                <a:gd name="connsiteY121" fmla="*/ 2485460 h 2922431"/>
                <a:gd name="connsiteX122" fmla="*/ 3649111 w 3951653"/>
                <a:gd name="connsiteY122" fmla="*/ 2468545 h 2922431"/>
                <a:gd name="connsiteX123" fmla="*/ 2646292 w 3951653"/>
                <a:gd name="connsiteY123" fmla="*/ 2406925 h 2922431"/>
                <a:gd name="connsiteX124" fmla="*/ 1947435 w 3951653"/>
                <a:gd name="connsiteY124" fmla="*/ 2545097 h 2922431"/>
                <a:gd name="connsiteX125" fmla="*/ 1949151 w 3951653"/>
                <a:gd name="connsiteY125" fmla="*/ 2422632 h 2922431"/>
                <a:gd name="connsiteX126" fmla="*/ 2521846 w 3951653"/>
                <a:gd name="connsiteY126" fmla="*/ 2328391 h 2922431"/>
                <a:gd name="connsiteX127" fmla="*/ 1000369 w 3951653"/>
                <a:gd name="connsiteY127" fmla="*/ 1732290 h 2922431"/>
                <a:gd name="connsiteX128" fmla="*/ 978800 w 3951653"/>
                <a:gd name="connsiteY128" fmla="*/ 1918355 h 2922431"/>
                <a:gd name="connsiteX129" fmla="*/ 1026437 w 3951653"/>
                <a:gd name="connsiteY129" fmla="*/ 2099505 h 2922431"/>
                <a:gd name="connsiteX130" fmla="*/ 1048005 w 3951653"/>
                <a:gd name="connsiteY130" fmla="*/ 1913443 h 2922431"/>
                <a:gd name="connsiteX131" fmla="*/ 1000369 w 3951653"/>
                <a:gd name="connsiteY131" fmla="*/ 1732290 h 2922431"/>
                <a:gd name="connsiteX132" fmla="*/ 1660555 w 3951653"/>
                <a:gd name="connsiteY132" fmla="*/ 1553217 h 2922431"/>
                <a:gd name="connsiteX133" fmla="*/ 1738542 w 3951653"/>
                <a:gd name="connsiteY133" fmla="*/ 1603223 h 2922431"/>
                <a:gd name="connsiteX134" fmla="*/ 1717110 w 3951653"/>
                <a:gd name="connsiteY134" fmla="*/ 1715545 h 2922431"/>
                <a:gd name="connsiteX135" fmla="*/ 1617693 w 3951653"/>
                <a:gd name="connsiteY135" fmla="*/ 1644107 h 2922431"/>
                <a:gd name="connsiteX136" fmla="*/ 1660555 w 3951653"/>
                <a:gd name="connsiteY136" fmla="*/ 1553217 h 2922431"/>
                <a:gd name="connsiteX137" fmla="*/ 1119548 w 3951653"/>
                <a:gd name="connsiteY137" fmla="*/ 1458296 h 2922431"/>
                <a:gd name="connsiteX138" fmla="*/ 1104848 w 3951653"/>
                <a:gd name="connsiteY138" fmla="*/ 1759674 h 2922431"/>
                <a:gd name="connsiteX139" fmla="*/ 1161974 w 3951653"/>
                <a:gd name="connsiteY139" fmla="*/ 2055952 h 2922431"/>
                <a:gd name="connsiteX140" fmla="*/ 1176673 w 3951653"/>
                <a:gd name="connsiteY140" fmla="*/ 1754575 h 2922431"/>
                <a:gd name="connsiteX141" fmla="*/ 1119548 w 3951653"/>
                <a:gd name="connsiteY141" fmla="*/ 1458296 h 2922431"/>
                <a:gd name="connsiteX142" fmla="*/ 578603 w 3951653"/>
                <a:gd name="connsiteY142" fmla="*/ 1457544 h 2922431"/>
                <a:gd name="connsiteX143" fmla="*/ 618108 w 3951653"/>
                <a:gd name="connsiteY143" fmla="*/ 1506154 h 2922431"/>
                <a:gd name="connsiteX144" fmla="*/ 578603 w 3951653"/>
                <a:gd name="connsiteY144" fmla="*/ 1554764 h 2922431"/>
                <a:gd name="connsiteX145" fmla="*/ 539098 w 3951653"/>
                <a:gd name="connsiteY145" fmla="*/ 1506155 h 2922431"/>
                <a:gd name="connsiteX146" fmla="*/ 578603 w 3951653"/>
                <a:gd name="connsiteY146" fmla="*/ 1457544 h 2922431"/>
                <a:gd name="connsiteX147" fmla="*/ 1212801 w 3951653"/>
                <a:gd name="connsiteY147" fmla="*/ 1457091 h 2922431"/>
                <a:gd name="connsiteX148" fmla="*/ 1219094 w 3951653"/>
                <a:gd name="connsiteY148" fmla="*/ 1644295 h 2922431"/>
                <a:gd name="connsiteX149" fmla="*/ 1293097 w 3951653"/>
                <a:gd name="connsiteY149" fmla="*/ 1816367 h 2922431"/>
                <a:gd name="connsiteX150" fmla="*/ 1286804 w 3951653"/>
                <a:gd name="connsiteY150" fmla="*/ 1629164 h 2922431"/>
                <a:gd name="connsiteX151" fmla="*/ 1212801 w 3951653"/>
                <a:gd name="connsiteY151" fmla="*/ 1457091 h 2922431"/>
                <a:gd name="connsiteX152" fmla="*/ 394346 w 3951653"/>
                <a:gd name="connsiteY152" fmla="*/ 1303027 h 2922431"/>
                <a:gd name="connsiteX153" fmla="*/ 464328 w 3951653"/>
                <a:gd name="connsiteY153" fmla="*/ 1389139 h 2922431"/>
                <a:gd name="connsiteX154" fmla="*/ 394346 w 3951653"/>
                <a:gd name="connsiteY154" fmla="*/ 1475252 h 2922431"/>
                <a:gd name="connsiteX155" fmla="*/ 324364 w 3951653"/>
                <a:gd name="connsiteY155" fmla="*/ 1389139 h 2922431"/>
                <a:gd name="connsiteX156" fmla="*/ 394346 w 3951653"/>
                <a:gd name="connsiteY156" fmla="*/ 1303027 h 2922431"/>
                <a:gd name="connsiteX157" fmla="*/ 1584951 w 3951653"/>
                <a:gd name="connsiteY157" fmla="*/ 1184397 h 2922431"/>
                <a:gd name="connsiteX158" fmla="*/ 1057908 w 3951653"/>
                <a:gd name="connsiteY158" fmla="*/ 2502857 h 2922431"/>
                <a:gd name="connsiteX159" fmla="*/ 1523378 w 3951653"/>
                <a:gd name="connsiteY159" fmla="*/ 2559844 h 2922431"/>
                <a:gd name="connsiteX160" fmla="*/ 1933739 w 3951653"/>
                <a:gd name="connsiteY160" fmla="*/ 1517606 h 2922431"/>
                <a:gd name="connsiteX161" fmla="*/ 1584951 w 3951653"/>
                <a:gd name="connsiteY161" fmla="*/ 1184397 h 2922431"/>
                <a:gd name="connsiteX162" fmla="*/ 405497 w 3951653"/>
                <a:gd name="connsiteY162" fmla="*/ 1063408 h 2922431"/>
                <a:gd name="connsiteX163" fmla="*/ 438833 w 3951653"/>
                <a:gd name="connsiteY163" fmla="*/ 1168585 h 2922431"/>
                <a:gd name="connsiteX164" fmla="*/ 306496 w 3951653"/>
                <a:gd name="connsiteY164" fmla="*/ 1223354 h 2922431"/>
                <a:gd name="connsiteX165" fmla="*/ 251323 w 3951653"/>
                <a:gd name="connsiteY165" fmla="*/ 1105347 h 2922431"/>
                <a:gd name="connsiteX166" fmla="*/ 289827 w 3951653"/>
                <a:gd name="connsiteY166" fmla="*/ 1094364 h 2922431"/>
                <a:gd name="connsiteX167" fmla="*/ 405497 w 3951653"/>
                <a:gd name="connsiteY167" fmla="*/ 1063408 h 2922431"/>
                <a:gd name="connsiteX168" fmla="*/ 1358748 w 3951653"/>
                <a:gd name="connsiteY168" fmla="*/ 992093 h 2922431"/>
                <a:gd name="connsiteX169" fmla="*/ 1214732 w 3951653"/>
                <a:gd name="connsiteY169" fmla="*/ 1138002 h 2922431"/>
                <a:gd name="connsiteX170" fmla="*/ 1358747 w 3951653"/>
                <a:gd name="connsiteY170" fmla="*/ 1283911 h 2922431"/>
                <a:gd name="connsiteX171" fmla="*/ 1502763 w 3951653"/>
                <a:gd name="connsiteY171" fmla="*/ 1138003 h 2922431"/>
                <a:gd name="connsiteX172" fmla="*/ 1358748 w 3951653"/>
                <a:gd name="connsiteY172" fmla="*/ 992093 h 2922431"/>
                <a:gd name="connsiteX173" fmla="*/ 1287889 w 3951653"/>
                <a:gd name="connsiteY173" fmla="*/ 812101 h 2922431"/>
                <a:gd name="connsiteX174" fmla="*/ 1586339 w 3951653"/>
                <a:gd name="connsiteY174" fmla="*/ 926401 h 2922431"/>
                <a:gd name="connsiteX175" fmla="*/ 1586093 w 3951653"/>
                <a:gd name="connsiteY175" fmla="*/ 1014410 h 2922431"/>
                <a:gd name="connsiteX176" fmla="*/ 2054578 w 3951653"/>
                <a:gd name="connsiteY176" fmla="*/ 1474785 h 2922431"/>
                <a:gd name="connsiteX177" fmla="*/ 1597377 w 3951653"/>
                <a:gd name="connsiteY177" fmla="*/ 2671183 h 2922431"/>
                <a:gd name="connsiteX178" fmla="*/ 967214 w 3951653"/>
                <a:gd name="connsiteY178" fmla="*/ 2653602 h 2922431"/>
                <a:gd name="connsiteX179" fmla="*/ 891013 w 3951653"/>
                <a:gd name="connsiteY179" fmla="*/ 2704402 h 2922431"/>
                <a:gd name="connsiteX180" fmla="*/ 585968 w 3951653"/>
                <a:gd name="connsiteY180" fmla="*/ 2572757 h 2922431"/>
                <a:gd name="connsiteX181" fmla="*/ 1287889 w 3951653"/>
                <a:gd name="connsiteY181" fmla="*/ 812101 h 2922431"/>
                <a:gd name="connsiteX182" fmla="*/ 843388 w 3951653"/>
                <a:gd name="connsiteY182" fmla="*/ 697804 h 2922431"/>
                <a:gd name="connsiteX183" fmla="*/ 1081514 w 3951653"/>
                <a:gd name="connsiteY183" fmla="*/ 783529 h 2922431"/>
                <a:gd name="connsiteX184" fmla="*/ 1119950 w 3951653"/>
                <a:gd name="connsiteY184" fmla="*/ 731107 h 2922431"/>
                <a:gd name="connsiteX185" fmla="*/ 1221478 w 3951653"/>
                <a:gd name="connsiteY185" fmla="*/ 768758 h 2922431"/>
                <a:gd name="connsiteX186" fmla="*/ 523973 w 3951653"/>
                <a:gd name="connsiteY186" fmla="*/ 2544684 h 2922431"/>
                <a:gd name="connsiteX187" fmla="*/ 431971 w 3951653"/>
                <a:gd name="connsiteY187" fmla="*/ 2500684 h 2922431"/>
                <a:gd name="connsiteX188" fmla="*/ 433814 w 3951653"/>
                <a:gd name="connsiteY188" fmla="*/ 2434530 h 2922431"/>
                <a:gd name="connsiteX189" fmla="*/ 198863 w 3951653"/>
                <a:gd name="connsiteY189" fmla="*/ 2304353 h 2922431"/>
                <a:gd name="connsiteX190" fmla="*/ 275064 w 3951653"/>
                <a:gd name="connsiteY190" fmla="*/ 2101154 h 2922431"/>
                <a:gd name="connsiteX191" fmla="*/ 551289 w 3951653"/>
                <a:gd name="connsiteY191" fmla="*/ 2158304 h 2922431"/>
                <a:gd name="connsiteX192" fmla="*/ 976738 w 3951653"/>
                <a:gd name="connsiteY192" fmla="*/ 1075629 h 2922431"/>
                <a:gd name="connsiteX193" fmla="*/ 735438 w 3951653"/>
                <a:gd name="connsiteY193" fmla="*/ 901004 h 2922431"/>
                <a:gd name="connsiteX194" fmla="*/ 843388 w 3951653"/>
                <a:gd name="connsiteY194" fmla="*/ 697804 h 2922431"/>
                <a:gd name="connsiteX195" fmla="*/ 242980 w 3951653"/>
                <a:gd name="connsiteY195" fmla="*/ 112486 h 2922431"/>
                <a:gd name="connsiteX196" fmla="*/ 394801 w 3951653"/>
                <a:gd name="connsiteY196" fmla="*/ 224085 h 2922431"/>
                <a:gd name="connsiteX197" fmla="*/ 400738 w 3951653"/>
                <a:gd name="connsiteY197" fmla="*/ 256697 h 2922431"/>
                <a:gd name="connsiteX198" fmla="*/ 440959 w 3951653"/>
                <a:gd name="connsiteY198" fmla="*/ 226623 h 2922431"/>
                <a:gd name="connsiteX199" fmla="*/ 505094 w 3951653"/>
                <a:gd name="connsiteY199" fmla="*/ 212264 h 2922431"/>
                <a:gd name="connsiteX200" fmla="*/ 656915 w 3951653"/>
                <a:gd name="connsiteY200" fmla="*/ 323864 h 2922431"/>
                <a:gd name="connsiteX201" fmla="*/ 663539 w 3951653"/>
                <a:gd name="connsiteY201" fmla="*/ 360256 h 2922431"/>
                <a:gd name="connsiteX202" fmla="*/ 673915 w 3951653"/>
                <a:gd name="connsiteY202" fmla="*/ 343187 h 2922431"/>
                <a:gd name="connsiteX203" fmla="*/ 748170 w 3951653"/>
                <a:gd name="connsiteY203" fmla="*/ 309079 h 2922431"/>
                <a:gd name="connsiteX204" fmla="*/ 853181 w 3951653"/>
                <a:gd name="connsiteY204" fmla="*/ 425533 h 2922431"/>
                <a:gd name="connsiteX205" fmla="*/ 748169 w 3951653"/>
                <a:gd name="connsiteY205" fmla="*/ 541989 h 2922431"/>
                <a:gd name="connsiteX206" fmla="*/ 707295 w 3951653"/>
                <a:gd name="connsiteY206" fmla="*/ 532836 h 2922431"/>
                <a:gd name="connsiteX207" fmla="*/ 696429 w 3951653"/>
                <a:gd name="connsiteY207" fmla="*/ 524713 h 2922431"/>
                <a:gd name="connsiteX208" fmla="*/ 691585 w 3951653"/>
                <a:gd name="connsiteY208" fmla="*/ 551323 h 2922431"/>
                <a:gd name="connsiteX209" fmla="*/ 594826 w 3951653"/>
                <a:gd name="connsiteY209" fmla="*/ 622449 h 2922431"/>
                <a:gd name="connsiteX210" fmla="*/ 568123 w 3951653"/>
                <a:gd name="connsiteY210" fmla="*/ 616471 h 2922431"/>
                <a:gd name="connsiteX211" fmla="*/ 567828 w 3951653"/>
                <a:gd name="connsiteY211" fmla="*/ 618092 h 2922431"/>
                <a:gd name="connsiteX212" fmla="*/ 529782 w 3951653"/>
                <a:gd name="connsiteY212" fmla="*/ 669328 h 2922431"/>
                <a:gd name="connsiteX213" fmla="*/ 518483 w 3951653"/>
                <a:gd name="connsiteY213" fmla="*/ 675352 h 2922431"/>
                <a:gd name="connsiteX214" fmla="*/ 524696 w 3951653"/>
                <a:gd name="connsiteY214" fmla="*/ 685570 h 2922431"/>
                <a:gd name="connsiteX215" fmla="*/ 532948 w 3951653"/>
                <a:gd name="connsiteY215" fmla="*/ 730900 h 2922431"/>
                <a:gd name="connsiteX216" fmla="*/ 468812 w 3951653"/>
                <a:gd name="connsiteY216" fmla="*/ 838202 h 2922431"/>
                <a:gd name="connsiteX217" fmla="*/ 452434 w 3951653"/>
                <a:gd name="connsiteY217" fmla="*/ 841869 h 2922431"/>
                <a:gd name="connsiteX218" fmla="*/ 448649 w 3951653"/>
                <a:gd name="connsiteY218" fmla="*/ 862662 h 2922431"/>
                <a:gd name="connsiteX219" fmla="*/ 392765 w 3951653"/>
                <a:gd name="connsiteY219" fmla="*/ 924634 h 2922431"/>
                <a:gd name="connsiteX220" fmla="*/ 358642 w 3951653"/>
                <a:gd name="connsiteY220" fmla="*/ 932274 h 2922431"/>
                <a:gd name="connsiteX221" fmla="*/ 366018 w 3951653"/>
                <a:gd name="connsiteY221" fmla="*/ 972796 h 2922431"/>
                <a:gd name="connsiteX222" fmla="*/ 261008 w 3951653"/>
                <a:gd name="connsiteY222" fmla="*/ 1089251 h 2922431"/>
                <a:gd name="connsiteX223" fmla="*/ 155996 w 3951653"/>
                <a:gd name="connsiteY223" fmla="*/ 972797 h 2922431"/>
                <a:gd name="connsiteX224" fmla="*/ 220133 w 3951653"/>
                <a:gd name="connsiteY224" fmla="*/ 865493 h 2922431"/>
                <a:gd name="connsiteX225" fmla="*/ 254256 w 3951653"/>
                <a:gd name="connsiteY225" fmla="*/ 857853 h 2922431"/>
                <a:gd name="connsiteX226" fmla="*/ 246879 w 3951653"/>
                <a:gd name="connsiteY226" fmla="*/ 817332 h 2922431"/>
                <a:gd name="connsiteX227" fmla="*/ 311015 w 3951653"/>
                <a:gd name="connsiteY227" fmla="*/ 710029 h 2922431"/>
                <a:gd name="connsiteX228" fmla="*/ 327394 w 3951653"/>
                <a:gd name="connsiteY228" fmla="*/ 706361 h 2922431"/>
                <a:gd name="connsiteX229" fmla="*/ 331178 w 3951653"/>
                <a:gd name="connsiteY229" fmla="*/ 685570 h 2922431"/>
                <a:gd name="connsiteX230" fmla="*/ 353683 w 3951653"/>
                <a:gd name="connsiteY230" fmla="*/ 648553 h 2922431"/>
                <a:gd name="connsiteX231" fmla="*/ 380150 w 3951653"/>
                <a:gd name="connsiteY231" fmla="*/ 628764 h 2922431"/>
                <a:gd name="connsiteX232" fmla="*/ 374311 w 3951653"/>
                <a:gd name="connsiteY232" fmla="*/ 618091 h 2922431"/>
                <a:gd name="connsiteX233" fmla="*/ 373872 w 3951653"/>
                <a:gd name="connsiteY233" fmla="*/ 615681 h 2922431"/>
                <a:gd name="connsiteX234" fmla="*/ 369166 w 3951653"/>
                <a:gd name="connsiteY234" fmla="*/ 616734 h 2922431"/>
                <a:gd name="connsiteX235" fmla="*/ 323023 w 3951653"/>
                <a:gd name="connsiteY235" fmla="*/ 608997 h 2922431"/>
                <a:gd name="connsiteX236" fmla="*/ 299293 w 3951653"/>
                <a:gd name="connsiteY236" fmla="*/ 596346 h 2922431"/>
                <a:gd name="connsiteX237" fmla="*/ 298158 w 3951653"/>
                <a:gd name="connsiteY237" fmla="*/ 602581 h 2922431"/>
                <a:gd name="connsiteX238" fmla="*/ 155175 w 3951653"/>
                <a:gd name="connsiteY238" fmla="*/ 707684 h 2922431"/>
                <a:gd name="connsiteX239" fmla="*/ 0 w 3951653"/>
                <a:gd name="connsiteY239" fmla="*/ 535598 h 2922431"/>
                <a:gd name="connsiteX240" fmla="*/ 94774 w 3951653"/>
                <a:gd name="connsiteY240" fmla="*/ 377034 h 2922431"/>
                <a:gd name="connsiteX241" fmla="*/ 97290 w 3951653"/>
                <a:gd name="connsiteY241" fmla="*/ 376470 h 2922431"/>
                <a:gd name="connsiteX242" fmla="*/ 85618 w 3951653"/>
                <a:gd name="connsiteY242" fmla="*/ 349547 h 2922431"/>
                <a:gd name="connsiteX243" fmla="*/ 78211 w 3951653"/>
                <a:gd name="connsiteY243" fmla="*/ 295210 h 2922431"/>
                <a:gd name="connsiteX244" fmla="*/ 242980 w 3951653"/>
                <a:gd name="connsiteY244" fmla="*/ 112486 h 2922431"/>
                <a:gd name="connsiteX245" fmla="*/ 744717 w 3951653"/>
                <a:gd name="connsiteY245" fmla="*/ 7286 h 2922431"/>
                <a:gd name="connsiteX246" fmla="*/ 816726 w 3951653"/>
                <a:gd name="connsiteY246" fmla="*/ 95892 h 2922431"/>
                <a:gd name="connsiteX247" fmla="*/ 744717 w 3951653"/>
                <a:gd name="connsiteY247" fmla="*/ 184496 h 2922431"/>
                <a:gd name="connsiteX248" fmla="*/ 672710 w 3951653"/>
                <a:gd name="connsiteY248" fmla="*/ 95892 h 2922431"/>
                <a:gd name="connsiteX249" fmla="*/ 744717 w 3951653"/>
                <a:gd name="connsiteY249" fmla="*/ 7286 h 2922431"/>
                <a:gd name="connsiteX250" fmla="*/ 468892 w 3951653"/>
                <a:gd name="connsiteY250" fmla="*/ 0 h 2922431"/>
                <a:gd name="connsiteX251" fmla="*/ 517648 w 3951653"/>
                <a:gd name="connsiteY251" fmla="*/ 59995 h 2922431"/>
                <a:gd name="connsiteX252" fmla="*/ 468892 w 3951653"/>
                <a:gd name="connsiteY252" fmla="*/ 119990 h 2922431"/>
                <a:gd name="connsiteX253" fmla="*/ 420135 w 3951653"/>
                <a:gd name="connsiteY253" fmla="*/ 59995 h 2922431"/>
                <a:gd name="connsiteX254" fmla="*/ 468892 w 3951653"/>
                <a:gd name="connsiteY254"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3730550 w 3951653"/>
                <a:gd name="connsiteY118" fmla="*/ 2281715 h 2922431"/>
                <a:gd name="connsiteX119" fmla="*/ 3951653 w 3951653"/>
                <a:gd name="connsiteY119" fmla="*/ 2395278 h 2922431"/>
                <a:gd name="connsiteX120" fmla="*/ 3814637 w 3951653"/>
                <a:gd name="connsiteY120" fmla="*/ 2485460 h 2922431"/>
                <a:gd name="connsiteX121" fmla="*/ 3649111 w 3951653"/>
                <a:gd name="connsiteY121" fmla="*/ 2468545 h 2922431"/>
                <a:gd name="connsiteX122" fmla="*/ 2646292 w 3951653"/>
                <a:gd name="connsiteY122" fmla="*/ 2406925 h 2922431"/>
                <a:gd name="connsiteX123" fmla="*/ 1947435 w 3951653"/>
                <a:gd name="connsiteY123" fmla="*/ 2545097 h 2922431"/>
                <a:gd name="connsiteX124" fmla="*/ 1949151 w 3951653"/>
                <a:gd name="connsiteY124" fmla="*/ 2422632 h 2922431"/>
                <a:gd name="connsiteX125" fmla="*/ 2521846 w 3951653"/>
                <a:gd name="connsiteY125" fmla="*/ 2328391 h 2922431"/>
                <a:gd name="connsiteX126" fmla="*/ 1000369 w 3951653"/>
                <a:gd name="connsiteY126" fmla="*/ 1732290 h 2922431"/>
                <a:gd name="connsiteX127" fmla="*/ 978800 w 3951653"/>
                <a:gd name="connsiteY127" fmla="*/ 1918355 h 2922431"/>
                <a:gd name="connsiteX128" fmla="*/ 1026437 w 3951653"/>
                <a:gd name="connsiteY128" fmla="*/ 2099505 h 2922431"/>
                <a:gd name="connsiteX129" fmla="*/ 1048005 w 3951653"/>
                <a:gd name="connsiteY129" fmla="*/ 1913443 h 2922431"/>
                <a:gd name="connsiteX130" fmla="*/ 1000369 w 3951653"/>
                <a:gd name="connsiteY130" fmla="*/ 1732290 h 2922431"/>
                <a:gd name="connsiteX131" fmla="*/ 1660555 w 3951653"/>
                <a:gd name="connsiteY131" fmla="*/ 1553217 h 2922431"/>
                <a:gd name="connsiteX132" fmla="*/ 1738542 w 3951653"/>
                <a:gd name="connsiteY132" fmla="*/ 1603223 h 2922431"/>
                <a:gd name="connsiteX133" fmla="*/ 1717110 w 3951653"/>
                <a:gd name="connsiteY133" fmla="*/ 1715545 h 2922431"/>
                <a:gd name="connsiteX134" fmla="*/ 1617693 w 3951653"/>
                <a:gd name="connsiteY134" fmla="*/ 1644107 h 2922431"/>
                <a:gd name="connsiteX135" fmla="*/ 1660555 w 3951653"/>
                <a:gd name="connsiteY135" fmla="*/ 1553217 h 2922431"/>
                <a:gd name="connsiteX136" fmla="*/ 1119548 w 3951653"/>
                <a:gd name="connsiteY136" fmla="*/ 1458296 h 2922431"/>
                <a:gd name="connsiteX137" fmla="*/ 1104848 w 3951653"/>
                <a:gd name="connsiteY137" fmla="*/ 1759674 h 2922431"/>
                <a:gd name="connsiteX138" fmla="*/ 1161974 w 3951653"/>
                <a:gd name="connsiteY138" fmla="*/ 2055952 h 2922431"/>
                <a:gd name="connsiteX139" fmla="*/ 1176673 w 3951653"/>
                <a:gd name="connsiteY139" fmla="*/ 1754575 h 2922431"/>
                <a:gd name="connsiteX140" fmla="*/ 1119548 w 3951653"/>
                <a:gd name="connsiteY140" fmla="*/ 1458296 h 2922431"/>
                <a:gd name="connsiteX141" fmla="*/ 578603 w 3951653"/>
                <a:gd name="connsiteY141" fmla="*/ 1457544 h 2922431"/>
                <a:gd name="connsiteX142" fmla="*/ 618108 w 3951653"/>
                <a:gd name="connsiteY142" fmla="*/ 1506154 h 2922431"/>
                <a:gd name="connsiteX143" fmla="*/ 578603 w 3951653"/>
                <a:gd name="connsiteY143" fmla="*/ 1554764 h 2922431"/>
                <a:gd name="connsiteX144" fmla="*/ 539098 w 3951653"/>
                <a:gd name="connsiteY144" fmla="*/ 1506155 h 2922431"/>
                <a:gd name="connsiteX145" fmla="*/ 578603 w 3951653"/>
                <a:gd name="connsiteY145" fmla="*/ 1457544 h 2922431"/>
                <a:gd name="connsiteX146" fmla="*/ 1212801 w 3951653"/>
                <a:gd name="connsiteY146" fmla="*/ 1457091 h 2922431"/>
                <a:gd name="connsiteX147" fmla="*/ 1219094 w 3951653"/>
                <a:gd name="connsiteY147" fmla="*/ 1644295 h 2922431"/>
                <a:gd name="connsiteX148" fmla="*/ 1293097 w 3951653"/>
                <a:gd name="connsiteY148" fmla="*/ 1816367 h 2922431"/>
                <a:gd name="connsiteX149" fmla="*/ 1286804 w 3951653"/>
                <a:gd name="connsiteY149" fmla="*/ 1629164 h 2922431"/>
                <a:gd name="connsiteX150" fmla="*/ 1212801 w 3951653"/>
                <a:gd name="connsiteY150" fmla="*/ 1457091 h 2922431"/>
                <a:gd name="connsiteX151" fmla="*/ 394346 w 3951653"/>
                <a:gd name="connsiteY151" fmla="*/ 1303027 h 2922431"/>
                <a:gd name="connsiteX152" fmla="*/ 464328 w 3951653"/>
                <a:gd name="connsiteY152" fmla="*/ 1389139 h 2922431"/>
                <a:gd name="connsiteX153" fmla="*/ 394346 w 3951653"/>
                <a:gd name="connsiteY153" fmla="*/ 1475252 h 2922431"/>
                <a:gd name="connsiteX154" fmla="*/ 324364 w 3951653"/>
                <a:gd name="connsiteY154" fmla="*/ 1389139 h 2922431"/>
                <a:gd name="connsiteX155" fmla="*/ 394346 w 3951653"/>
                <a:gd name="connsiteY155" fmla="*/ 1303027 h 2922431"/>
                <a:gd name="connsiteX156" fmla="*/ 1584951 w 3951653"/>
                <a:gd name="connsiteY156" fmla="*/ 1184397 h 2922431"/>
                <a:gd name="connsiteX157" fmla="*/ 1057908 w 3951653"/>
                <a:gd name="connsiteY157" fmla="*/ 2502857 h 2922431"/>
                <a:gd name="connsiteX158" fmla="*/ 1523378 w 3951653"/>
                <a:gd name="connsiteY158" fmla="*/ 2559844 h 2922431"/>
                <a:gd name="connsiteX159" fmla="*/ 1933739 w 3951653"/>
                <a:gd name="connsiteY159" fmla="*/ 1517606 h 2922431"/>
                <a:gd name="connsiteX160" fmla="*/ 1584951 w 3951653"/>
                <a:gd name="connsiteY160" fmla="*/ 1184397 h 2922431"/>
                <a:gd name="connsiteX161" fmla="*/ 405497 w 3951653"/>
                <a:gd name="connsiteY161" fmla="*/ 1063408 h 2922431"/>
                <a:gd name="connsiteX162" fmla="*/ 438833 w 3951653"/>
                <a:gd name="connsiteY162" fmla="*/ 1168585 h 2922431"/>
                <a:gd name="connsiteX163" fmla="*/ 306496 w 3951653"/>
                <a:gd name="connsiteY163" fmla="*/ 1223354 h 2922431"/>
                <a:gd name="connsiteX164" fmla="*/ 251323 w 3951653"/>
                <a:gd name="connsiteY164" fmla="*/ 1105347 h 2922431"/>
                <a:gd name="connsiteX165" fmla="*/ 289827 w 3951653"/>
                <a:gd name="connsiteY165" fmla="*/ 1094364 h 2922431"/>
                <a:gd name="connsiteX166" fmla="*/ 405497 w 3951653"/>
                <a:gd name="connsiteY166" fmla="*/ 1063408 h 2922431"/>
                <a:gd name="connsiteX167" fmla="*/ 1358748 w 3951653"/>
                <a:gd name="connsiteY167" fmla="*/ 992093 h 2922431"/>
                <a:gd name="connsiteX168" fmla="*/ 1214732 w 3951653"/>
                <a:gd name="connsiteY168" fmla="*/ 1138002 h 2922431"/>
                <a:gd name="connsiteX169" fmla="*/ 1358747 w 3951653"/>
                <a:gd name="connsiteY169" fmla="*/ 1283911 h 2922431"/>
                <a:gd name="connsiteX170" fmla="*/ 1502763 w 3951653"/>
                <a:gd name="connsiteY170" fmla="*/ 1138003 h 2922431"/>
                <a:gd name="connsiteX171" fmla="*/ 1358748 w 3951653"/>
                <a:gd name="connsiteY171" fmla="*/ 992093 h 2922431"/>
                <a:gd name="connsiteX172" fmla="*/ 1287889 w 3951653"/>
                <a:gd name="connsiteY172" fmla="*/ 812101 h 2922431"/>
                <a:gd name="connsiteX173" fmla="*/ 1586339 w 3951653"/>
                <a:gd name="connsiteY173" fmla="*/ 926401 h 2922431"/>
                <a:gd name="connsiteX174" fmla="*/ 1586093 w 3951653"/>
                <a:gd name="connsiteY174" fmla="*/ 1014410 h 2922431"/>
                <a:gd name="connsiteX175" fmla="*/ 2054578 w 3951653"/>
                <a:gd name="connsiteY175" fmla="*/ 1474785 h 2922431"/>
                <a:gd name="connsiteX176" fmla="*/ 1597377 w 3951653"/>
                <a:gd name="connsiteY176" fmla="*/ 2671183 h 2922431"/>
                <a:gd name="connsiteX177" fmla="*/ 967214 w 3951653"/>
                <a:gd name="connsiteY177" fmla="*/ 2653602 h 2922431"/>
                <a:gd name="connsiteX178" fmla="*/ 891013 w 3951653"/>
                <a:gd name="connsiteY178" fmla="*/ 2704402 h 2922431"/>
                <a:gd name="connsiteX179" fmla="*/ 585968 w 3951653"/>
                <a:gd name="connsiteY179" fmla="*/ 2572757 h 2922431"/>
                <a:gd name="connsiteX180" fmla="*/ 1287889 w 3951653"/>
                <a:gd name="connsiteY180" fmla="*/ 812101 h 2922431"/>
                <a:gd name="connsiteX181" fmla="*/ 843388 w 3951653"/>
                <a:gd name="connsiteY181" fmla="*/ 697804 h 2922431"/>
                <a:gd name="connsiteX182" fmla="*/ 1081514 w 3951653"/>
                <a:gd name="connsiteY182" fmla="*/ 783529 h 2922431"/>
                <a:gd name="connsiteX183" fmla="*/ 1119950 w 3951653"/>
                <a:gd name="connsiteY183" fmla="*/ 731107 h 2922431"/>
                <a:gd name="connsiteX184" fmla="*/ 1221478 w 3951653"/>
                <a:gd name="connsiteY184" fmla="*/ 768758 h 2922431"/>
                <a:gd name="connsiteX185" fmla="*/ 523973 w 3951653"/>
                <a:gd name="connsiteY185" fmla="*/ 2544684 h 2922431"/>
                <a:gd name="connsiteX186" fmla="*/ 431971 w 3951653"/>
                <a:gd name="connsiteY186" fmla="*/ 2500684 h 2922431"/>
                <a:gd name="connsiteX187" fmla="*/ 433814 w 3951653"/>
                <a:gd name="connsiteY187" fmla="*/ 2434530 h 2922431"/>
                <a:gd name="connsiteX188" fmla="*/ 198863 w 3951653"/>
                <a:gd name="connsiteY188" fmla="*/ 2304353 h 2922431"/>
                <a:gd name="connsiteX189" fmla="*/ 275064 w 3951653"/>
                <a:gd name="connsiteY189" fmla="*/ 2101154 h 2922431"/>
                <a:gd name="connsiteX190" fmla="*/ 551289 w 3951653"/>
                <a:gd name="connsiteY190" fmla="*/ 2158304 h 2922431"/>
                <a:gd name="connsiteX191" fmla="*/ 976738 w 3951653"/>
                <a:gd name="connsiteY191" fmla="*/ 1075629 h 2922431"/>
                <a:gd name="connsiteX192" fmla="*/ 735438 w 3951653"/>
                <a:gd name="connsiteY192" fmla="*/ 901004 h 2922431"/>
                <a:gd name="connsiteX193" fmla="*/ 843388 w 3951653"/>
                <a:gd name="connsiteY193" fmla="*/ 697804 h 2922431"/>
                <a:gd name="connsiteX194" fmla="*/ 242980 w 3951653"/>
                <a:gd name="connsiteY194" fmla="*/ 112486 h 2922431"/>
                <a:gd name="connsiteX195" fmla="*/ 394801 w 3951653"/>
                <a:gd name="connsiteY195" fmla="*/ 224085 h 2922431"/>
                <a:gd name="connsiteX196" fmla="*/ 400738 w 3951653"/>
                <a:gd name="connsiteY196" fmla="*/ 256697 h 2922431"/>
                <a:gd name="connsiteX197" fmla="*/ 440959 w 3951653"/>
                <a:gd name="connsiteY197" fmla="*/ 226623 h 2922431"/>
                <a:gd name="connsiteX198" fmla="*/ 505094 w 3951653"/>
                <a:gd name="connsiteY198" fmla="*/ 212264 h 2922431"/>
                <a:gd name="connsiteX199" fmla="*/ 656915 w 3951653"/>
                <a:gd name="connsiteY199" fmla="*/ 323864 h 2922431"/>
                <a:gd name="connsiteX200" fmla="*/ 663539 w 3951653"/>
                <a:gd name="connsiteY200" fmla="*/ 360256 h 2922431"/>
                <a:gd name="connsiteX201" fmla="*/ 673915 w 3951653"/>
                <a:gd name="connsiteY201" fmla="*/ 343187 h 2922431"/>
                <a:gd name="connsiteX202" fmla="*/ 748170 w 3951653"/>
                <a:gd name="connsiteY202" fmla="*/ 309079 h 2922431"/>
                <a:gd name="connsiteX203" fmla="*/ 853181 w 3951653"/>
                <a:gd name="connsiteY203" fmla="*/ 425533 h 2922431"/>
                <a:gd name="connsiteX204" fmla="*/ 748169 w 3951653"/>
                <a:gd name="connsiteY204" fmla="*/ 541989 h 2922431"/>
                <a:gd name="connsiteX205" fmla="*/ 707295 w 3951653"/>
                <a:gd name="connsiteY205" fmla="*/ 532836 h 2922431"/>
                <a:gd name="connsiteX206" fmla="*/ 696429 w 3951653"/>
                <a:gd name="connsiteY206" fmla="*/ 524713 h 2922431"/>
                <a:gd name="connsiteX207" fmla="*/ 691585 w 3951653"/>
                <a:gd name="connsiteY207" fmla="*/ 551323 h 2922431"/>
                <a:gd name="connsiteX208" fmla="*/ 594826 w 3951653"/>
                <a:gd name="connsiteY208" fmla="*/ 622449 h 2922431"/>
                <a:gd name="connsiteX209" fmla="*/ 568123 w 3951653"/>
                <a:gd name="connsiteY209" fmla="*/ 616471 h 2922431"/>
                <a:gd name="connsiteX210" fmla="*/ 567828 w 3951653"/>
                <a:gd name="connsiteY210" fmla="*/ 618092 h 2922431"/>
                <a:gd name="connsiteX211" fmla="*/ 529782 w 3951653"/>
                <a:gd name="connsiteY211" fmla="*/ 669328 h 2922431"/>
                <a:gd name="connsiteX212" fmla="*/ 518483 w 3951653"/>
                <a:gd name="connsiteY212" fmla="*/ 675352 h 2922431"/>
                <a:gd name="connsiteX213" fmla="*/ 524696 w 3951653"/>
                <a:gd name="connsiteY213" fmla="*/ 685570 h 2922431"/>
                <a:gd name="connsiteX214" fmla="*/ 532948 w 3951653"/>
                <a:gd name="connsiteY214" fmla="*/ 730900 h 2922431"/>
                <a:gd name="connsiteX215" fmla="*/ 468812 w 3951653"/>
                <a:gd name="connsiteY215" fmla="*/ 838202 h 2922431"/>
                <a:gd name="connsiteX216" fmla="*/ 452434 w 3951653"/>
                <a:gd name="connsiteY216" fmla="*/ 841869 h 2922431"/>
                <a:gd name="connsiteX217" fmla="*/ 448649 w 3951653"/>
                <a:gd name="connsiteY217" fmla="*/ 862662 h 2922431"/>
                <a:gd name="connsiteX218" fmla="*/ 392765 w 3951653"/>
                <a:gd name="connsiteY218" fmla="*/ 924634 h 2922431"/>
                <a:gd name="connsiteX219" fmla="*/ 358642 w 3951653"/>
                <a:gd name="connsiteY219" fmla="*/ 932274 h 2922431"/>
                <a:gd name="connsiteX220" fmla="*/ 366018 w 3951653"/>
                <a:gd name="connsiteY220" fmla="*/ 972796 h 2922431"/>
                <a:gd name="connsiteX221" fmla="*/ 261008 w 3951653"/>
                <a:gd name="connsiteY221" fmla="*/ 1089251 h 2922431"/>
                <a:gd name="connsiteX222" fmla="*/ 155996 w 3951653"/>
                <a:gd name="connsiteY222" fmla="*/ 972797 h 2922431"/>
                <a:gd name="connsiteX223" fmla="*/ 220133 w 3951653"/>
                <a:gd name="connsiteY223" fmla="*/ 865493 h 2922431"/>
                <a:gd name="connsiteX224" fmla="*/ 254256 w 3951653"/>
                <a:gd name="connsiteY224" fmla="*/ 857853 h 2922431"/>
                <a:gd name="connsiteX225" fmla="*/ 246879 w 3951653"/>
                <a:gd name="connsiteY225" fmla="*/ 817332 h 2922431"/>
                <a:gd name="connsiteX226" fmla="*/ 311015 w 3951653"/>
                <a:gd name="connsiteY226" fmla="*/ 710029 h 2922431"/>
                <a:gd name="connsiteX227" fmla="*/ 327394 w 3951653"/>
                <a:gd name="connsiteY227" fmla="*/ 706361 h 2922431"/>
                <a:gd name="connsiteX228" fmla="*/ 331178 w 3951653"/>
                <a:gd name="connsiteY228" fmla="*/ 685570 h 2922431"/>
                <a:gd name="connsiteX229" fmla="*/ 353683 w 3951653"/>
                <a:gd name="connsiteY229" fmla="*/ 648553 h 2922431"/>
                <a:gd name="connsiteX230" fmla="*/ 380150 w 3951653"/>
                <a:gd name="connsiteY230" fmla="*/ 628764 h 2922431"/>
                <a:gd name="connsiteX231" fmla="*/ 374311 w 3951653"/>
                <a:gd name="connsiteY231" fmla="*/ 618091 h 2922431"/>
                <a:gd name="connsiteX232" fmla="*/ 373872 w 3951653"/>
                <a:gd name="connsiteY232" fmla="*/ 615681 h 2922431"/>
                <a:gd name="connsiteX233" fmla="*/ 369166 w 3951653"/>
                <a:gd name="connsiteY233" fmla="*/ 616734 h 2922431"/>
                <a:gd name="connsiteX234" fmla="*/ 323023 w 3951653"/>
                <a:gd name="connsiteY234" fmla="*/ 608997 h 2922431"/>
                <a:gd name="connsiteX235" fmla="*/ 299293 w 3951653"/>
                <a:gd name="connsiteY235" fmla="*/ 596346 h 2922431"/>
                <a:gd name="connsiteX236" fmla="*/ 298158 w 3951653"/>
                <a:gd name="connsiteY236" fmla="*/ 602581 h 2922431"/>
                <a:gd name="connsiteX237" fmla="*/ 155175 w 3951653"/>
                <a:gd name="connsiteY237" fmla="*/ 707684 h 2922431"/>
                <a:gd name="connsiteX238" fmla="*/ 0 w 3951653"/>
                <a:gd name="connsiteY238" fmla="*/ 535598 h 2922431"/>
                <a:gd name="connsiteX239" fmla="*/ 94774 w 3951653"/>
                <a:gd name="connsiteY239" fmla="*/ 377034 h 2922431"/>
                <a:gd name="connsiteX240" fmla="*/ 97290 w 3951653"/>
                <a:gd name="connsiteY240" fmla="*/ 376470 h 2922431"/>
                <a:gd name="connsiteX241" fmla="*/ 85618 w 3951653"/>
                <a:gd name="connsiteY241" fmla="*/ 349547 h 2922431"/>
                <a:gd name="connsiteX242" fmla="*/ 78211 w 3951653"/>
                <a:gd name="connsiteY242" fmla="*/ 295210 h 2922431"/>
                <a:gd name="connsiteX243" fmla="*/ 242980 w 3951653"/>
                <a:gd name="connsiteY243" fmla="*/ 112486 h 2922431"/>
                <a:gd name="connsiteX244" fmla="*/ 744717 w 3951653"/>
                <a:gd name="connsiteY244" fmla="*/ 7286 h 2922431"/>
                <a:gd name="connsiteX245" fmla="*/ 816726 w 3951653"/>
                <a:gd name="connsiteY245" fmla="*/ 95892 h 2922431"/>
                <a:gd name="connsiteX246" fmla="*/ 744717 w 3951653"/>
                <a:gd name="connsiteY246" fmla="*/ 184496 h 2922431"/>
                <a:gd name="connsiteX247" fmla="*/ 672710 w 3951653"/>
                <a:gd name="connsiteY247" fmla="*/ 95892 h 2922431"/>
                <a:gd name="connsiteX248" fmla="*/ 744717 w 3951653"/>
                <a:gd name="connsiteY248" fmla="*/ 7286 h 2922431"/>
                <a:gd name="connsiteX249" fmla="*/ 468892 w 3951653"/>
                <a:gd name="connsiteY249" fmla="*/ 0 h 2922431"/>
                <a:gd name="connsiteX250" fmla="*/ 517648 w 3951653"/>
                <a:gd name="connsiteY250" fmla="*/ 59995 h 2922431"/>
                <a:gd name="connsiteX251" fmla="*/ 468892 w 3951653"/>
                <a:gd name="connsiteY251" fmla="*/ 119990 h 2922431"/>
                <a:gd name="connsiteX252" fmla="*/ 420135 w 3951653"/>
                <a:gd name="connsiteY252" fmla="*/ 59995 h 2922431"/>
                <a:gd name="connsiteX253" fmla="*/ 468892 w 3951653"/>
                <a:gd name="connsiteY253"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51505 w 3951653"/>
                <a:gd name="connsiteY97" fmla="*/ 2212452 h 2922431"/>
                <a:gd name="connsiteX98" fmla="*/ 2521281 w 3951653"/>
                <a:gd name="connsiteY98" fmla="*/ 2311398 h 2922431"/>
                <a:gd name="connsiteX99" fmla="*/ 2515466 w 3951653"/>
                <a:gd name="connsiteY99" fmla="*/ 2319175 h 2922431"/>
                <a:gd name="connsiteX100" fmla="*/ 2336974 w 3951653"/>
                <a:gd name="connsiteY100" fmla="*/ 2385341 h 2922431"/>
                <a:gd name="connsiteX101" fmla="*/ 2321909 w 3951653"/>
                <a:gd name="connsiteY101" fmla="*/ 2381467 h 2922431"/>
                <a:gd name="connsiteX102" fmla="*/ 2197563 w 3951653"/>
                <a:gd name="connsiteY102" fmla="*/ 2212452 h 2922431"/>
                <a:gd name="connsiteX103" fmla="*/ 1599382 w 3951653"/>
                <a:gd name="connsiteY103" fmla="*/ 1876398 h 2922431"/>
                <a:gd name="connsiteX104" fmla="*/ 1616049 w 3951653"/>
                <a:gd name="connsiteY104" fmla="*/ 1950619 h 2922431"/>
                <a:gd name="connsiteX105" fmla="*/ 1548006 w 3951653"/>
                <a:gd name="connsiteY105" fmla="*/ 2003007 h 2922431"/>
                <a:gd name="connsiteX106" fmla="*/ 1493239 w 3951653"/>
                <a:gd name="connsiteY106" fmla="*/ 1890685 h 2922431"/>
                <a:gd name="connsiteX107" fmla="*/ 1599382 w 3951653"/>
                <a:gd name="connsiteY107" fmla="*/ 1876398 h 2922431"/>
                <a:gd name="connsiteX108" fmla="*/ 1732390 w 3951653"/>
                <a:gd name="connsiteY108" fmla="*/ 1863029 h 2922431"/>
                <a:gd name="connsiteX109" fmla="*/ 1738740 w 3951653"/>
                <a:gd name="connsiteY109" fmla="*/ 1869378 h 2922431"/>
                <a:gd name="connsiteX110" fmla="*/ 1732390 w 3951653"/>
                <a:gd name="connsiteY110" fmla="*/ 1901128 h 2922431"/>
                <a:gd name="connsiteX111" fmla="*/ 1710165 w 3951653"/>
                <a:gd name="connsiteY111" fmla="*/ 1897953 h 2922431"/>
                <a:gd name="connsiteX112" fmla="*/ 1694289 w 3951653"/>
                <a:gd name="connsiteY112" fmla="*/ 1872553 h 2922431"/>
                <a:gd name="connsiteX113" fmla="*/ 1713340 w 3951653"/>
                <a:gd name="connsiteY113" fmla="*/ 1866203 h 2922431"/>
                <a:gd name="connsiteX114" fmla="*/ 1732390 w 3951653"/>
                <a:gd name="connsiteY114" fmla="*/ 1863029 h 2922431"/>
                <a:gd name="connsiteX115" fmla="*/ 2521846 w 3951653"/>
                <a:gd name="connsiteY115" fmla="*/ 2328391 h 2922431"/>
                <a:gd name="connsiteX116" fmla="*/ 3058294 w 3951653"/>
                <a:gd name="connsiteY116" fmla="*/ 2231734 h 2922431"/>
                <a:gd name="connsiteX117" fmla="*/ 3002716 w 3951653"/>
                <a:gd name="connsiteY117" fmla="*/ 2294561 h 2922431"/>
                <a:gd name="connsiteX118" fmla="*/ 3730550 w 3951653"/>
                <a:gd name="connsiteY118" fmla="*/ 2281715 h 2922431"/>
                <a:gd name="connsiteX119" fmla="*/ 3951653 w 3951653"/>
                <a:gd name="connsiteY119" fmla="*/ 2395278 h 2922431"/>
                <a:gd name="connsiteX120" fmla="*/ 3814637 w 3951653"/>
                <a:gd name="connsiteY120" fmla="*/ 2485460 h 2922431"/>
                <a:gd name="connsiteX121" fmla="*/ 3649111 w 3951653"/>
                <a:gd name="connsiteY121" fmla="*/ 2468545 h 2922431"/>
                <a:gd name="connsiteX122" fmla="*/ 1947435 w 3951653"/>
                <a:gd name="connsiteY122" fmla="*/ 2545097 h 2922431"/>
                <a:gd name="connsiteX123" fmla="*/ 1949151 w 3951653"/>
                <a:gd name="connsiteY123" fmla="*/ 2422632 h 2922431"/>
                <a:gd name="connsiteX124" fmla="*/ 2521846 w 3951653"/>
                <a:gd name="connsiteY124" fmla="*/ 2328391 h 2922431"/>
                <a:gd name="connsiteX125" fmla="*/ 1000369 w 3951653"/>
                <a:gd name="connsiteY125" fmla="*/ 1732290 h 2922431"/>
                <a:gd name="connsiteX126" fmla="*/ 978800 w 3951653"/>
                <a:gd name="connsiteY126" fmla="*/ 1918355 h 2922431"/>
                <a:gd name="connsiteX127" fmla="*/ 1026437 w 3951653"/>
                <a:gd name="connsiteY127" fmla="*/ 2099505 h 2922431"/>
                <a:gd name="connsiteX128" fmla="*/ 1048005 w 3951653"/>
                <a:gd name="connsiteY128" fmla="*/ 1913443 h 2922431"/>
                <a:gd name="connsiteX129" fmla="*/ 1000369 w 3951653"/>
                <a:gd name="connsiteY129" fmla="*/ 1732290 h 2922431"/>
                <a:gd name="connsiteX130" fmla="*/ 1660555 w 3951653"/>
                <a:gd name="connsiteY130" fmla="*/ 1553217 h 2922431"/>
                <a:gd name="connsiteX131" fmla="*/ 1738542 w 3951653"/>
                <a:gd name="connsiteY131" fmla="*/ 1603223 h 2922431"/>
                <a:gd name="connsiteX132" fmla="*/ 1717110 w 3951653"/>
                <a:gd name="connsiteY132" fmla="*/ 1715545 h 2922431"/>
                <a:gd name="connsiteX133" fmla="*/ 1617693 w 3951653"/>
                <a:gd name="connsiteY133" fmla="*/ 1644107 h 2922431"/>
                <a:gd name="connsiteX134" fmla="*/ 1660555 w 3951653"/>
                <a:gd name="connsiteY134" fmla="*/ 1553217 h 2922431"/>
                <a:gd name="connsiteX135" fmla="*/ 1119548 w 3951653"/>
                <a:gd name="connsiteY135" fmla="*/ 1458296 h 2922431"/>
                <a:gd name="connsiteX136" fmla="*/ 1104848 w 3951653"/>
                <a:gd name="connsiteY136" fmla="*/ 1759674 h 2922431"/>
                <a:gd name="connsiteX137" fmla="*/ 1161974 w 3951653"/>
                <a:gd name="connsiteY137" fmla="*/ 2055952 h 2922431"/>
                <a:gd name="connsiteX138" fmla="*/ 1176673 w 3951653"/>
                <a:gd name="connsiteY138" fmla="*/ 1754575 h 2922431"/>
                <a:gd name="connsiteX139" fmla="*/ 1119548 w 3951653"/>
                <a:gd name="connsiteY139" fmla="*/ 1458296 h 2922431"/>
                <a:gd name="connsiteX140" fmla="*/ 578603 w 3951653"/>
                <a:gd name="connsiteY140" fmla="*/ 1457544 h 2922431"/>
                <a:gd name="connsiteX141" fmla="*/ 618108 w 3951653"/>
                <a:gd name="connsiteY141" fmla="*/ 1506154 h 2922431"/>
                <a:gd name="connsiteX142" fmla="*/ 578603 w 3951653"/>
                <a:gd name="connsiteY142" fmla="*/ 1554764 h 2922431"/>
                <a:gd name="connsiteX143" fmla="*/ 539098 w 3951653"/>
                <a:gd name="connsiteY143" fmla="*/ 1506155 h 2922431"/>
                <a:gd name="connsiteX144" fmla="*/ 578603 w 3951653"/>
                <a:gd name="connsiteY144" fmla="*/ 1457544 h 2922431"/>
                <a:gd name="connsiteX145" fmla="*/ 1212801 w 3951653"/>
                <a:gd name="connsiteY145" fmla="*/ 1457091 h 2922431"/>
                <a:gd name="connsiteX146" fmla="*/ 1219094 w 3951653"/>
                <a:gd name="connsiteY146" fmla="*/ 1644295 h 2922431"/>
                <a:gd name="connsiteX147" fmla="*/ 1293097 w 3951653"/>
                <a:gd name="connsiteY147" fmla="*/ 1816367 h 2922431"/>
                <a:gd name="connsiteX148" fmla="*/ 1286804 w 3951653"/>
                <a:gd name="connsiteY148" fmla="*/ 1629164 h 2922431"/>
                <a:gd name="connsiteX149" fmla="*/ 1212801 w 3951653"/>
                <a:gd name="connsiteY149" fmla="*/ 1457091 h 2922431"/>
                <a:gd name="connsiteX150" fmla="*/ 394346 w 3951653"/>
                <a:gd name="connsiteY150" fmla="*/ 1303027 h 2922431"/>
                <a:gd name="connsiteX151" fmla="*/ 464328 w 3951653"/>
                <a:gd name="connsiteY151" fmla="*/ 1389139 h 2922431"/>
                <a:gd name="connsiteX152" fmla="*/ 394346 w 3951653"/>
                <a:gd name="connsiteY152" fmla="*/ 1475252 h 2922431"/>
                <a:gd name="connsiteX153" fmla="*/ 324364 w 3951653"/>
                <a:gd name="connsiteY153" fmla="*/ 1389139 h 2922431"/>
                <a:gd name="connsiteX154" fmla="*/ 394346 w 3951653"/>
                <a:gd name="connsiteY154" fmla="*/ 1303027 h 2922431"/>
                <a:gd name="connsiteX155" fmla="*/ 1584951 w 3951653"/>
                <a:gd name="connsiteY155" fmla="*/ 1184397 h 2922431"/>
                <a:gd name="connsiteX156" fmla="*/ 1057908 w 3951653"/>
                <a:gd name="connsiteY156" fmla="*/ 2502857 h 2922431"/>
                <a:gd name="connsiteX157" fmla="*/ 1523378 w 3951653"/>
                <a:gd name="connsiteY157" fmla="*/ 2559844 h 2922431"/>
                <a:gd name="connsiteX158" fmla="*/ 1933739 w 3951653"/>
                <a:gd name="connsiteY158" fmla="*/ 1517606 h 2922431"/>
                <a:gd name="connsiteX159" fmla="*/ 1584951 w 3951653"/>
                <a:gd name="connsiteY159" fmla="*/ 1184397 h 2922431"/>
                <a:gd name="connsiteX160" fmla="*/ 405497 w 3951653"/>
                <a:gd name="connsiteY160" fmla="*/ 1063408 h 2922431"/>
                <a:gd name="connsiteX161" fmla="*/ 438833 w 3951653"/>
                <a:gd name="connsiteY161" fmla="*/ 1168585 h 2922431"/>
                <a:gd name="connsiteX162" fmla="*/ 306496 w 3951653"/>
                <a:gd name="connsiteY162" fmla="*/ 1223354 h 2922431"/>
                <a:gd name="connsiteX163" fmla="*/ 251323 w 3951653"/>
                <a:gd name="connsiteY163" fmla="*/ 1105347 h 2922431"/>
                <a:gd name="connsiteX164" fmla="*/ 289827 w 3951653"/>
                <a:gd name="connsiteY164" fmla="*/ 1094364 h 2922431"/>
                <a:gd name="connsiteX165" fmla="*/ 405497 w 3951653"/>
                <a:gd name="connsiteY165" fmla="*/ 1063408 h 2922431"/>
                <a:gd name="connsiteX166" fmla="*/ 1358748 w 3951653"/>
                <a:gd name="connsiteY166" fmla="*/ 992093 h 2922431"/>
                <a:gd name="connsiteX167" fmla="*/ 1214732 w 3951653"/>
                <a:gd name="connsiteY167" fmla="*/ 1138002 h 2922431"/>
                <a:gd name="connsiteX168" fmla="*/ 1358747 w 3951653"/>
                <a:gd name="connsiteY168" fmla="*/ 1283911 h 2922431"/>
                <a:gd name="connsiteX169" fmla="*/ 1502763 w 3951653"/>
                <a:gd name="connsiteY169" fmla="*/ 1138003 h 2922431"/>
                <a:gd name="connsiteX170" fmla="*/ 1358748 w 3951653"/>
                <a:gd name="connsiteY170" fmla="*/ 992093 h 2922431"/>
                <a:gd name="connsiteX171" fmla="*/ 1287889 w 3951653"/>
                <a:gd name="connsiteY171" fmla="*/ 812101 h 2922431"/>
                <a:gd name="connsiteX172" fmla="*/ 1586339 w 3951653"/>
                <a:gd name="connsiteY172" fmla="*/ 926401 h 2922431"/>
                <a:gd name="connsiteX173" fmla="*/ 1586093 w 3951653"/>
                <a:gd name="connsiteY173" fmla="*/ 1014410 h 2922431"/>
                <a:gd name="connsiteX174" fmla="*/ 2054578 w 3951653"/>
                <a:gd name="connsiteY174" fmla="*/ 1474785 h 2922431"/>
                <a:gd name="connsiteX175" fmla="*/ 1597377 w 3951653"/>
                <a:gd name="connsiteY175" fmla="*/ 2671183 h 2922431"/>
                <a:gd name="connsiteX176" fmla="*/ 967214 w 3951653"/>
                <a:gd name="connsiteY176" fmla="*/ 2653602 h 2922431"/>
                <a:gd name="connsiteX177" fmla="*/ 891013 w 3951653"/>
                <a:gd name="connsiteY177" fmla="*/ 2704402 h 2922431"/>
                <a:gd name="connsiteX178" fmla="*/ 585968 w 3951653"/>
                <a:gd name="connsiteY178" fmla="*/ 2572757 h 2922431"/>
                <a:gd name="connsiteX179" fmla="*/ 1287889 w 3951653"/>
                <a:gd name="connsiteY179" fmla="*/ 812101 h 2922431"/>
                <a:gd name="connsiteX180" fmla="*/ 843388 w 3951653"/>
                <a:gd name="connsiteY180" fmla="*/ 697804 h 2922431"/>
                <a:gd name="connsiteX181" fmla="*/ 1081514 w 3951653"/>
                <a:gd name="connsiteY181" fmla="*/ 783529 h 2922431"/>
                <a:gd name="connsiteX182" fmla="*/ 1119950 w 3951653"/>
                <a:gd name="connsiteY182" fmla="*/ 731107 h 2922431"/>
                <a:gd name="connsiteX183" fmla="*/ 1221478 w 3951653"/>
                <a:gd name="connsiteY183" fmla="*/ 768758 h 2922431"/>
                <a:gd name="connsiteX184" fmla="*/ 523973 w 3951653"/>
                <a:gd name="connsiteY184" fmla="*/ 2544684 h 2922431"/>
                <a:gd name="connsiteX185" fmla="*/ 431971 w 3951653"/>
                <a:gd name="connsiteY185" fmla="*/ 2500684 h 2922431"/>
                <a:gd name="connsiteX186" fmla="*/ 433814 w 3951653"/>
                <a:gd name="connsiteY186" fmla="*/ 2434530 h 2922431"/>
                <a:gd name="connsiteX187" fmla="*/ 198863 w 3951653"/>
                <a:gd name="connsiteY187" fmla="*/ 2304353 h 2922431"/>
                <a:gd name="connsiteX188" fmla="*/ 275064 w 3951653"/>
                <a:gd name="connsiteY188" fmla="*/ 2101154 h 2922431"/>
                <a:gd name="connsiteX189" fmla="*/ 551289 w 3951653"/>
                <a:gd name="connsiteY189" fmla="*/ 2158304 h 2922431"/>
                <a:gd name="connsiteX190" fmla="*/ 976738 w 3951653"/>
                <a:gd name="connsiteY190" fmla="*/ 1075629 h 2922431"/>
                <a:gd name="connsiteX191" fmla="*/ 735438 w 3951653"/>
                <a:gd name="connsiteY191" fmla="*/ 901004 h 2922431"/>
                <a:gd name="connsiteX192" fmla="*/ 843388 w 3951653"/>
                <a:gd name="connsiteY192" fmla="*/ 697804 h 2922431"/>
                <a:gd name="connsiteX193" fmla="*/ 242980 w 3951653"/>
                <a:gd name="connsiteY193" fmla="*/ 112486 h 2922431"/>
                <a:gd name="connsiteX194" fmla="*/ 394801 w 3951653"/>
                <a:gd name="connsiteY194" fmla="*/ 224085 h 2922431"/>
                <a:gd name="connsiteX195" fmla="*/ 400738 w 3951653"/>
                <a:gd name="connsiteY195" fmla="*/ 256697 h 2922431"/>
                <a:gd name="connsiteX196" fmla="*/ 440959 w 3951653"/>
                <a:gd name="connsiteY196" fmla="*/ 226623 h 2922431"/>
                <a:gd name="connsiteX197" fmla="*/ 505094 w 3951653"/>
                <a:gd name="connsiteY197" fmla="*/ 212264 h 2922431"/>
                <a:gd name="connsiteX198" fmla="*/ 656915 w 3951653"/>
                <a:gd name="connsiteY198" fmla="*/ 323864 h 2922431"/>
                <a:gd name="connsiteX199" fmla="*/ 663539 w 3951653"/>
                <a:gd name="connsiteY199" fmla="*/ 360256 h 2922431"/>
                <a:gd name="connsiteX200" fmla="*/ 673915 w 3951653"/>
                <a:gd name="connsiteY200" fmla="*/ 343187 h 2922431"/>
                <a:gd name="connsiteX201" fmla="*/ 748170 w 3951653"/>
                <a:gd name="connsiteY201" fmla="*/ 309079 h 2922431"/>
                <a:gd name="connsiteX202" fmla="*/ 853181 w 3951653"/>
                <a:gd name="connsiteY202" fmla="*/ 425533 h 2922431"/>
                <a:gd name="connsiteX203" fmla="*/ 748169 w 3951653"/>
                <a:gd name="connsiteY203" fmla="*/ 541989 h 2922431"/>
                <a:gd name="connsiteX204" fmla="*/ 707295 w 3951653"/>
                <a:gd name="connsiteY204" fmla="*/ 532836 h 2922431"/>
                <a:gd name="connsiteX205" fmla="*/ 696429 w 3951653"/>
                <a:gd name="connsiteY205" fmla="*/ 524713 h 2922431"/>
                <a:gd name="connsiteX206" fmla="*/ 691585 w 3951653"/>
                <a:gd name="connsiteY206" fmla="*/ 551323 h 2922431"/>
                <a:gd name="connsiteX207" fmla="*/ 594826 w 3951653"/>
                <a:gd name="connsiteY207" fmla="*/ 622449 h 2922431"/>
                <a:gd name="connsiteX208" fmla="*/ 568123 w 3951653"/>
                <a:gd name="connsiteY208" fmla="*/ 616471 h 2922431"/>
                <a:gd name="connsiteX209" fmla="*/ 567828 w 3951653"/>
                <a:gd name="connsiteY209" fmla="*/ 618092 h 2922431"/>
                <a:gd name="connsiteX210" fmla="*/ 529782 w 3951653"/>
                <a:gd name="connsiteY210" fmla="*/ 669328 h 2922431"/>
                <a:gd name="connsiteX211" fmla="*/ 518483 w 3951653"/>
                <a:gd name="connsiteY211" fmla="*/ 675352 h 2922431"/>
                <a:gd name="connsiteX212" fmla="*/ 524696 w 3951653"/>
                <a:gd name="connsiteY212" fmla="*/ 685570 h 2922431"/>
                <a:gd name="connsiteX213" fmla="*/ 532948 w 3951653"/>
                <a:gd name="connsiteY213" fmla="*/ 730900 h 2922431"/>
                <a:gd name="connsiteX214" fmla="*/ 468812 w 3951653"/>
                <a:gd name="connsiteY214" fmla="*/ 838202 h 2922431"/>
                <a:gd name="connsiteX215" fmla="*/ 452434 w 3951653"/>
                <a:gd name="connsiteY215" fmla="*/ 841869 h 2922431"/>
                <a:gd name="connsiteX216" fmla="*/ 448649 w 3951653"/>
                <a:gd name="connsiteY216" fmla="*/ 862662 h 2922431"/>
                <a:gd name="connsiteX217" fmla="*/ 392765 w 3951653"/>
                <a:gd name="connsiteY217" fmla="*/ 924634 h 2922431"/>
                <a:gd name="connsiteX218" fmla="*/ 358642 w 3951653"/>
                <a:gd name="connsiteY218" fmla="*/ 932274 h 2922431"/>
                <a:gd name="connsiteX219" fmla="*/ 366018 w 3951653"/>
                <a:gd name="connsiteY219" fmla="*/ 972796 h 2922431"/>
                <a:gd name="connsiteX220" fmla="*/ 261008 w 3951653"/>
                <a:gd name="connsiteY220" fmla="*/ 1089251 h 2922431"/>
                <a:gd name="connsiteX221" fmla="*/ 155996 w 3951653"/>
                <a:gd name="connsiteY221" fmla="*/ 972797 h 2922431"/>
                <a:gd name="connsiteX222" fmla="*/ 220133 w 3951653"/>
                <a:gd name="connsiteY222" fmla="*/ 865493 h 2922431"/>
                <a:gd name="connsiteX223" fmla="*/ 254256 w 3951653"/>
                <a:gd name="connsiteY223" fmla="*/ 857853 h 2922431"/>
                <a:gd name="connsiteX224" fmla="*/ 246879 w 3951653"/>
                <a:gd name="connsiteY224" fmla="*/ 817332 h 2922431"/>
                <a:gd name="connsiteX225" fmla="*/ 311015 w 3951653"/>
                <a:gd name="connsiteY225" fmla="*/ 710029 h 2922431"/>
                <a:gd name="connsiteX226" fmla="*/ 327394 w 3951653"/>
                <a:gd name="connsiteY226" fmla="*/ 706361 h 2922431"/>
                <a:gd name="connsiteX227" fmla="*/ 331178 w 3951653"/>
                <a:gd name="connsiteY227" fmla="*/ 685570 h 2922431"/>
                <a:gd name="connsiteX228" fmla="*/ 353683 w 3951653"/>
                <a:gd name="connsiteY228" fmla="*/ 648553 h 2922431"/>
                <a:gd name="connsiteX229" fmla="*/ 380150 w 3951653"/>
                <a:gd name="connsiteY229" fmla="*/ 628764 h 2922431"/>
                <a:gd name="connsiteX230" fmla="*/ 374311 w 3951653"/>
                <a:gd name="connsiteY230" fmla="*/ 618091 h 2922431"/>
                <a:gd name="connsiteX231" fmla="*/ 373872 w 3951653"/>
                <a:gd name="connsiteY231" fmla="*/ 615681 h 2922431"/>
                <a:gd name="connsiteX232" fmla="*/ 369166 w 3951653"/>
                <a:gd name="connsiteY232" fmla="*/ 616734 h 2922431"/>
                <a:gd name="connsiteX233" fmla="*/ 323023 w 3951653"/>
                <a:gd name="connsiteY233" fmla="*/ 608997 h 2922431"/>
                <a:gd name="connsiteX234" fmla="*/ 299293 w 3951653"/>
                <a:gd name="connsiteY234" fmla="*/ 596346 h 2922431"/>
                <a:gd name="connsiteX235" fmla="*/ 298158 w 3951653"/>
                <a:gd name="connsiteY235" fmla="*/ 602581 h 2922431"/>
                <a:gd name="connsiteX236" fmla="*/ 155175 w 3951653"/>
                <a:gd name="connsiteY236" fmla="*/ 707684 h 2922431"/>
                <a:gd name="connsiteX237" fmla="*/ 0 w 3951653"/>
                <a:gd name="connsiteY237" fmla="*/ 535598 h 2922431"/>
                <a:gd name="connsiteX238" fmla="*/ 94774 w 3951653"/>
                <a:gd name="connsiteY238" fmla="*/ 377034 h 2922431"/>
                <a:gd name="connsiteX239" fmla="*/ 97290 w 3951653"/>
                <a:gd name="connsiteY239" fmla="*/ 376470 h 2922431"/>
                <a:gd name="connsiteX240" fmla="*/ 85618 w 3951653"/>
                <a:gd name="connsiteY240" fmla="*/ 349547 h 2922431"/>
                <a:gd name="connsiteX241" fmla="*/ 78211 w 3951653"/>
                <a:gd name="connsiteY241" fmla="*/ 295210 h 2922431"/>
                <a:gd name="connsiteX242" fmla="*/ 242980 w 3951653"/>
                <a:gd name="connsiteY242" fmla="*/ 112486 h 2922431"/>
                <a:gd name="connsiteX243" fmla="*/ 744717 w 3951653"/>
                <a:gd name="connsiteY243" fmla="*/ 7286 h 2922431"/>
                <a:gd name="connsiteX244" fmla="*/ 816726 w 3951653"/>
                <a:gd name="connsiteY244" fmla="*/ 95892 h 2922431"/>
                <a:gd name="connsiteX245" fmla="*/ 744717 w 3951653"/>
                <a:gd name="connsiteY245" fmla="*/ 184496 h 2922431"/>
                <a:gd name="connsiteX246" fmla="*/ 672710 w 3951653"/>
                <a:gd name="connsiteY246" fmla="*/ 95892 h 2922431"/>
                <a:gd name="connsiteX247" fmla="*/ 744717 w 3951653"/>
                <a:gd name="connsiteY247" fmla="*/ 7286 h 2922431"/>
                <a:gd name="connsiteX248" fmla="*/ 468892 w 3951653"/>
                <a:gd name="connsiteY248" fmla="*/ 0 h 2922431"/>
                <a:gd name="connsiteX249" fmla="*/ 517648 w 3951653"/>
                <a:gd name="connsiteY249" fmla="*/ 59995 h 2922431"/>
                <a:gd name="connsiteX250" fmla="*/ 468892 w 3951653"/>
                <a:gd name="connsiteY250" fmla="*/ 119990 h 2922431"/>
                <a:gd name="connsiteX251" fmla="*/ 420135 w 3951653"/>
                <a:gd name="connsiteY251" fmla="*/ 59995 h 2922431"/>
                <a:gd name="connsiteX252" fmla="*/ 468892 w 3951653"/>
                <a:gd name="connsiteY252"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321909 w 3951653"/>
                <a:gd name="connsiteY100" fmla="*/ 2381467 h 2922431"/>
                <a:gd name="connsiteX101" fmla="*/ 2197563 w 3951653"/>
                <a:gd name="connsiteY101" fmla="*/ 2212452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599382 w 3951653"/>
                <a:gd name="connsiteY106" fmla="*/ 1876398 h 2922431"/>
                <a:gd name="connsiteX107" fmla="*/ 1732390 w 3951653"/>
                <a:gd name="connsiteY107" fmla="*/ 1863029 h 2922431"/>
                <a:gd name="connsiteX108" fmla="*/ 1738740 w 3951653"/>
                <a:gd name="connsiteY108" fmla="*/ 1869378 h 2922431"/>
                <a:gd name="connsiteX109" fmla="*/ 1732390 w 3951653"/>
                <a:gd name="connsiteY109" fmla="*/ 1901128 h 2922431"/>
                <a:gd name="connsiteX110" fmla="*/ 1710165 w 3951653"/>
                <a:gd name="connsiteY110" fmla="*/ 1897953 h 2922431"/>
                <a:gd name="connsiteX111" fmla="*/ 1694289 w 3951653"/>
                <a:gd name="connsiteY111" fmla="*/ 1872553 h 2922431"/>
                <a:gd name="connsiteX112" fmla="*/ 1713340 w 3951653"/>
                <a:gd name="connsiteY112" fmla="*/ 1866203 h 2922431"/>
                <a:gd name="connsiteX113" fmla="*/ 1732390 w 3951653"/>
                <a:gd name="connsiteY113" fmla="*/ 1863029 h 2922431"/>
                <a:gd name="connsiteX114" fmla="*/ 2521846 w 3951653"/>
                <a:gd name="connsiteY114" fmla="*/ 2328391 h 2922431"/>
                <a:gd name="connsiteX115" fmla="*/ 3058294 w 3951653"/>
                <a:gd name="connsiteY115" fmla="*/ 2231734 h 2922431"/>
                <a:gd name="connsiteX116" fmla="*/ 3002716 w 3951653"/>
                <a:gd name="connsiteY116" fmla="*/ 2294561 h 2922431"/>
                <a:gd name="connsiteX117" fmla="*/ 3730550 w 3951653"/>
                <a:gd name="connsiteY117" fmla="*/ 2281715 h 2922431"/>
                <a:gd name="connsiteX118" fmla="*/ 3951653 w 3951653"/>
                <a:gd name="connsiteY118" fmla="*/ 2395278 h 2922431"/>
                <a:gd name="connsiteX119" fmla="*/ 3814637 w 3951653"/>
                <a:gd name="connsiteY119" fmla="*/ 2485460 h 2922431"/>
                <a:gd name="connsiteX120" fmla="*/ 3649111 w 3951653"/>
                <a:gd name="connsiteY120" fmla="*/ 2468545 h 2922431"/>
                <a:gd name="connsiteX121" fmla="*/ 1947435 w 3951653"/>
                <a:gd name="connsiteY121" fmla="*/ 2545097 h 2922431"/>
                <a:gd name="connsiteX122" fmla="*/ 1949151 w 3951653"/>
                <a:gd name="connsiteY122" fmla="*/ 2422632 h 2922431"/>
                <a:gd name="connsiteX123" fmla="*/ 2521846 w 3951653"/>
                <a:gd name="connsiteY123" fmla="*/ 2328391 h 2922431"/>
                <a:gd name="connsiteX124" fmla="*/ 1000369 w 3951653"/>
                <a:gd name="connsiteY124" fmla="*/ 1732290 h 2922431"/>
                <a:gd name="connsiteX125" fmla="*/ 978800 w 3951653"/>
                <a:gd name="connsiteY125" fmla="*/ 1918355 h 2922431"/>
                <a:gd name="connsiteX126" fmla="*/ 1026437 w 3951653"/>
                <a:gd name="connsiteY126" fmla="*/ 2099505 h 2922431"/>
                <a:gd name="connsiteX127" fmla="*/ 1048005 w 3951653"/>
                <a:gd name="connsiteY127" fmla="*/ 1913443 h 2922431"/>
                <a:gd name="connsiteX128" fmla="*/ 1000369 w 3951653"/>
                <a:gd name="connsiteY128" fmla="*/ 1732290 h 2922431"/>
                <a:gd name="connsiteX129" fmla="*/ 1660555 w 3951653"/>
                <a:gd name="connsiteY129" fmla="*/ 1553217 h 2922431"/>
                <a:gd name="connsiteX130" fmla="*/ 1738542 w 3951653"/>
                <a:gd name="connsiteY130" fmla="*/ 1603223 h 2922431"/>
                <a:gd name="connsiteX131" fmla="*/ 1717110 w 3951653"/>
                <a:gd name="connsiteY131" fmla="*/ 1715545 h 2922431"/>
                <a:gd name="connsiteX132" fmla="*/ 1617693 w 3951653"/>
                <a:gd name="connsiteY132" fmla="*/ 1644107 h 2922431"/>
                <a:gd name="connsiteX133" fmla="*/ 1660555 w 3951653"/>
                <a:gd name="connsiteY133" fmla="*/ 1553217 h 2922431"/>
                <a:gd name="connsiteX134" fmla="*/ 1119548 w 3951653"/>
                <a:gd name="connsiteY134" fmla="*/ 1458296 h 2922431"/>
                <a:gd name="connsiteX135" fmla="*/ 1104848 w 3951653"/>
                <a:gd name="connsiteY135" fmla="*/ 1759674 h 2922431"/>
                <a:gd name="connsiteX136" fmla="*/ 1161974 w 3951653"/>
                <a:gd name="connsiteY136" fmla="*/ 2055952 h 2922431"/>
                <a:gd name="connsiteX137" fmla="*/ 1176673 w 3951653"/>
                <a:gd name="connsiteY137" fmla="*/ 1754575 h 2922431"/>
                <a:gd name="connsiteX138" fmla="*/ 1119548 w 3951653"/>
                <a:gd name="connsiteY138" fmla="*/ 1458296 h 2922431"/>
                <a:gd name="connsiteX139" fmla="*/ 578603 w 3951653"/>
                <a:gd name="connsiteY139" fmla="*/ 1457544 h 2922431"/>
                <a:gd name="connsiteX140" fmla="*/ 618108 w 3951653"/>
                <a:gd name="connsiteY140" fmla="*/ 1506154 h 2922431"/>
                <a:gd name="connsiteX141" fmla="*/ 578603 w 3951653"/>
                <a:gd name="connsiteY141" fmla="*/ 1554764 h 2922431"/>
                <a:gd name="connsiteX142" fmla="*/ 539098 w 3951653"/>
                <a:gd name="connsiteY142" fmla="*/ 1506155 h 2922431"/>
                <a:gd name="connsiteX143" fmla="*/ 578603 w 3951653"/>
                <a:gd name="connsiteY143" fmla="*/ 1457544 h 2922431"/>
                <a:gd name="connsiteX144" fmla="*/ 1212801 w 3951653"/>
                <a:gd name="connsiteY144" fmla="*/ 1457091 h 2922431"/>
                <a:gd name="connsiteX145" fmla="*/ 1219094 w 3951653"/>
                <a:gd name="connsiteY145" fmla="*/ 1644295 h 2922431"/>
                <a:gd name="connsiteX146" fmla="*/ 1293097 w 3951653"/>
                <a:gd name="connsiteY146" fmla="*/ 1816367 h 2922431"/>
                <a:gd name="connsiteX147" fmla="*/ 1286804 w 3951653"/>
                <a:gd name="connsiteY147" fmla="*/ 1629164 h 2922431"/>
                <a:gd name="connsiteX148" fmla="*/ 1212801 w 3951653"/>
                <a:gd name="connsiteY148" fmla="*/ 1457091 h 2922431"/>
                <a:gd name="connsiteX149" fmla="*/ 394346 w 3951653"/>
                <a:gd name="connsiteY149" fmla="*/ 1303027 h 2922431"/>
                <a:gd name="connsiteX150" fmla="*/ 464328 w 3951653"/>
                <a:gd name="connsiteY150" fmla="*/ 1389139 h 2922431"/>
                <a:gd name="connsiteX151" fmla="*/ 394346 w 3951653"/>
                <a:gd name="connsiteY151" fmla="*/ 1475252 h 2922431"/>
                <a:gd name="connsiteX152" fmla="*/ 324364 w 3951653"/>
                <a:gd name="connsiteY152" fmla="*/ 1389139 h 2922431"/>
                <a:gd name="connsiteX153" fmla="*/ 394346 w 3951653"/>
                <a:gd name="connsiteY153" fmla="*/ 1303027 h 2922431"/>
                <a:gd name="connsiteX154" fmla="*/ 1584951 w 3951653"/>
                <a:gd name="connsiteY154" fmla="*/ 1184397 h 2922431"/>
                <a:gd name="connsiteX155" fmla="*/ 1057908 w 3951653"/>
                <a:gd name="connsiteY155" fmla="*/ 2502857 h 2922431"/>
                <a:gd name="connsiteX156" fmla="*/ 1523378 w 3951653"/>
                <a:gd name="connsiteY156" fmla="*/ 2559844 h 2922431"/>
                <a:gd name="connsiteX157" fmla="*/ 1933739 w 3951653"/>
                <a:gd name="connsiteY157" fmla="*/ 1517606 h 2922431"/>
                <a:gd name="connsiteX158" fmla="*/ 1584951 w 3951653"/>
                <a:gd name="connsiteY158" fmla="*/ 1184397 h 2922431"/>
                <a:gd name="connsiteX159" fmla="*/ 405497 w 3951653"/>
                <a:gd name="connsiteY159" fmla="*/ 1063408 h 2922431"/>
                <a:gd name="connsiteX160" fmla="*/ 438833 w 3951653"/>
                <a:gd name="connsiteY160" fmla="*/ 1168585 h 2922431"/>
                <a:gd name="connsiteX161" fmla="*/ 306496 w 3951653"/>
                <a:gd name="connsiteY161" fmla="*/ 1223354 h 2922431"/>
                <a:gd name="connsiteX162" fmla="*/ 251323 w 3951653"/>
                <a:gd name="connsiteY162" fmla="*/ 1105347 h 2922431"/>
                <a:gd name="connsiteX163" fmla="*/ 289827 w 3951653"/>
                <a:gd name="connsiteY163" fmla="*/ 1094364 h 2922431"/>
                <a:gd name="connsiteX164" fmla="*/ 405497 w 3951653"/>
                <a:gd name="connsiteY164" fmla="*/ 1063408 h 2922431"/>
                <a:gd name="connsiteX165" fmla="*/ 1358748 w 3951653"/>
                <a:gd name="connsiteY165" fmla="*/ 992093 h 2922431"/>
                <a:gd name="connsiteX166" fmla="*/ 1214732 w 3951653"/>
                <a:gd name="connsiteY166" fmla="*/ 1138002 h 2922431"/>
                <a:gd name="connsiteX167" fmla="*/ 1358747 w 3951653"/>
                <a:gd name="connsiteY167" fmla="*/ 1283911 h 2922431"/>
                <a:gd name="connsiteX168" fmla="*/ 1502763 w 3951653"/>
                <a:gd name="connsiteY168" fmla="*/ 1138003 h 2922431"/>
                <a:gd name="connsiteX169" fmla="*/ 1358748 w 3951653"/>
                <a:gd name="connsiteY169" fmla="*/ 992093 h 2922431"/>
                <a:gd name="connsiteX170" fmla="*/ 1287889 w 3951653"/>
                <a:gd name="connsiteY170" fmla="*/ 812101 h 2922431"/>
                <a:gd name="connsiteX171" fmla="*/ 1586339 w 3951653"/>
                <a:gd name="connsiteY171" fmla="*/ 926401 h 2922431"/>
                <a:gd name="connsiteX172" fmla="*/ 1586093 w 3951653"/>
                <a:gd name="connsiteY172" fmla="*/ 1014410 h 2922431"/>
                <a:gd name="connsiteX173" fmla="*/ 2054578 w 3951653"/>
                <a:gd name="connsiteY173" fmla="*/ 1474785 h 2922431"/>
                <a:gd name="connsiteX174" fmla="*/ 1597377 w 3951653"/>
                <a:gd name="connsiteY174" fmla="*/ 2671183 h 2922431"/>
                <a:gd name="connsiteX175" fmla="*/ 967214 w 3951653"/>
                <a:gd name="connsiteY175" fmla="*/ 2653602 h 2922431"/>
                <a:gd name="connsiteX176" fmla="*/ 891013 w 3951653"/>
                <a:gd name="connsiteY176" fmla="*/ 2704402 h 2922431"/>
                <a:gd name="connsiteX177" fmla="*/ 585968 w 3951653"/>
                <a:gd name="connsiteY177" fmla="*/ 2572757 h 2922431"/>
                <a:gd name="connsiteX178" fmla="*/ 1287889 w 3951653"/>
                <a:gd name="connsiteY178" fmla="*/ 812101 h 2922431"/>
                <a:gd name="connsiteX179" fmla="*/ 843388 w 3951653"/>
                <a:gd name="connsiteY179" fmla="*/ 697804 h 2922431"/>
                <a:gd name="connsiteX180" fmla="*/ 1081514 w 3951653"/>
                <a:gd name="connsiteY180" fmla="*/ 783529 h 2922431"/>
                <a:gd name="connsiteX181" fmla="*/ 1119950 w 3951653"/>
                <a:gd name="connsiteY181" fmla="*/ 731107 h 2922431"/>
                <a:gd name="connsiteX182" fmla="*/ 1221478 w 3951653"/>
                <a:gd name="connsiteY182" fmla="*/ 768758 h 2922431"/>
                <a:gd name="connsiteX183" fmla="*/ 523973 w 3951653"/>
                <a:gd name="connsiteY183" fmla="*/ 2544684 h 2922431"/>
                <a:gd name="connsiteX184" fmla="*/ 431971 w 3951653"/>
                <a:gd name="connsiteY184" fmla="*/ 2500684 h 2922431"/>
                <a:gd name="connsiteX185" fmla="*/ 433814 w 3951653"/>
                <a:gd name="connsiteY185" fmla="*/ 2434530 h 2922431"/>
                <a:gd name="connsiteX186" fmla="*/ 198863 w 3951653"/>
                <a:gd name="connsiteY186" fmla="*/ 2304353 h 2922431"/>
                <a:gd name="connsiteX187" fmla="*/ 275064 w 3951653"/>
                <a:gd name="connsiteY187" fmla="*/ 2101154 h 2922431"/>
                <a:gd name="connsiteX188" fmla="*/ 551289 w 3951653"/>
                <a:gd name="connsiteY188" fmla="*/ 2158304 h 2922431"/>
                <a:gd name="connsiteX189" fmla="*/ 976738 w 3951653"/>
                <a:gd name="connsiteY189" fmla="*/ 1075629 h 2922431"/>
                <a:gd name="connsiteX190" fmla="*/ 735438 w 3951653"/>
                <a:gd name="connsiteY190" fmla="*/ 901004 h 2922431"/>
                <a:gd name="connsiteX191" fmla="*/ 843388 w 3951653"/>
                <a:gd name="connsiteY191" fmla="*/ 697804 h 2922431"/>
                <a:gd name="connsiteX192" fmla="*/ 242980 w 3951653"/>
                <a:gd name="connsiteY192" fmla="*/ 112486 h 2922431"/>
                <a:gd name="connsiteX193" fmla="*/ 394801 w 3951653"/>
                <a:gd name="connsiteY193" fmla="*/ 224085 h 2922431"/>
                <a:gd name="connsiteX194" fmla="*/ 400738 w 3951653"/>
                <a:gd name="connsiteY194" fmla="*/ 256697 h 2922431"/>
                <a:gd name="connsiteX195" fmla="*/ 440959 w 3951653"/>
                <a:gd name="connsiteY195" fmla="*/ 226623 h 2922431"/>
                <a:gd name="connsiteX196" fmla="*/ 505094 w 3951653"/>
                <a:gd name="connsiteY196" fmla="*/ 212264 h 2922431"/>
                <a:gd name="connsiteX197" fmla="*/ 656915 w 3951653"/>
                <a:gd name="connsiteY197" fmla="*/ 323864 h 2922431"/>
                <a:gd name="connsiteX198" fmla="*/ 663539 w 3951653"/>
                <a:gd name="connsiteY198" fmla="*/ 360256 h 2922431"/>
                <a:gd name="connsiteX199" fmla="*/ 673915 w 3951653"/>
                <a:gd name="connsiteY199" fmla="*/ 343187 h 2922431"/>
                <a:gd name="connsiteX200" fmla="*/ 748170 w 3951653"/>
                <a:gd name="connsiteY200" fmla="*/ 309079 h 2922431"/>
                <a:gd name="connsiteX201" fmla="*/ 853181 w 3951653"/>
                <a:gd name="connsiteY201" fmla="*/ 425533 h 2922431"/>
                <a:gd name="connsiteX202" fmla="*/ 748169 w 3951653"/>
                <a:gd name="connsiteY202" fmla="*/ 541989 h 2922431"/>
                <a:gd name="connsiteX203" fmla="*/ 707295 w 3951653"/>
                <a:gd name="connsiteY203" fmla="*/ 532836 h 2922431"/>
                <a:gd name="connsiteX204" fmla="*/ 696429 w 3951653"/>
                <a:gd name="connsiteY204" fmla="*/ 524713 h 2922431"/>
                <a:gd name="connsiteX205" fmla="*/ 691585 w 3951653"/>
                <a:gd name="connsiteY205" fmla="*/ 551323 h 2922431"/>
                <a:gd name="connsiteX206" fmla="*/ 594826 w 3951653"/>
                <a:gd name="connsiteY206" fmla="*/ 622449 h 2922431"/>
                <a:gd name="connsiteX207" fmla="*/ 568123 w 3951653"/>
                <a:gd name="connsiteY207" fmla="*/ 616471 h 2922431"/>
                <a:gd name="connsiteX208" fmla="*/ 567828 w 3951653"/>
                <a:gd name="connsiteY208" fmla="*/ 618092 h 2922431"/>
                <a:gd name="connsiteX209" fmla="*/ 529782 w 3951653"/>
                <a:gd name="connsiteY209" fmla="*/ 669328 h 2922431"/>
                <a:gd name="connsiteX210" fmla="*/ 518483 w 3951653"/>
                <a:gd name="connsiteY210" fmla="*/ 675352 h 2922431"/>
                <a:gd name="connsiteX211" fmla="*/ 524696 w 3951653"/>
                <a:gd name="connsiteY211" fmla="*/ 685570 h 2922431"/>
                <a:gd name="connsiteX212" fmla="*/ 532948 w 3951653"/>
                <a:gd name="connsiteY212" fmla="*/ 730900 h 2922431"/>
                <a:gd name="connsiteX213" fmla="*/ 468812 w 3951653"/>
                <a:gd name="connsiteY213" fmla="*/ 838202 h 2922431"/>
                <a:gd name="connsiteX214" fmla="*/ 452434 w 3951653"/>
                <a:gd name="connsiteY214" fmla="*/ 841869 h 2922431"/>
                <a:gd name="connsiteX215" fmla="*/ 448649 w 3951653"/>
                <a:gd name="connsiteY215" fmla="*/ 862662 h 2922431"/>
                <a:gd name="connsiteX216" fmla="*/ 392765 w 3951653"/>
                <a:gd name="connsiteY216" fmla="*/ 924634 h 2922431"/>
                <a:gd name="connsiteX217" fmla="*/ 358642 w 3951653"/>
                <a:gd name="connsiteY217" fmla="*/ 932274 h 2922431"/>
                <a:gd name="connsiteX218" fmla="*/ 366018 w 3951653"/>
                <a:gd name="connsiteY218" fmla="*/ 972796 h 2922431"/>
                <a:gd name="connsiteX219" fmla="*/ 261008 w 3951653"/>
                <a:gd name="connsiteY219" fmla="*/ 1089251 h 2922431"/>
                <a:gd name="connsiteX220" fmla="*/ 155996 w 3951653"/>
                <a:gd name="connsiteY220" fmla="*/ 972797 h 2922431"/>
                <a:gd name="connsiteX221" fmla="*/ 220133 w 3951653"/>
                <a:gd name="connsiteY221" fmla="*/ 865493 h 2922431"/>
                <a:gd name="connsiteX222" fmla="*/ 254256 w 3951653"/>
                <a:gd name="connsiteY222" fmla="*/ 857853 h 2922431"/>
                <a:gd name="connsiteX223" fmla="*/ 246879 w 3951653"/>
                <a:gd name="connsiteY223" fmla="*/ 817332 h 2922431"/>
                <a:gd name="connsiteX224" fmla="*/ 311015 w 3951653"/>
                <a:gd name="connsiteY224" fmla="*/ 710029 h 2922431"/>
                <a:gd name="connsiteX225" fmla="*/ 327394 w 3951653"/>
                <a:gd name="connsiteY225" fmla="*/ 706361 h 2922431"/>
                <a:gd name="connsiteX226" fmla="*/ 331178 w 3951653"/>
                <a:gd name="connsiteY226" fmla="*/ 685570 h 2922431"/>
                <a:gd name="connsiteX227" fmla="*/ 353683 w 3951653"/>
                <a:gd name="connsiteY227" fmla="*/ 648553 h 2922431"/>
                <a:gd name="connsiteX228" fmla="*/ 380150 w 3951653"/>
                <a:gd name="connsiteY228" fmla="*/ 628764 h 2922431"/>
                <a:gd name="connsiteX229" fmla="*/ 374311 w 3951653"/>
                <a:gd name="connsiteY229" fmla="*/ 618091 h 2922431"/>
                <a:gd name="connsiteX230" fmla="*/ 373872 w 3951653"/>
                <a:gd name="connsiteY230" fmla="*/ 615681 h 2922431"/>
                <a:gd name="connsiteX231" fmla="*/ 369166 w 3951653"/>
                <a:gd name="connsiteY231" fmla="*/ 616734 h 2922431"/>
                <a:gd name="connsiteX232" fmla="*/ 323023 w 3951653"/>
                <a:gd name="connsiteY232" fmla="*/ 608997 h 2922431"/>
                <a:gd name="connsiteX233" fmla="*/ 299293 w 3951653"/>
                <a:gd name="connsiteY233" fmla="*/ 596346 h 2922431"/>
                <a:gd name="connsiteX234" fmla="*/ 298158 w 3951653"/>
                <a:gd name="connsiteY234" fmla="*/ 602581 h 2922431"/>
                <a:gd name="connsiteX235" fmla="*/ 155175 w 3951653"/>
                <a:gd name="connsiteY235" fmla="*/ 707684 h 2922431"/>
                <a:gd name="connsiteX236" fmla="*/ 0 w 3951653"/>
                <a:gd name="connsiteY236" fmla="*/ 535598 h 2922431"/>
                <a:gd name="connsiteX237" fmla="*/ 94774 w 3951653"/>
                <a:gd name="connsiteY237" fmla="*/ 377034 h 2922431"/>
                <a:gd name="connsiteX238" fmla="*/ 97290 w 3951653"/>
                <a:gd name="connsiteY238" fmla="*/ 376470 h 2922431"/>
                <a:gd name="connsiteX239" fmla="*/ 85618 w 3951653"/>
                <a:gd name="connsiteY239" fmla="*/ 349547 h 2922431"/>
                <a:gd name="connsiteX240" fmla="*/ 78211 w 3951653"/>
                <a:gd name="connsiteY240" fmla="*/ 295210 h 2922431"/>
                <a:gd name="connsiteX241" fmla="*/ 242980 w 3951653"/>
                <a:gd name="connsiteY241" fmla="*/ 112486 h 2922431"/>
                <a:gd name="connsiteX242" fmla="*/ 744717 w 3951653"/>
                <a:gd name="connsiteY242" fmla="*/ 7286 h 2922431"/>
                <a:gd name="connsiteX243" fmla="*/ 816726 w 3951653"/>
                <a:gd name="connsiteY243" fmla="*/ 95892 h 2922431"/>
                <a:gd name="connsiteX244" fmla="*/ 744717 w 3951653"/>
                <a:gd name="connsiteY244" fmla="*/ 184496 h 2922431"/>
                <a:gd name="connsiteX245" fmla="*/ 672710 w 3951653"/>
                <a:gd name="connsiteY245" fmla="*/ 95892 h 2922431"/>
                <a:gd name="connsiteX246" fmla="*/ 744717 w 3951653"/>
                <a:gd name="connsiteY246" fmla="*/ 7286 h 2922431"/>
                <a:gd name="connsiteX247" fmla="*/ 468892 w 3951653"/>
                <a:gd name="connsiteY247" fmla="*/ 0 h 2922431"/>
                <a:gd name="connsiteX248" fmla="*/ 517648 w 3951653"/>
                <a:gd name="connsiteY248" fmla="*/ 59995 h 2922431"/>
                <a:gd name="connsiteX249" fmla="*/ 468892 w 3951653"/>
                <a:gd name="connsiteY249" fmla="*/ 119990 h 2922431"/>
                <a:gd name="connsiteX250" fmla="*/ 420135 w 3951653"/>
                <a:gd name="connsiteY250" fmla="*/ 59995 h 2922431"/>
                <a:gd name="connsiteX251" fmla="*/ 468892 w 3951653"/>
                <a:gd name="connsiteY25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321909 w 3951653"/>
                <a:gd name="connsiteY100" fmla="*/ 2381467 h 2922431"/>
                <a:gd name="connsiteX101" fmla="*/ 2197563 w 3951653"/>
                <a:gd name="connsiteY101" fmla="*/ 2212452 h 2922431"/>
                <a:gd name="connsiteX102" fmla="*/ 1599382 w 3951653"/>
                <a:gd name="connsiteY102" fmla="*/ 1876398 h 2922431"/>
                <a:gd name="connsiteX103" fmla="*/ 1616049 w 3951653"/>
                <a:gd name="connsiteY103" fmla="*/ 1950619 h 2922431"/>
                <a:gd name="connsiteX104" fmla="*/ 1548006 w 3951653"/>
                <a:gd name="connsiteY104" fmla="*/ 2003007 h 2922431"/>
                <a:gd name="connsiteX105" fmla="*/ 1493239 w 3951653"/>
                <a:gd name="connsiteY105" fmla="*/ 1890685 h 2922431"/>
                <a:gd name="connsiteX106" fmla="*/ 1599382 w 3951653"/>
                <a:gd name="connsiteY106" fmla="*/ 1876398 h 2922431"/>
                <a:gd name="connsiteX107" fmla="*/ 1732390 w 3951653"/>
                <a:gd name="connsiteY107" fmla="*/ 1863029 h 2922431"/>
                <a:gd name="connsiteX108" fmla="*/ 1738740 w 3951653"/>
                <a:gd name="connsiteY108" fmla="*/ 1869378 h 2922431"/>
                <a:gd name="connsiteX109" fmla="*/ 1732390 w 3951653"/>
                <a:gd name="connsiteY109" fmla="*/ 1901128 h 2922431"/>
                <a:gd name="connsiteX110" fmla="*/ 1710165 w 3951653"/>
                <a:gd name="connsiteY110" fmla="*/ 1897953 h 2922431"/>
                <a:gd name="connsiteX111" fmla="*/ 1694289 w 3951653"/>
                <a:gd name="connsiteY111" fmla="*/ 1872553 h 2922431"/>
                <a:gd name="connsiteX112" fmla="*/ 1713340 w 3951653"/>
                <a:gd name="connsiteY112" fmla="*/ 1866203 h 2922431"/>
                <a:gd name="connsiteX113" fmla="*/ 1732390 w 3951653"/>
                <a:gd name="connsiteY113" fmla="*/ 1863029 h 2922431"/>
                <a:gd name="connsiteX114" fmla="*/ 1949151 w 3951653"/>
                <a:gd name="connsiteY114" fmla="*/ 2422632 h 2922431"/>
                <a:gd name="connsiteX115" fmla="*/ 3058294 w 3951653"/>
                <a:gd name="connsiteY115" fmla="*/ 2231734 h 2922431"/>
                <a:gd name="connsiteX116" fmla="*/ 3002716 w 3951653"/>
                <a:gd name="connsiteY116" fmla="*/ 2294561 h 2922431"/>
                <a:gd name="connsiteX117" fmla="*/ 3730550 w 3951653"/>
                <a:gd name="connsiteY117" fmla="*/ 2281715 h 2922431"/>
                <a:gd name="connsiteX118" fmla="*/ 3951653 w 3951653"/>
                <a:gd name="connsiteY118" fmla="*/ 2395278 h 2922431"/>
                <a:gd name="connsiteX119" fmla="*/ 3814637 w 3951653"/>
                <a:gd name="connsiteY119" fmla="*/ 2485460 h 2922431"/>
                <a:gd name="connsiteX120" fmla="*/ 3649111 w 3951653"/>
                <a:gd name="connsiteY120" fmla="*/ 2468545 h 2922431"/>
                <a:gd name="connsiteX121" fmla="*/ 1947435 w 3951653"/>
                <a:gd name="connsiteY121" fmla="*/ 2545097 h 2922431"/>
                <a:gd name="connsiteX122" fmla="*/ 1949151 w 3951653"/>
                <a:gd name="connsiteY122" fmla="*/ 2422632 h 2922431"/>
                <a:gd name="connsiteX123" fmla="*/ 1000369 w 3951653"/>
                <a:gd name="connsiteY123" fmla="*/ 1732290 h 2922431"/>
                <a:gd name="connsiteX124" fmla="*/ 978800 w 3951653"/>
                <a:gd name="connsiteY124" fmla="*/ 1918355 h 2922431"/>
                <a:gd name="connsiteX125" fmla="*/ 1026437 w 3951653"/>
                <a:gd name="connsiteY125" fmla="*/ 2099505 h 2922431"/>
                <a:gd name="connsiteX126" fmla="*/ 1048005 w 3951653"/>
                <a:gd name="connsiteY126" fmla="*/ 1913443 h 2922431"/>
                <a:gd name="connsiteX127" fmla="*/ 1000369 w 3951653"/>
                <a:gd name="connsiteY127" fmla="*/ 1732290 h 2922431"/>
                <a:gd name="connsiteX128" fmla="*/ 1660555 w 3951653"/>
                <a:gd name="connsiteY128" fmla="*/ 1553217 h 2922431"/>
                <a:gd name="connsiteX129" fmla="*/ 1738542 w 3951653"/>
                <a:gd name="connsiteY129" fmla="*/ 1603223 h 2922431"/>
                <a:gd name="connsiteX130" fmla="*/ 1717110 w 3951653"/>
                <a:gd name="connsiteY130" fmla="*/ 1715545 h 2922431"/>
                <a:gd name="connsiteX131" fmla="*/ 1617693 w 3951653"/>
                <a:gd name="connsiteY131" fmla="*/ 1644107 h 2922431"/>
                <a:gd name="connsiteX132" fmla="*/ 1660555 w 3951653"/>
                <a:gd name="connsiteY132" fmla="*/ 1553217 h 2922431"/>
                <a:gd name="connsiteX133" fmla="*/ 1119548 w 3951653"/>
                <a:gd name="connsiteY133" fmla="*/ 1458296 h 2922431"/>
                <a:gd name="connsiteX134" fmla="*/ 1104848 w 3951653"/>
                <a:gd name="connsiteY134" fmla="*/ 1759674 h 2922431"/>
                <a:gd name="connsiteX135" fmla="*/ 1161974 w 3951653"/>
                <a:gd name="connsiteY135" fmla="*/ 2055952 h 2922431"/>
                <a:gd name="connsiteX136" fmla="*/ 1176673 w 3951653"/>
                <a:gd name="connsiteY136" fmla="*/ 1754575 h 2922431"/>
                <a:gd name="connsiteX137" fmla="*/ 1119548 w 3951653"/>
                <a:gd name="connsiteY137" fmla="*/ 1458296 h 2922431"/>
                <a:gd name="connsiteX138" fmla="*/ 578603 w 3951653"/>
                <a:gd name="connsiteY138" fmla="*/ 1457544 h 2922431"/>
                <a:gd name="connsiteX139" fmla="*/ 618108 w 3951653"/>
                <a:gd name="connsiteY139" fmla="*/ 1506154 h 2922431"/>
                <a:gd name="connsiteX140" fmla="*/ 578603 w 3951653"/>
                <a:gd name="connsiteY140" fmla="*/ 1554764 h 2922431"/>
                <a:gd name="connsiteX141" fmla="*/ 539098 w 3951653"/>
                <a:gd name="connsiteY141" fmla="*/ 1506155 h 2922431"/>
                <a:gd name="connsiteX142" fmla="*/ 578603 w 3951653"/>
                <a:gd name="connsiteY142" fmla="*/ 1457544 h 2922431"/>
                <a:gd name="connsiteX143" fmla="*/ 1212801 w 3951653"/>
                <a:gd name="connsiteY143" fmla="*/ 1457091 h 2922431"/>
                <a:gd name="connsiteX144" fmla="*/ 1219094 w 3951653"/>
                <a:gd name="connsiteY144" fmla="*/ 1644295 h 2922431"/>
                <a:gd name="connsiteX145" fmla="*/ 1293097 w 3951653"/>
                <a:gd name="connsiteY145" fmla="*/ 1816367 h 2922431"/>
                <a:gd name="connsiteX146" fmla="*/ 1286804 w 3951653"/>
                <a:gd name="connsiteY146" fmla="*/ 1629164 h 2922431"/>
                <a:gd name="connsiteX147" fmla="*/ 1212801 w 3951653"/>
                <a:gd name="connsiteY147" fmla="*/ 1457091 h 2922431"/>
                <a:gd name="connsiteX148" fmla="*/ 394346 w 3951653"/>
                <a:gd name="connsiteY148" fmla="*/ 1303027 h 2922431"/>
                <a:gd name="connsiteX149" fmla="*/ 464328 w 3951653"/>
                <a:gd name="connsiteY149" fmla="*/ 1389139 h 2922431"/>
                <a:gd name="connsiteX150" fmla="*/ 394346 w 3951653"/>
                <a:gd name="connsiteY150" fmla="*/ 1475252 h 2922431"/>
                <a:gd name="connsiteX151" fmla="*/ 324364 w 3951653"/>
                <a:gd name="connsiteY151" fmla="*/ 1389139 h 2922431"/>
                <a:gd name="connsiteX152" fmla="*/ 394346 w 3951653"/>
                <a:gd name="connsiteY152" fmla="*/ 1303027 h 2922431"/>
                <a:gd name="connsiteX153" fmla="*/ 1584951 w 3951653"/>
                <a:gd name="connsiteY153" fmla="*/ 1184397 h 2922431"/>
                <a:gd name="connsiteX154" fmla="*/ 1057908 w 3951653"/>
                <a:gd name="connsiteY154" fmla="*/ 2502857 h 2922431"/>
                <a:gd name="connsiteX155" fmla="*/ 1523378 w 3951653"/>
                <a:gd name="connsiteY155" fmla="*/ 2559844 h 2922431"/>
                <a:gd name="connsiteX156" fmla="*/ 1933739 w 3951653"/>
                <a:gd name="connsiteY156" fmla="*/ 1517606 h 2922431"/>
                <a:gd name="connsiteX157" fmla="*/ 1584951 w 3951653"/>
                <a:gd name="connsiteY157" fmla="*/ 1184397 h 2922431"/>
                <a:gd name="connsiteX158" fmla="*/ 405497 w 3951653"/>
                <a:gd name="connsiteY158" fmla="*/ 1063408 h 2922431"/>
                <a:gd name="connsiteX159" fmla="*/ 438833 w 3951653"/>
                <a:gd name="connsiteY159" fmla="*/ 1168585 h 2922431"/>
                <a:gd name="connsiteX160" fmla="*/ 306496 w 3951653"/>
                <a:gd name="connsiteY160" fmla="*/ 1223354 h 2922431"/>
                <a:gd name="connsiteX161" fmla="*/ 251323 w 3951653"/>
                <a:gd name="connsiteY161" fmla="*/ 1105347 h 2922431"/>
                <a:gd name="connsiteX162" fmla="*/ 289827 w 3951653"/>
                <a:gd name="connsiteY162" fmla="*/ 1094364 h 2922431"/>
                <a:gd name="connsiteX163" fmla="*/ 405497 w 3951653"/>
                <a:gd name="connsiteY163" fmla="*/ 1063408 h 2922431"/>
                <a:gd name="connsiteX164" fmla="*/ 1358748 w 3951653"/>
                <a:gd name="connsiteY164" fmla="*/ 992093 h 2922431"/>
                <a:gd name="connsiteX165" fmla="*/ 1214732 w 3951653"/>
                <a:gd name="connsiteY165" fmla="*/ 1138002 h 2922431"/>
                <a:gd name="connsiteX166" fmla="*/ 1358747 w 3951653"/>
                <a:gd name="connsiteY166" fmla="*/ 1283911 h 2922431"/>
                <a:gd name="connsiteX167" fmla="*/ 1502763 w 3951653"/>
                <a:gd name="connsiteY167" fmla="*/ 1138003 h 2922431"/>
                <a:gd name="connsiteX168" fmla="*/ 1358748 w 3951653"/>
                <a:gd name="connsiteY168" fmla="*/ 992093 h 2922431"/>
                <a:gd name="connsiteX169" fmla="*/ 1287889 w 3951653"/>
                <a:gd name="connsiteY169" fmla="*/ 812101 h 2922431"/>
                <a:gd name="connsiteX170" fmla="*/ 1586339 w 3951653"/>
                <a:gd name="connsiteY170" fmla="*/ 926401 h 2922431"/>
                <a:gd name="connsiteX171" fmla="*/ 1586093 w 3951653"/>
                <a:gd name="connsiteY171" fmla="*/ 1014410 h 2922431"/>
                <a:gd name="connsiteX172" fmla="*/ 2054578 w 3951653"/>
                <a:gd name="connsiteY172" fmla="*/ 1474785 h 2922431"/>
                <a:gd name="connsiteX173" fmla="*/ 1597377 w 3951653"/>
                <a:gd name="connsiteY173" fmla="*/ 2671183 h 2922431"/>
                <a:gd name="connsiteX174" fmla="*/ 967214 w 3951653"/>
                <a:gd name="connsiteY174" fmla="*/ 2653602 h 2922431"/>
                <a:gd name="connsiteX175" fmla="*/ 891013 w 3951653"/>
                <a:gd name="connsiteY175" fmla="*/ 2704402 h 2922431"/>
                <a:gd name="connsiteX176" fmla="*/ 585968 w 3951653"/>
                <a:gd name="connsiteY176" fmla="*/ 2572757 h 2922431"/>
                <a:gd name="connsiteX177" fmla="*/ 1287889 w 3951653"/>
                <a:gd name="connsiteY177" fmla="*/ 812101 h 2922431"/>
                <a:gd name="connsiteX178" fmla="*/ 843388 w 3951653"/>
                <a:gd name="connsiteY178" fmla="*/ 697804 h 2922431"/>
                <a:gd name="connsiteX179" fmla="*/ 1081514 w 3951653"/>
                <a:gd name="connsiteY179" fmla="*/ 783529 h 2922431"/>
                <a:gd name="connsiteX180" fmla="*/ 1119950 w 3951653"/>
                <a:gd name="connsiteY180" fmla="*/ 731107 h 2922431"/>
                <a:gd name="connsiteX181" fmla="*/ 1221478 w 3951653"/>
                <a:gd name="connsiteY181" fmla="*/ 768758 h 2922431"/>
                <a:gd name="connsiteX182" fmla="*/ 523973 w 3951653"/>
                <a:gd name="connsiteY182" fmla="*/ 2544684 h 2922431"/>
                <a:gd name="connsiteX183" fmla="*/ 431971 w 3951653"/>
                <a:gd name="connsiteY183" fmla="*/ 2500684 h 2922431"/>
                <a:gd name="connsiteX184" fmla="*/ 433814 w 3951653"/>
                <a:gd name="connsiteY184" fmla="*/ 2434530 h 2922431"/>
                <a:gd name="connsiteX185" fmla="*/ 198863 w 3951653"/>
                <a:gd name="connsiteY185" fmla="*/ 2304353 h 2922431"/>
                <a:gd name="connsiteX186" fmla="*/ 275064 w 3951653"/>
                <a:gd name="connsiteY186" fmla="*/ 2101154 h 2922431"/>
                <a:gd name="connsiteX187" fmla="*/ 551289 w 3951653"/>
                <a:gd name="connsiteY187" fmla="*/ 2158304 h 2922431"/>
                <a:gd name="connsiteX188" fmla="*/ 976738 w 3951653"/>
                <a:gd name="connsiteY188" fmla="*/ 1075629 h 2922431"/>
                <a:gd name="connsiteX189" fmla="*/ 735438 w 3951653"/>
                <a:gd name="connsiteY189" fmla="*/ 901004 h 2922431"/>
                <a:gd name="connsiteX190" fmla="*/ 843388 w 3951653"/>
                <a:gd name="connsiteY190" fmla="*/ 697804 h 2922431"/>
                <a:gd name="connsiteX191" fmla="*/ 242980 w 3951653"/>
                <a:gd name="connsiteY191" fmla="*/ 112486 h 2922431"/>
                <a:gd name="connsiteX192" fmla="*/ 394801 w 3951653"/>
                <a:gd name="connsiteY192" fmla="*/ 224085 h 2922431"/>
                <a:gd name="connsiteX193" fmla="*/ 400738 w 3951653"/>
                <a:gd name="connsiteY193" fmla="*/ 256697 h 2922431"/>
                <a:gd name="connsiteX194" fmla="*/ 440959 w 3951653"/>
                <a:gd name="connsiteY194" fmla="*/ 226623 h 2922431"/>
                <a:gd name="connsiteX195" fmla="*/ 505094 w 3951653"/>
                <a:gd name="connsiteY195" fmla="*/ 212264 h 2922431"/>
                <a:gd name="connsiteX196" fmla="*/ 656915 w 3951653"/>
                <a:gd name="connsiteY196" fmla="*/ 323864 h 2922431"/>
                <a:gd name="connsiteX197" fmla="*/ 663539 w 3951653"/>
                <a:gd name="connsiteY197" fmla="*/ 360256 h 2922431"/>
                <a:gd name="connsiteX198" fmla="*/ 673915 w 3951653"/>
                <a:gd name="connsiteY198" fmla="*/ 343187 h 2922431"/>
                <a:gd name="connsiteX199" fmla="*/ 748170 w 3951653"/>
                <a:gd name="connsiteY199" fmla="*/ 309079 h 2922431"/>
                <a:gd name="connsiteX200" fmla="*/ 853181 w 3951653"/>
                <a:gd name="connsiteY200" fmla="*/ 425533 h 2922431"/>
                <a:gd name="connsiteX201" fmla="*/ 748169 w 3951653"/>
                <a:gd name="connsiteY201" fmla="*/ 541989 h 2922431"/>
                <a:gd name="connsiteX202" fmla="*/ 707295 w 3951653"/>
                <a:gd name="connsiteY202" fmla="*/ 532836 h 2922431"/>
                <a:gd name="connsiteX203" fmla="*/ 696429 w 3951653"/>
                <a:gd name="connsiteY203" fmla="*/ 524713 h 2922431"/>
                <a:gd name="connsiteX204" fmla="*/ 691585 w 3951653"/>
                <a:gd name="connsiteY204" fmla="*/ 551323 h 2922431"/>
                <a:gd name="connsiteX205" fmla="*/ 594826 w 3951653"/>
                <a:gd name="connsiteY205" fmla="*/ 622449 h 2922431"/>
                <a:gd name="connsiteX206" fmla="*/ 568123 w 3951653"/>
                <a:gd name="connsiteY206" fmla="*/ 616471 h 2922431"/>
                <a:gd name="connsiteX207" fmla="*/ 567828 w 3951653"/>
                <a:gd name="connsiteY207" fmla="*/ 618092 h 2922431"/>
                <a:gd name="connsiteX208" fmla="*/ 529782 w 3951653"/>
                <a:gd name="connsiteY208" fmla="*/ 669328 h 2922431"/>
                <a:gd name="connsiteX209" fmla="*/ 518483 w 3951653"/>
                <a:gd name="connsiteY209" fmla="*/ 675352 h 2922431"/>
                <a:gd name="connsiteX210" fmla="*/ 524696 w 3951653"/>
                <a:gd name="connsiteY210" fmla="*/ 685570 h 2922431"/>
                <a:gd name="connsiteX211" fmla="*/ 532948 w 3951653"/>
                <a:gd name="connsiteY211" fmla="*/ 730900 h 2922431"/>
                <a:gd name="connsiteX212" fmla="*/ 468812 w 3951653"/>
                <a:gd name="connsiteY212" fmla="*/ 838202 h 2922431"/>
                <a:gd name="connsiteX213" fmla="*/ 452434 w 3951653"/>
                <a:gd name="connsiteY213" fmla="*/ 841869 h 2922431"/>
                <a:gd name="connsiteX214" fmla="*/ 448649 w 3951653"/>
                <a:gd name="connsiteY214" fmla="*/ 862662 h 2922431"/>
                <a:gd name="connsiteX215" fmla="*/ 392765 w 3951653"/>
                <a:gd name="connsiteY215" fmla="*/ 924634 h 2922431"/>
                <a:gd name="connsiteX216" fmla="*/ 358642 w 3951653"/>
                <a:gd name="connsiteY216" fmla="*/ 932274 h 2922431"/>
                <a:gd name="connsiteX217" fmla="*/ 366018 w 3951653"/>
                <a:gd name="connsiteY217" fmla="*/ 972796 h 2922431"/>
                <a:gd name="connsiteX218" fmla="*/ 261008 w 3951653"/>
                <a:gd name="connsiteY218" fmla="*/ 1089251 h 2922431"/>
                <a:gd name="connsiteX219" fmla="*/ 155996 w 3951653"/>
                <a:gd name="connsiteY219" fmla="*/ 972797 h 2922431"/>
                <a:gd name="connsiteX220" fmla="*/ 220133 w 3951653"/>
                <a:gd name="connsiteY220" fmla="*/ 865493 h 2922431"/>
                <a:gd name="connsiteX221" fmla="*/ 254256 w 3951653"/>
                <a:gd name="connsiteY221" fmla="*/ 857853 h 2922431"/>
                <a:gd name="connsiteX222" fmla="*/ 246879 w 3951653"/>
                <a:gd name="connsiteY222" fmla="*/ 817332 h 2922431"/>
                <a:gd name="connsiteX223" fmla="*/ 311015 w 3951653"/>
                <a:gd name="connsiteY223" fmla="*/ 710029 h 2922431"/>
                <a:gd name="connsiteX224" fmla="*/ 327394 w 3951653"/>
                <a:gd name="connsiteY224" fmla="*/ 706361 h 2922431"/>
                <a:gd name="connsiteX225" fmla="*/ 331178 w 3951653"/>
                <a:gd name="connsiteY225" fmla="*/ 685570 h 2922431"/>
                <a:gd name="connsiteX226" fmla="*/ 353683 w 3951653"/>
                <a:gd name="connsiteY226" fmla="*/ 648553 h 2922431"/>
                <a:gd name="connsiteX227" fmla="*/ 380150 w 3951653"/>
                <a:gd name="connsiteY227" fmla="*/ 628764 h 2922431"/>
                <a:gd name="connsiteX228" fmla="*/ 374311 w 3951653"/>
                <a:gd name="connsiteY228" fmla="*/ 618091 h 2922431"/>
                <a:gd name="connsiteX229" fmla="*/ 373872 w 3951653"/>
                <a:gd name="connsiteY229" fmla="*/ 615681 h 2922431"/>
                <a:gd name="connsiteX230" fmla="*/ 369166 w 3951653"/>
                <a:gd name="connsiteY230" fmla="*/ 616734 h 2922431"/>
                <a:gd name="connsiteX231" fmla="*/ 323023 w 3951653"/>
                <a:gd name="connsiteY231" fmla="*/ 608997 h 2922431"/>
                <a:gd name="connsiteX232" fmla="*/ 299293 w 3951653"/>
                <a:gd name="connsiteY232" fmla="*/ 596346 h 2922431"/>
                <a:gd name="connsiteX233" fmla="*/ 298158 w 3951653"/>
                <a:gd name="connsiteY233" fmla="*/ 602581 h 2922431"/>
                <a:gd name="connsiteX234" fmla="*/ 155175 w 3951653"/>
                <a:gd name="connsiteY234" fmla="*/ 707684 h 2922431"/>
                <a:gd name="connsiteX235" fmla="*/ 0 w 3951653"/>
                <a:gd name="connsiteY235" fmla="*/ 535598 h 2922431"/>
                <a:gd name="connsiteX236" fmla="*/ 94774 w 3951653"/>
                <a:gd name="connsiteY236" fmla="*/ 377034 h 2922431"/>
                <a:gd name="connsiteX237" fmla="*/ 97290 w 3951653"/>
                <a:gd name="connsiteY237" fmla="*/ 376470 h 2922431"/>
                <a:gd name="connsiteX238" fmla="*/ 85618 w 3951653"/>
                <a:gd name="connsiteY238" fmla="*/ 349547 h 2922431"/>
                <a:gd name="connsiteX239" fmla="*/ 78211 w 3951653"/>
                <a:gd name="connsiteY239" fmla="*/ 295210 h 2922431"/>
                <a:gd name="connsiteX240" fmla="*/ 242980 w 3951653"/>
                <a:gd name="connsiteY240" fmla="*/ 112486 h 2922431"/>
                <a:gd name="connsiteX241" fmla="*/ 744717 w 3951653"/>
                <a:gd name="connsiteY241" fmla="*/ 7286 h 2922431"/>
                <a:gd name="connsiteX242" fmla="*/ 816726 w 3951653"/>
                <a:gd name="connsiteY242" fmla="*/ 95892 h 2922431"/>
                <a:gd name="connsiteX243" fmla="*/ 744717 w 3951653"/>
                <a:gd name="connsiteY243" fmla="*/ 184496 h 2922431"/>
                <a:gd name="connsiteX244" fmla="*/ 672710 w 3951653"/>
                <a:gd name="connsiteY244" fmla="*/ 95892 h 2922431"/>
                <a:gd name="connsiteX245" fmla="*/ 744717 w 3951653"/>
                <a:gd name="connsiteY245" fmla="*/ 7286 h 2922431"/>
                <a:gd name="connsiteX246" fmla="*/ 468892 w 3951653"/>
                <a:gd name="connsiteY246" fmla="*/ 0 h 2922431"/>
                <a:gd name="connsiteX247" fmla="*/ 517648 w 3951653"/>
                <a:gd name="connsiteY247" fmla="*/ 59995 h 2922431"/>
                <a:gd name="connsiteX248" fmla="*/ 468892 w 3951653"/>
                <a:gd name="connsiteY248" fmla="*/ 119990 h 2922431"/>
                <a:gd name="connsiteX249" fmla="*/ 420135 w 3951653"/>
                <a:gd name="connsiteY249" fmla="*/ 59995 h 2922431"/>
                <a:gd name="connsiteX250" fmla="*/ 468892 w 3951653"/>
                <a:gd name="connsiteY25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197563 w 3951653"/>
                <a:gd name="connsiteY96" fmla="*/ 2212452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2197563 w 3951653"/>
                <a:gd name="connsiteY100" fmla="*/ 2212452 h 2922431"/>
                <a:gd name="connsiteX101" fmla="*/ 1599382 w 3951653"/>
                <a:gd name="connsiteY101" fmla="*/ 1876398 h 2922431"/>
                <a:gd name="connsiteX102" fmla="*/ 1616049 w 3951653"/>
                <a:gd name="connsiteY102" fmla="*/ 1950619 h 2922431"/>
                <a:gd name="connsiteX103" fmla="*/ 1548006 w 3951653"/>
                <a:gd name="connsiteY103" fmla="*/ 2003007 h 2922431"/>
                <a:gd name="connsiteX104" fmla="*/ 1493239 w 3951653"/>
                <a:gd name="connsiteY104" fmla="*/ 1890685 h 2922431"/>
                <a:gd name="connsiteX105" fmla="*/ 1599382 w 3951653"/>
                <a:gd name="connsiteY105" fmla="*/ 1876398 h 2922431"/>
                <a:gd name="connsiteX106" fmla="*/ 1732390 w 3951653"/>
                <a:gd name="connsiteY106" fmla="*/ 1863029 h 2922431"/>
                <a:gd name="connsiteX107" fmla="*/ 1738740 w 3951653"/>
                <a:gd name="connsiteY107" fmla="*/ 1869378 h 2922431"/>
                <a:gd name="connsiteX108" fmla="*/ 1732390 w 3951653"/>
                <a:gd name="connsiteY108" fmla="*/ 1901128 h 2922431"/>
                <a:gd name="connsiteX109" fmla="*/ 1710165 w 3951653"/>
                <a:gd name="connsiteY109" fmla="*/ 1897953 h 2922431"/>
                <a:gd name="connsiteX110" fmla="*/ 1694289 w 3951653"/>
                <a:gd name="connsiteY110" fmla="*/ 1872553 h 2922431"/>
                <a:gd name="connsiteX111" fmla="*/ 1713340 w 3951653"/>
                <a:gd name="connsiteY111" fmla="*/ 1866203 h 2922431"/>
                <a:gd name="connsiteX112" fmla="*/ 1732390 w 3951653"/>
                <a:gd name="connsiteY112" fmla="*/ 1863029 h 2922431"/>
                <a:gd name="connsiteX113" fmla="*/ 1949151 w 3951653"/>
                <a:gd name="connsiteY113" fmla="*/ 2422632 h 2922431"/>
                <a:gd name="connsiteX114" fmla="*/ 3058294 w 3951653"/>
                <a:gd name="connsiteY114" fmla="*/ 2231734 h 2922431"/>
                <a:gd name="connsiteX115" fmla="*/ 3002716 w 3951653"/>
                <a:gd name="connsiteY115" fmla="*/ 2294561 h 2922431"/>
                <a:gd name="connsiteX116" fmla="*/ 3730550 w 3951653"/>
                <a:gd name="connsiteY116" fmla="*/ 2281715 h 2922431"/>
                <a:gd name="connsiteX117" fmla="*/ 3951653 w 3951653"/>
                <a:gd name="connsiteY117" fmla="*/ 2395278 h 2922431"/>
                <a:gd name="connsiteX118" fmla="*/ 3814637 w 3951653"/>
                <a:gd name="connsiteY118" fmla="*/ 2485460 h 2922431"/>
                <a:gd name="connsiteX119" fmla="*/ 3649111 w 3951653"/>
                <a:gd name="connsiteY119" fmla="*/ 2468545 h 2922431"/>
                <a:gd name="connsiteX120" fmla="*/ 1947435 w 3951653"/>
                <a:gd name="connsiteY120" fmla="*/ 2545097 h 2922431"/>
                <a:gd name="connsiteX121" fmla="*/ 1949151 w 3951653"/>
                <a:gd name="connsiteY121" fmla="*/ 2422632 h 2922431"/>
                <a:gd name="connsiteX122" fmla="*/ 1000369 w 3951653"/>
                <a:gd name="connsiteY122" fmla="*/ 1732290 h 2922431"/>
                <a:gd name="connsiteX123" fmla="*/ 978800 w 3951653"/>
                <a:gd name="connsiteY123" fmla="*/ 1918355 h 2922431"/>
                <a:gd name="connsiteX124" fmla="*/ 1026437 w 3951653"/>
                <a:gd name="connsiteY124" fmla="*/ 2099505 h 2922431"/>
                <a:gd name="connsiteX125" fmla="*/ 1048005 w 3951653"/>
                <a:gd name="connsiteY125" fmla="*/ 1913443 h 2922431"/>
                <a:gd name="connsiteX126" fmla="*/ 1000369 w 3951653"/>
                <a:gd name="connsiteY126" fmla="*/ 1732290 h 2922431"/>
                <a:gd name="connsiteX127" fmla="*/ 1660555 w 3951653"/>
                <a:gd name="connsiteY127" fmla="*/ 1553217 h 2922431"/>
                <a:gd name="connsiteX128" fmla="*/ 1738542 w 3951653"/>
                <a:gd name="connsiteY128" fmla="*/ 1603223 h 2922431"/>
                <a:gd name="connsiteX129" fmla="*/ 1717110 w 3951653"/>
                <a:gd name="connsiteY129" fmla="*/ 1715545 h 2922431"/>
                <a:gd name="connsiteX130" fmla="*/ 1617693 w 3951653"/>
                <a:gd name="connsiteY130" fmla="*/ 1644107 h 2922431"/>
                <a:gd name="connsiteX131" fmla="*/ 1660555 w 3951653"/>
                <a:gd name="connsiteY131" fmla="*/ 1553217 h 2922431"/>
                <a:gd name="connsiteX132" fmla="*/ 1119548 w 3951653"/>
                <a:gd name="connsiteY132" fmla="*/ 1458296 h 2922431"/>
                <a:gd name="connsiteX133" fmla="*/ 1104848 w 3951653"/>
                <a:gd name="connsiteY133" fmla="*/ 1759674 h 2922431"/>
                <a:gd name="connsiteX134" fmla="*/ 1161974 w 3951653"/>
                <a:gd name="connsiteY134" fmla="*/ 2055952 h 2922431"/>
                <a:gd name="connsiteX135" fmla="*/ 1176673 w 3951653"/>
                <a:gd name="connsiteY135" fmla="*/ 1754575 h 2922431"/>
                <a:gd name="connsiteX136" fmla="*/ 1119548 w 3951653"/>
                <a:gd name="connsiteY136" fmla="*/ 1458296 h 2922431"/>
                <a:gd name="connsiteX137" fmla="*/ 578603 w 3951653"/>
                <a:gd name="connsiteY137" fmla="*/ 1457544 h 2922431"/>
                <a:gd name="connsiteX138" fmla="*/ 618108 w 3951653"/>
                <a:gd name="connsiteY138" fmla="*/ 1506154 h 2922431"/>
                <a:gd name="connsiteX139" fmla="*/ 578603 w 3951653"/>
                <a:gd name="connsiteY139" fmla="*/ 1554764 h 2922431"/>
                <a:gd name="connsiteX140" fmla="*/ 539098 w 3951653"/>
                <a:gd name="connsiteY140" fmla="*/ 1506155 h 2922431"/>
                <a:gd name="connsiteX141" fmla="*/ 578603 w 3951653"/>
                <a:gd name="connsiteY141" fmla="*/ 1457544 h 2922431"/>
                <a:gd name="connsiteX142" fmla="*/ 1212801 w 3951653"/>
                <a:gd name="connsiteY142" fmla="*/ 1457091 h 2922431"/>
                <a:gd name="connsiteX143" fmla="*/ 1219094 w 3951653"/>
                <a:gd name="connsiteY143" fmla="*/ 1644295 h 2922431"/>
                <a:gd name="connsiteX144" fmla="*/ 1293097 w 3951653"/>
                <a:gd name="connsiteY144" fmla="*/ 1816367 h 2922431"/>
                <a:gd name="connsiteX145" fmla="*/ 1286804 w 3951653"/>
                <a:gd name="connsiteY145" fmla="*/ 1629164 h 2922431"/>
                <a:gd name="connsiteX146" fmla="*/ 1212801 w 3951653"/>
                <a:gd name="connsiteY146" fmla="*/ 1457091 h 2922431"/>
                <a:gd name="connsiteX147" fmla="*/ 394346 w 3951653"/>
                <a:gd name="connsiteY147" fmla="*/ 1303027 h 2922431"/>
                <a:gd name="connsiteX148" fmla="*/ 464328 w 3951653"/>
                <a:gd name="connsiteY148" fmla="*/ 1389139 h 2922431"/>
                <a:gd name="connsiteX149" fmla="*/ 394346 w 3951653"/>
                <a:gd name="connsiteY149" fmla="*/ 1475252 h 2922431"/>
                <a:gd name="connsiteX150" fmla="*/ 324364 w 3951653"/>
                <a:gd name="connsiteY150" fmla="*/ 1389139 h 2922431"/>
                <a:gd name="connsiteX151" fmla="*/ 394346 w 3951653"/>
                <a:gd name="connsiteY151" fmla="*/ 1303027 h 2922431"/>
                <a:gd name="connsiteX152" fmla="*/ 1584951 w 3951653"/>
                <a:gd name="connsiteY152" fmla="*/ 1184397 h 2922431"/>
                <a:gd name="connsiteX153" fmla="*/ 1057908 w 3951653"/>
                <a:gd name="connsiteY153" fmla="*/ 2502857 h 2922431"/>
                <a:gd name="connsiteX154" fmla="*/ 1523378 w 3951653"/>
                <a:gd name="connsiteY154" fmla="*/ 2559844 h 2922431"/>
                <a:gd name="connsiteX155" fmla="*/ 1933739 w 3951653"/>
                <a:gd name="connsiteY155" fmla="*/ 1517606 h 2922431"/>
                <a:gd name="connsiteX156" fmla="*/ 1584951 w 3951653"/>
                <a:gd name="connsiteY156" fmla="*/ 1184397 h 2922431"/>
                <a:gd name="connsiteX157" fmla="*/ 405497 w 3951653"/>
                <a:gd name="connsiteY157" fmla="*/ 1063408 h 2922431"/>
                <a:gd name="connsiteX158" fmla="*/ 438833 w 3951653"/>
                <a:gd name="connsiteY158" fmla="*/ 1168585 h 2922431"/>
                <a:gd name="connsiteX159" fmla="*/ 306496 w 3951653"/>
                <a:gd name="connsiteY159" fmla="*/ 1223354 h 2922431"/>
                <a:gd name="connsiteX160" fmla="*/ 251323 w 3951653"/>
                <a:gd name="connsiteY160" fmla="*/ 1105347 h 2922431"/>
                <a:gd name="connsiteX161" fmla="*/ 289827 w 3951653"/>
                <a:gd name="connsiteY161" fmla="*/ 1094364 h 2922431"/>
                <a:gd name="connsiteX162" fmla="*/ 405497 w 3951653"/>
                <a:gd name="connsiteY162" fmla="*/ 1063408 h 2922431"/>
                <a:gd name="connsiteX163" fmla="*/ 1358748 w 3951653"/>
                <a:gd name="connsiteY163" fmla="*/ 992093 h 2922431"/>
                <a:gd name="connsiteX164" fmla="*/ 1214732 w 3951653"/>
                <a:gd name="connsiteY164" fmla="*/ 1138002 h 2922431"/>
                <a:gd name="connsiteX165" fmla="*/ 1358747 w 3951653"/>
                <a:gd name="connsiteY165" fmla="*/ 1283911 h 2922431"/>
                <a:gd name="connsiteX166" fmla="*/ 1502763 w 3951653"/>
                <a:gd name="connsiteY166" fmla="*/ 1138003 h 2922431"/>
                <a:gd name="connsiteX167" fmla="*/ 1358748 w 3951653"/>
                <a:gd name="connsiteY167" fmla="*/ 992093 h 2922431"/>
                <a:gd name="connsiteX168" fmla="*/ 1287889 w 3951653"/>
                <a:gd name="connsiteY168" fmla="*/ 812101 h 2922431"/>
                <a:gd name="connsiteX169" fmla="*/ 1586339 w 3951653"/>
                <a:gd name="connsiteY169" fmla="*/ 926401 h 2922431"/>
                <a:gd name="connsiteX170" fmla="*/ 1586093 w 3951653"/>
                <a:gd name="connsiteY170" fmla="*/ 1014410 h 2922431"/>
                <a:gd name="connsiteX171" fmla="*/ 2054578 w 3951653"/>
                <a:gd name="connsiteY171" fmla="*/ 1474785 h 2922431"/>
                <a:gd name="connsiteX172" fmla="*/ 1597377 w 3951653"/>
                <a:gd name="connsiteY172" fmla="*/ 2671183 h 2922431"/>
                <a:gd name="connsiteX173" fmla="*/ 967214 w 3951653"/>
                <a:gd name="connsiteY173" fmla="*/ 2653602 h 2922431"/>
                <a:gd name="connsiteX174" fmla="*/ 891013 w 3951653"/>
                <a:gd name="connsiteY174" fmla="*/ 2704402 h 2922431"/>
                <a:gd name="connsiteX175" fmla="*/ 585968 w 3951653"/>
                <a:gd name="connsiteY175" fmla="*/ 2572757 h 2922431"/>
                <a:gd name="connsiteX176" fmla="*/ 1287889 w 3951653"/>
                <a:gd name="connsiteY176" fmla="*/ 812101 h 2922431"/>
                <a:gd name="connsiteX177" fmla="*/ 843388 w 3951653"/>
                <a:gd name="connsiteY177" fmla="*/ 697804 h 2922431"/>
                <a:gd name="connsiteX178" fmla="*/ 1081514 w 3951653"/>
                <a:gd name="connsiteY178" fmla="*/ 783529 h 2922431"/>
                <a:gd name="connsiteX179" fmla="*/ 1119950 w 3951653"/>
                <a:gd name="connsiteY179" fmla="*/ 731107 h 2922431"/>
                <a:gd name="connsiteX180" fmla="*/ 1221478 w 3951653"/>
                <a:gd name="connsiteY180" fmla="*/ 768758 h 2922431"/>
                <a:gd name="connsiteX181" fmla="*/ 523973 w 3951653"/>
                <a:gd name="connsiteY181" fmla="*/ 2544684 h 2922431"/>
                <a:gd name="connsiteX182" fmla="*/ 431971 w 3951653"/>
                <a:gd name="connsiteY182" fmla="*/ 2500684 h 2922431"/>
                <a:gd name="connsiteX183" fmla="*/ 433814 w 3951653"/>
                <a:gd name="connsiteY183" fmla="*/ 2434530 h 2922431"/>
                <a:gd name="connsiteX184" fmla="*/ 198863 w 3951653"/>
                <a:gd name="connsiteY184" fmla="*/ 2304353 h 2922431"/>
                <a:gd name="connsiteX185" fmla="*/ 275064 w 3951653"/>
                <a:gd name="connsiteY185" fmla="*/ 2101154 h 2922431"/>
                <a:gd name="connsiteX186" fmla="*/ 551289 w 3951653"/>
                <a:gd name="connsiteY186" fmla="*/ 2158304 h 2922431"/>
                <a:gd name="connsiteX187" fmla="*/ 976738 w 3951653"/>
                <a:gd name="connsiteY187" fmla="*/ 1075629 h 2922431"/>
                <a:gd name="connsiteX188" fmla="*/ 735438 w 3951653"/>
                <a:gd name="connsiteY188" fmla="*/ 901004 h 2922431"/>
                <a:gd name="connsiteX189" fmla="*/ 843388 w 3951653"/>
                <a:gd name="connsiteY189" fmla="*/ 697804 h 2922431"/>
                <a:gd name="connsiteX190" fmla="*/ 242980 w 3951653"/>
                <a:gd name="connsiteY190" fmla="*/ 112486 h 2922431"/>
                <a:gd name="connsiteX191" fmla="*/ 394801 w 3951653"/>
                <a:gd name="connsiteY191" fmla="*/ 224085 h 2922431"/>
                <a:gd name="connsiteX192" fmla="*/ 400738 w 3951653"/>
                <a:gd name="connsiteY192" fmla="*/ 256697 h 2922431"/>
                <a:gd name="connsiteX193" fmla="*/ 440959 w 3951653"/>
                <a:gd name="connsiteY193" fmla="*/ 226623 h 2922431"/>
                <a:gd name="connsiteX194" fmla="*/ 505094 w 3951653"/>
                <a:gd name="connsiteY194" fmla="*/ 212264 h 2922431"/>
                <a:gd name="connsiteX195" fmla="*/ 656915 w 3951653"/>
                <a:gd name="connsiteY195" fmla="*/ 323864 h 2922431"/>
                <a:gd name="connsiteX196" fmla="*/ 663539 w 3951653"/>
                <a:gd name="connsiteY196" fmla="*/ 360256 h 2922431"/>
                <a:gd name="connsiteX197" fmla="*/ 673915 w 3951653"/>
                <a:gd name="connsiteY197" fmla="*/ 343187 h 2922431"/>
                <a:gd name="connsiteX198" fmla="*/ 748170 w 3951653"/>
                <a:gd name="connsiteY198" fmla="*/ 309079 h 2922431"/>
                <a:gd name="connsiteX199" fmla="*/ 853181 w 3951653"/>
                <a:gd name="connsiteY199" fmla="*/ 425533 h 2922431"/>
                <a:gd name="connsiteX200" fmla="*/ 748169 w 3951653"/>
                <a:gd name="connsiteY200" fmla="*/ 541989 h 2922431"/>
                <a:gd name="connsiteX201" fmla="*/ 707295 w 3951653"/>
                <a:gd name="connsiteY201" fmla="*/ 532836 h 2922431"/>
                <a:gd name="connsiteX202" fmla="*/ 696429 w 3951653"/>
                <a:gd name="connsiteY202" fmla="*/ 524713 h 2922431"/>
                <a:gd name="connsiteX203" fmla="*/ 691585 w 3951653"/>
                <a:gd name="connsiteY203" fmla="*/ 551323 h 2922431"/>
                <a:gd name="connsiteX204" fmla="*/ 594826 w 3951653"/>
                <a:gd name="connsiteY204" fmla="*/ 622449 h 2922431"/>
                <a:gd name="connsiteX205" fmla="*/ 568123 w 3951653"/>
                <a:gd name="connsiteY205" fmla="*/ 616471 h 2922431"/>
                <a:gd name="connsiteX206" fmla="*/ 567828 w 3951653"/>
                <a:gd name="connsiteY206" fmla="*/ 618092 h 2922431"/>
                <a:gd name="connsiteX207" fmla="*/ 529782 w 3951653"/>
                <a:gd name="connsiteY207" fmla="*/ 669328 h 2922431"/>
                <a:gd name="connsiteX208" fmla="*/ 518483 w 3951653"/>
                <a:gd name="connsiteY208" fmla="*/ 675352 h 2922431"/>
                <a:gd name="connsiteX209" fmla="*/ 524696 w 3951653"/>
                <a:gd name="connsiteY209" fmla="*/ 685570 h 2922431"/>
                <a:gd name="connsiteX210" fmla="*/ 532948 w 3951653"/>
                <a:gd name="connsiteY210" fmla="*/ 730900 h 2922431"/>
                <a:gd name="connsiteX211" fmla="*/ 468812 w 3951653"/>
                <a:gd name="connsiteY211" fmla="*/ 838202 h 2922431"/>
                <a:gd name="connsiteX212" fmla="*/ 452434 w 3951653"/>
                <a:gd name="connsiteY212" fmla="*/ 841869 h 2922431"/>
                <a:gd name="connsiteX213" fmla="*/ 448649 w 3951653"/>
                <a:gd name="connsiteY213" fmla="*/ 862662 h 2922431"/>
                <a:gd name="connsiteX214" fmla="*/ 392765 w 3951653"/>
                <a:gd name="connsiteY214" fmla="*/ 924634 h 2922431"/>
                <a:gd name="connsiteX215" fmla="*/ 358642 w 3951653"/>
                <a:gd name="connsiteY215" fmla="*/ 932274 h 2922431"/>
                <a:gd name="connsiteX216" fmla="*/ 366018 w 3951653"/>
                <a:gd name="connsiteY216" fmla="*/ 972796 h 2922431"/>
                <a:gd name="connsiteX217" fmla="*/ 261008 w 3951653"/>
                <a:gd name="connsiteY217" fmla="*/ 1089251 h 2922431"/>
                <a:gd name="connsiteX218" fmla="*/ 155996 w 3951653"/>
                <a:gd name="connsiteY218" fmla="*/ 972797 h 2922431"/>
                <a:gd name="connsiteX219" fmla="*/ 220133 w 3951653"/>
                <a:gd name="connsiteY219" fmla="*/ 865493 h 2922431"/>
                <a:gd name="connsiteX220" fmla="*/ 254256 w 3951653"/>
                <a:gd name="connsiteY220" fmla="*/ 857853 h 2922431"/>
                <a:gd name="connsiteX221" fmla="*/ 246879 w 3951653"/>
                <a:gd name="connsiteY221" fmla="*/ 817332 h 2922431"/>
                <a:gd name="connsiteX222" fmla="*/ 311015 w 3951653"/>
                <a:gd name="connsiteY222" fmla="*/ 710029 h 2922431"/>
                <a:gd name="connsiteX223" fmla="*/ 327394 w 3951653"/>
                <a:gd name="connsiteY223" fmla="*/ 706361 h 2922431"/>
                <a:gd name="connsiteX224" fmla="*/ 331178 w 3951653"/>
                <a:gd name="connsiteY224" fmla="*/ 685570 h 2922431"/>
                <a:gd name="connsiteX225" fmla="*/ 353683 w 3951653"/>
                <a:gd name="connsiteY225" fmla="*/ 648553 h 2922431"/>
                <a:gd name="connsiteX226" fmla="*/ 380150 w 3951653"/>
                <a:gd name="connsiteY226" fmla="*/ 628764 h 2922431"/>
                <a:gd name="connsiteX227" fmla="*/ 374311 w 3951653"/>
                <a:gd name="connsiteY227" fmla="*/ 618091 h 2922431"/>
                <a:gd name="connsiteX228" fmla="*/ 373872 w 3951653"/>
                <a:gd name="connsiteY228" fmla="*/ 615681 h 2922431"/>
                <a:gd name="connsiteX229" fmla="*/ 369166 w 3951653"/>
                <a:gd name="connsiteY229" fmla="*/ 616734 h 2922431"/>
                <a:gd name="connsiteX230" fmla="*/ 323023 w 3951653"/>
                <a:gd name="connsiteY230" fmla="*/ 608997 h 2922431"/>
                <a:gd name="connsiteX231" fmla="*/ 299293 w 3951653"/>
                <a:gd name="connsiteY231" fmla="*/ 596346 h 2922431"/>
                <a:gd name="connsiteX232" fmla="*/ 298158 w 3951653"/>
                <a:gd name="connsiteY232" fmla="*/ 602581 h 2922431"/>
                <a:gd name="connsiteX233" fmla="*/ 155175 w 3951653"/>
                <a:gd name="connsiteY233" fmla="*/ 707684 h 2922431"/>
                <a:gd name="connsiteX234" fmla="*/ 0 w 3951653"/>
                <a:gd name="connsiteY234" fmla="*/ 535598 h 2922431"/>
                <a:gd name="connsiteX235" fmla="*/ 94774 w 3951653"/>
                <a:gd name="connsiteY235" fmla="*/ 377034 h 2922431"/>
                <a:gd name="connsiteX236" fmla="*/ 97290 w 3951653"/>
                <a:gd name="connsiteY236" fmla="*/ 376470 h 2922431"/>
                <a:gd name="connsiteX237" fmla="*/ 85618 w 3951653"/>
                <a:gd name="connsiteY237" fmla="*/ 349547 h 2922431"/>
                <a:gd name="connsiteX238" fmla="*/ 78211 w 3951653"/>
                <a:gd name="connsiteY238" fmla="*/ 295210 h 2922431"/>
                <a:gd name="connsiteX239" fmla="*/ 242980 w 3951653"/>
                <a:gd name="connsiteY239" fmla="*/ 112486 h 2922431"/>
                <a:gd name="connsiteX240" fmla="*/ 744717 w 3951653"/>
                <a:gd name="connsiteY240" fmla="*/ 7286 h 2922431"/>
                <a:gd name="connsiteX241" fmla="*/ 816726 w 3951653"/>
                <a:gd name="connsiteY241" fmla="*/ 95892 h 2922431"/>
                <a:gd name="connsiteX242" fmla="*/ 744717 w 3951653"/>
                <a:gd name="connsiteY242" fmla="*/ 184496 h 2922431"/>
                <a:gd name="connsiteX243" fmla="*/ 672710 w 3951653"/>
                <a:gd name="connsiteY243" fmla="*/ 95892 h 2922431"/>
                <a:gd name="connsiteX244" fmla="*/ 744717 w 3951653"/>
                <a:gd name="connsiteY244" fmla="*/ 7286 h 2922431"/>
                <a:gd name="connsiteX245" fmla="*/ 468892 w 3951653"/>
                <a:gd name="connsiteY245" fmla="*/ 0 h 2922431"/>
                <a:gd name="connsiteX246" fmla="*/ 517648 w 3951653"/>
                <a:gd name="connsiteY246" fmla="*/ 59995 h 2922431"/>
                <a:gd name="connsiteX247" fmla="*/ 468892 w 3951653"/>
                <a:gd name="connsiteY247" fmla="*/ 119990 h 2922431"/>
                <a:gd name="connsiteX248" fmla="*/ 420135 w 3951653"/>
                <a:gd name="connsiteY248" fmla="*/ 59995 h 2922431"/>
                <a:gd name="connsiteX249" fmla="*/ 468892 w 3951653"/>
                <a:gd name="connsiteY24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1949151 w 3951653"/>
                <a:gd name="connsiteY112" fmla="*/ 2422632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947435 w 3951653"/>
                <a:gd name="connsiteY119" fmla="*/ 2545097 h 2922431"/>
                <a:gd name="connsiteX120" fmla="*/ 1949151 w 3951653"/>
                <a:gd name="connsiteY120" fmla="*/ 2422632 h 2922431"/>
                <a:gd name="connsiteX121" fmla="*/ 1000369 w 3951653"/>
                <a:gd name="connsiteY121" fmla="*/ 1732290 h 2922431"/>
                <a:gd name="connsiteX122" fmla="*/ 978800 w 3951653"/>
                <a:gd name="connsiteY122" fmla="*/ 1918355 h 2922431"/>
                <a:gd name="connsiteX123" fmla="*/ 1026437 w 3951653"/>
                <a:gd name="connsiteY123" fmla="*/ 2099505 h 2922431"/>
                <a:gd name="connsiteX124" fmla="*/ 1048005 w 3951653"/>
                <a:gd name="connsiteY124" fmla="*/ 1913443 h 2922431"/>
                <a:gd name="connsiteX125" fmla="*/ 1000369 w 3951653"/>
                <a:gd name="connsiteY125" fmla="*/ 1732290 h 2922431"/>
                <a:gd name="connsiteX126" fmla="*/ 1660555 w 3951653"/>
                <a:gd name="connsiteY126" fmla="*/ 1553217 h 2922431"/>
                <a:gd name="connsiteX127" fmla="*/ 1738542 w 3951653"/>
                <a:gd name="connsiteY127" fmla="*/ 1603223 h 2922431"/>
                <a:gd name="connsiteX128" fmla="*/ 1717110 w 3951653"/>
                <a:gd name="connsiteY128" fmla="*/ 1715545 h 2922431"/>
                <a:gd name="connsiteX129" fmla="*/ 1617693 w 3951653"/>
                <a:gd name="connsiteY129" fmla="*/ 1644107 h 2922431"/>
                <a:gd name="connsiteX130" fmla="*/ 1660555 w 3951653"/>
                <a:gd name="connsiteY130" fmla="*/ 1553217 h 2922431"/>
                <a:gd name="connsiteX131" fmla="*/ 1119548 w 3951653"/>
                <a:gd name="connsiteY131" fmla="*/ 1458296 h 2922431"/>
                <a:gd name="connsiteX132" fmla="*/ 1104848 w 3951653"/>
                <a:gd name="connsiteY132" fmla="*/ 1759674 h 2922431"/>
                <a:gd name="connsiteX133" fmla="*/ 1161974 w 3951653"/>
                <a:gd name="connsiteY133" fmla="*/ 2055952 h 2922431"/>
                <a:gd name="connsiteX134" fmla="*/ 1176673 w 3951653"/>
                <a:gd name="connsiteY134" fmla="*/ 1754575 h 2922431"/>
                <a:gd name="connsiteX135" fmla="*/ 1119548 w 3951653"/>
                <a:gd name="connsiteY135" fmla="*/ 1458296 h 2922431"/>
                <a:gd name="connsiteX136" fmla="*/ 578603 w 3951653"/>
                <a:gd name="connsiteY136" fmla="*/ 1457544 h 2922431"/>
                <a:gd name="connsiteX137" fmla="*/ 618108 w 3951653"/>
                <a:gd name="connsiteY137" fmla="*/ 1506154 h 2922431"/>
                <a:gd name="connsiteX138" fmla="*/ 578603 w 3951653"/>
                <a:gd name="connsiteY138" fmla="*/ 1554764 h 2922431"/>
                <a:gd name="connsiteX139" fmla="*/ 539098 w 3951653"/>
                <a:gd name="connsiteY139" fmla="*/ 1506155 h 2922431"/>
                <a:gd name="connsiteX140" fmla="*/ 578603 w 3951653"/>
                <a:gd name="connsiteY140" fmla="*/ 1457544 h 2922431"/>
                <a:gd name="connsiteX141" fmla="*/ 1212801 w 3951653"/>
                <a:gd name="connsiteY141" fmla="*/ 1457091 h 2922431"/>
                <a:gd name="connsiteX142" fmla="*/ 1219094 w 3951653"/>
                <a:gd name="connsiteY142" fmla="*/ 1644295 h 2922431"/>
                <a:gd name="connsiteX143" fmla="*/ 1293097 w 3951653"/>
                <a:gd name="connsiteY143" fmla="*/ 1816367 h 2922431"/>
                <a:gd name="connsiteX144" fmla="*/ 1286804 w 3951653"/>
                <a:gd name="connsiteY144" fmla="*/ 1629164 h 2922431"/>
                <a:gd name="connsiteX145" fmla="*/ 1212801 w 3951653"/>
                <a:gd name="connsiteY145" fmla="*/ 1457091 h 2922431"/>
                <a:gd name="connsiteX146" fmla="*/ 394346 w 3951653"/>
                <a:gd name="connsiteY146" fmla="*/ 1303027 h 2922431"/>
                <a:gd name="connsiteX147" fmla="*/ 464328 w 3951653"/>
                <a:gd name="connsiteY147" fmla="*/ 1389139 h 2922431"/>
                <a:gd name="connsiteX148" fmla="*/ 394346 w 3951653"/>
                <a:gd name="connsiteY148" fmla="*/ 1475252 h 2922431"/>
                <a:gd name="connsiteX149" fmla="*/ 324364 w 3951653"/>
                <a:gd name="connsiteY149" fmla="*/ 1389139 h 2922431"/>
                <a:gd name="connsiteX150" fmla="*/ 394346 w 3951653"/>
                <a:gd name="connsiteY150" fmla="*/ 1303027 h 2922431"/>
                <a:gd name="connsiteX151" fmla="*/ 1584951 w 3951653"/>
                <a:gd name="connsiteY151" fmla="*/ 1184397 h 2922431"/>
                <a:gd name="connsiteX152" fmla="*/ 1057908 w 3951653"/>
                <a:gd name="connsiteY152" fmla="*/ 2502857 h 2922431"/>
                <a:gd name="connsiteX153" fmla="*/ 1523378 w 3951653"/>
                <a:gd name="connsiteY153" fmla="*/ 2559844 h 2922431"/>
                <a:gd name="connsiteX154" fmla="*/ 1933739 w 3951653"/>
                <a:gd name="connsiteY154" fmla="*/ 1517606 h 2922431"/>
                <a:gd name="connsiteX155" fmla="*/ 1584951 w 3951653"/>
                <a:gd name="connsiteY155" fmla="*/ 1184397 h 2922431"/>
                <a:gd name="connsiteX156" fmla="*/ 405497 w 3951653"/>
                <a:gd name="connsiteY156" fmla="*/ 1063408 h 2922431"/>
                <a:gd name="connsiteX157" fmla="*/ 438833 w 3951653"/>
                <a:gd name="connsiteY157" fmla="*/ 1168585 h 2922431"/>
                <a:gd name="connsiteX158" fmla="*/ 306496 w 3951653"/>
                <a:gd name="connsiteY158" fmla="*/ 1223354 h 2922431"/>
                <a:gd name="connsiteX159" fmla="*/ 251323 w 3951653"/>
                <a:gd name="connsiteY159" fmla="*/ 1105347 h 2922431"/>
                <a:gd name="connsiteX160" fmla="*/ 289827 w 3951653"/>
                <a:gd name="connsiteY160" fmla="*/ 1094364 h 2922431"/>
                <a:gd name="connsiteX161" fmla="*/ 405497 w 3951653"/>
                <a:gd name="connsiteY161" fmla="*/ 1063408 h 2922431"/>
                <a:gd name="connsiteX162" fmla="*/ 1358748 w 3951653"/>
                <a:gd name="connsiteY162" fmla="*/ 992093 h 2922431"/>
                <a:gd name="connsiteX163" fmla="*/ 1214732 w 3951653"/>
                <a:gd name="connsiteY163" fmla="*/ 1138002 h 2922431"/>
                <a:gd name="connsiteX164" fmla="*/ 1358747 w 3951653"/>
                <a:gd name="connsiteY164" fmla="*/ 1283911 h 2922431"/>
                <a:gd name="connsiteX165" fmla="*/ 1502763 w 3951653"/>
                <a:gd name="connsiteY165" fmla="*/ 1138003 h 2922431"/>
                <a:gd name="connsiteX166" fmla="*/ 1358748 w 3951653"/>
                <a:gd name="connsiteY166" fmla="*/ 992093 h 2922431"/>
                <a:gd name="connsiteX167" fmla="*/ 1287889 w 3951653"/>
                <a:gd name="connsiteY167" fmla="*/ 812101 h 2922431"/>
                <a:gd name="connsiteX168" fmla="*/ 1586339 w 3951653"/>
                <a:gd name="connsiteY168" fmla="*/ 926401 h 2922431"/>
                <a:gd name="connsiteX169" fmla="*/ 1586093 w 3951653"/>
                <a:gd name="connsiteY169" fmla="*/ 1014410 h 2922431"/>
                <a:gd name="connsiteX170" fmla="*/ 2054578 w 3951653"/>
                <a:gd name="connsiteY170" fmla="*/ 1474785 h 2922431"/>
                <a:gd name="connsiteX171" fmla="*/ 1597377 w 3951653"/>
                <a:gd name="connsiteY171" fmla="*/ 2671183 h 2922431"/>
                <a:gd name="connsiteX172" fmla="*/ 967214 w 3951653"/>
                <a:gd name="connsiteY172" fmla="*/ 2653602 h 2922431"/>
                <a:gd name="connsiteX173" fmla="*/ 891013 w 3951653"/>
                <a:gd name="connsiteY173" fmla="*/ 2704402 h 2922431"/>
                <a:gd name="connsiteX174" fmla="*/ 585968 w 3951653"/>
                <a:gd name="connsiteY174" fmla="*/ 2572757 h 2922431"/>
                <a:gd name="connsiteX175" fmla="*/ 1287889 w 3951653"/>
                <a:gd name="connsiteY175" fmla="*/ 812101 h 2922431"/>
                <a:gd name="connsiteX176" fmla="*/ 843388 w 3951653"/>
                <a:gd name="connsiteY176" fmla="*/ 697804 h 2922431"/>
                <a:gd name="connsiteX177" fmla="*/ 1081514 w 3951653"/>
                <a:gd name="connsiteY177" fmla="*/ 783529 h 2922431"/>
                <a:gd name="connsiteX178" fmla="*/ 1119950 w 3951653"/>
                <a:gd name="connsiteY178" fmla="*/ 731107 h 2922431"/>
                <a:gd name="connsiteX179" fmla="*/ 1221478 w 3951653"/>
                <a:gd name="connsiteY179" fmla="*/ 768758 h 2922431"/>
                <a:gd name="connsiteX180" fmla="*/ 523973 w 3951653"/>
                <a:gd name="connsiteY180" fmla="*/ 2544684 h 2922431"/>
                <a:gd name="connsiteX181" fmla="*/ 431971 w 3951653"/>
                <a:gd name="connsiteY181" fmla="*/ 2500684 h 2922431"/>
                <a:gd name="connsiteX182" fmla="*/ 433814 w 3951653"/>
                <a:gd name="connsiteY182" fmla="*/ 2434530 h 2922431"/>
                <a:gd name="connsiteX183" fmla="*/ 198863 w 3951653"/>
                <a:gd name="connsiteY183" fmla="*/ 2304353 h 2922431"/>
                <a:gd name="connsiteX184" fmla="*/ 275064 w 3951653"/>
                <a:gd name="connsiteY184" fmla="*/ 2101154 h 2922431"/>
                <a:gd name="connsiteX185" fmla="*/ 551289 w 3951653"/>
                <a:gd name="connsiteY185" fmla="*/ 2158304 h 2922431"/>
                <a:gd name="connsiteX186" fmla="*/ 976738 w 3951653"/>
                <a:gd name="connsiteY186" fmla="*/ 1075629 h 2922431"/>
                <a:gd name="connsiteX187" fmla="*/ 735438 w 3951653"/>
                <a:gd name="connsiteY187" fmla="*/ 901004 h 2922431"/>
                <a:gd name="connsiteX188" fmla="*/ 843388 w 3951653"/>
                <a:gd name="connsiteY188" fmla="*/ 697804 h 2922431"/>
                <a:gd name="connsiteX189" fmla="*/ 242980 w 3951653"/>
                <a:gd name="connsiteY189" fmla="*/ 112486 h 2922431"/>
                <a:gd name="connsiteX190" fmla="*/ 394801 w 3951653"/>
                <a:gd name="connsiteY190" fmla="*/ 224085 h 2922431"/>
                <a:gd name="connsiteX191" fmla="*/ 400738 w 3951653"/>
                <a:gd name="connsiteY191" fmla="*/ 256697 h 2922431"/>
                <a:gd name="connsiteX192" fmla="*/ 440959 w 3951653"/>
                <a:gd name="connsiteY192" fmla="*/ 226623 h 2922431"/>
                <a:gd name="connsiteX193" fmla="*/ 505094 w 3951653"/>
                <a:gd name="connsiteY193" fmla="*/ 212264 h 2922431"/>
                <a:gd name="connsiteX194" fmla="*/ 656915 w 3951653"/>
                <a:gd name="connsiteY194" fmla="*/ 323864 h 2922431"/>
                <a:gd name="connsiteX195" fmla="*/ 663539 w 3951653"/>
                <a:gd name="connsiteY195" fmla="*/ 360256 h 2922431"/>
                <a:gd name="connsiteX196" fmla="*/ 673915 w 3951653"/>
                <a:gd name="connsiteY196" fmla="*/ 343187 h 2922431"/>
                <a:gd name="connsiteX197" fmla="*/ 748170 w 3951653"/>
                <a:gd name="connsiteY197" fmla="*/ 309079 h 2922431"/>
                <a:gd name="connsiteX198" fmla="*/ 853181 w 3951653"/>
                <a:gd name="connsiteY198" fmla="*/ 425533 h 2922431"/>
                <a:gd name="connsiteX199" fmla="*/ 748169 w 3951653"/>
                <a:gd name="connsiteY199" fmla="*/ 541989 h 2922431"/>
                <a:gd name="connsiteX200" fmla="*/ 707295 w 3951653"/>
                <a:gd name="connsiteY200" fmla="*/ 532836 h 2922431"/>
                <a:gd name="connsiteX201" fmla="*/ 696429 w 3951653"/>
                <a:gd name="connsiteY201" fmla="*/ 524713 h 2922431"/>
                <a:gd name="connsiteX202" fmla="*/ 691585 w 3951653"/>
                <a:gd name="connsiteY202" fmla="*/ 551323 h 2922431"/>
                <a:gd name="connsiteX203" fmla="*/ 594826 w 3951653"/>
                <a:gd name="connsiteY203" fmla="*/ 622449 h 2922431"/>
                <a:gd name="connsiteX204" fmla="*/ 568123 w 3951653"/>
                <a:gd name="connsiteY204" fmla="*/ 616471 h 2922431"/>
                <a:gd name="connsiteX205" fmla="*/ 567828 w 3951653"/>
                <a:gd name="connsiteY205" fmla="*/ 618092 h 2922431"/>
                <a:gd name="connsiteX206" fmla="*/ 529782 w 3951653"/>
                <a:gd name="connsiteY206" fmla="*/ 669328 h 2922431"/>
                <a:gd name="connsiteX207" fmla="*/ 518483 w 3951653"/>
                <a:gd name="connsiteY207" fmla="*/ 675352 h 2922431"/>
                <a:gd name="connsiteX208" fmla="*/ 524696 w 3951653"/>
                <a:gd name="connsiteY208" fmla="*/ 685570 h 2922431"/>
                <a:gd name="connsiteX209" fmla="*/ 532948 w 3951653"/>
                <a:gd name="connsiteY209" fmla="*/ 730900 h 2922431"/>
                <a:gd name="connsiteX210" fmla="*/ 468812 w 3951653"/>
                <a:gd name="connsiteY210" fmla="*/ 838202 h 2922431"/>
                <a:gd name="connsiteX211" fmla="*/ 452434 w 3951653"/>
                <a:gd name="connsiteY211" fmla="*/ 841869 h 2922431"/>
                <a:gd name="connsiteX212" fmla="*/ 448649 w 3951653"/>
                <a:gd name="connsiteY212" fmla="*/ 862662 h 2922431"/>
                <a:gd name="connsiteX213" fmla="*/ 392765 w 3951653"/>
                <a:gd name="connsiteY213" fmla="*/ 924634 h 2922431"/>
                <a:gd name="connsiteX214" fmla="*/ 358642 w 3951653"/>
                <a:gd name="connsiteY214" fmla="*/ 932274 h 2922431"/>
                <a:gd name="connsiteX215" fmla="*/ 366018 w 3951653"/>
                <a:gd name="connsiteY215" fmla="*/ 972796 h 2922431"/>
                <a:gd name="connsiteX216" fmla="*/ 261008 w 3951653"/>
                <a:gd name="connsiteY216" fmla="*/ 1089251 h 2922431"/>
                <a:gd name="connsiteX217" fmla="*/ 155996 w 3951653"/>
                <a:gd name="connsiteY217" fmla="*/ 972797 h 2922431"/>
                <a:gd name="connsiteX218" fmla="*/ 220133 w 3951653"/>
                <a:gd name="connsiteY218" fmla="*/ 865493 h 2922431"/>
                <a:gd name="connsiteX219" fmla="*/ 254256 w 3951653"/>
                <a:gd name="connsiteY219" fmla="*/ 857853 h 2922431"/>
                <a:gd name="connsiteX220" fmla="*/ 246879 w 3951653"/>
                <a:gd name="connsiteY220" fmla="*/ 817332 h 2922431"/>
                <a:gd name="connsiteX221" fmla="*/ 311015 w 3951653"/>
                <a:gd name="connsiteY221" fmla="*/ 710029 h 2922431"/>
                <a:gd name="connsiteX222" fmla="*/ 327394 w 3951653"/>
                <a:gd name="connsiteY222" fmla="*/ 706361 h 2922431"/>
                <a:gd name="connsiteX223" fmla="*/ 331178 w 3951653"/>
                <a:gd name="connsiteY223" fmla="*/ 685570 h 2922431"/>
                <a:gd name="connsiteX224" fmla="*/ 353683 w 3951653"/>
                <a:gd name="connsiteY224" fmla="*/ 648553 h 2922431"/>
                <a:gd name="connsiteX225" fmla="*/ 380150 w 3951653"/>
                <a:gd name="connsiteY225" fmla="*/ 628764 h 2922431"/>
                <a:gd name="connsiteX226" fmla="*/ 374311 w 3951653"/>
                <a:gd name="connsiteY226" fmla="*/ 618091 h 2922431"/>
                <a:gd name="connsiteX227" fmla="*/ 373872 w 3951653"/>
                <a:gd name="connsiteY227" fmla="*/ 615681 h 2922431"/>
                <a:gd name="connsiteX228" fmla="*/ 369166 w 3951653"/>
                <a:gd name="connsiteY228" fmla="*/ 616734 h 2922431"/>
                <a:gd name="connsiteX229" fmla="*/ 323023 w 3951653"/>
                <a:gd name="connsiteY229" fmla="*/ 608997 h 2922431"/>
                <a:gd name="connsiteX230" fmla="*/ 299293 w 3951653"/>
                <a:gd name="connsiteY230" fmla="*/ 596346 h 2922431"/>
                <a:gd name="connsiteX231" fmla="*/ 298158 w 3951653"/>
                <a:gd name="connsiteY231" fmla="*/ 602581 h 2922431"/>
                <a:gd name="connsiteX232" fmla="*/ 155175 w 3951653"/>
                <a:gd name="connsiteY232" fmla="*/ 707684 h 2922431"/>
                <a:gd name="connsiteX233" fmla="*/ 0 w 3951653"/>
                <a:gd name="connsiteY233" fmla="*/ 535598 h 2922431"/>
                <a:gd name="connsiteX234" fmla="*/ 94774 w 3951653"/>
                <a:gd name="connsiteY234" fmla="*/ 377034 h 2922431"/>
                <a:gd name="connsiteX235" fmla="*/ 97290 w 3951653"/>
                <a:gd name="connsiteY235" fmla="*/ 376470 h 2922431"/>
                <a:gd name="connsiteX236" fmla="*/ 85618 w 3951653"/>
                <a:gd name="connsiteY236" fmla="*/ 349547 h 2922431"/>
                <a:gd name="connsiteX237" fmla="*/ 78211 w 3951653"/>
                <a:gd name="connsiteY237" fmla="*/ 295210 h 2922431"/>
                <a:gd name="connsiteX238" fmla="*/ 242980 w 3951653"/>
                <a:gd name="connsiteY238" fmla="*/ 112486 h 2922431"/>
                <a:gd name="connsiteX239" fmla="*/ 744717 w 3951653"/>
                <a:gd name="connsiteY239" fmla="*/ 7286 h 2922431"/>
                <a:gd name="connsiteX240" fmla="*/ 816726 w 3951653"/>
                <a:gd name="connsiteY240" fmla="*/ 95892 h 2922431"/>
                <a:gd name="connsiteX241" fmla="*/ 744717 w 3951653"/>
                <a:gd name="connsiteY241" fmla="*/ 184496 h 2922431"/>
                <a:gd name="connsiteX242" fmla="*/ 672710 w 3951653"/>
                <a:gd name="connsiteY242" fmla="*/ 95892 h 2922431"/>
                <a:gd name="connsiteX243" fmla="*/ 744717 w 3951653"/>
                <a:gd name="connsiteY243" fmla="*/ 7286 h 2922431"/>
                <a:gd name="connsiteX244" fmla="*/ 468892 w 3951653"/>
                <a:gd name="connsiteY244" fmla="*/ 0 h 2922431"/>
                <a:gd name="connsiteX245" fmla="*/ 517648 w 3951653"/>
                <a:gd name="connsiteY245" fmla="*/ 59995 h 2922431"/>
                <a:gd name="connsiteX246" fmla="*/ 468892 w 3951653"/>
                <a:gd name="connsiteY246" fmla="*/ 119990 h 2922431"/>
                <a:gd name="connsiteX247" fmla="*/ 420135 w 3951653"/>
                <a:gd name="connsiteY247" fmla="*/ 59995 h 2922431"/>
                <a:gd name="connsiteX248" fmla="*/ 468892 w 3951653"/>
                <a:gd name="connsiteY248"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1947435 w 3951653"/>
                <a:gd name="connsiteY112" fmla="*/ 2545097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947435 w 3951653"/>
                <a:gd name="connsiteY119" fmla="*/ 2545097 h 2922431"/>
                <a:gd name="connsiteX120" fmla="*/ 1000369 w 3951653"/>
                <a:gd name="connsiteY120" fmla="*/ 1732290 h 2922431"/>
                <a:gd name="connsiteX121" fmla="*/ 978800 w 3951653"/>
                <a:gd name="connsiteY121" fmla="*/ 1918355 h 2922431"/>
                <a:gd name="connsiteX122" fmla="*/ 1026437 w 3951653"/>
                <a:gd name="connsiteY122" fmla="*/ 2099505 h 2922431"/>
                <a:gd name="connsiteX123" fmla="*/ 1048005 w 3951653"/>
                <a:gd name="connsiteY123" fmla="*/ 1913443 h 2922431"/>
                <a:gd name="connsiteX124" fmla="*/ 1000369 w 3951653"/>
                <a:gd name="connsiteY124" fmla="*/ 1732290 h 2922431"/>
                <a:gd name="connsiteX125" fmla="*/ 1660555 w 3951653"/>
                <a:gd name="connsiteY125" fmla="*/ 1553217 h 2922431"/>
                <a:gd name="connsiteX126" fmla="*/ 1738542 w 3951653"/>
                <a:gd name="connsiteY126" fmla="*/ 1603223 h 2922431"/>
                <a:gd name="connsiteX127" fmla="*/ 1717110 w 3951653"/>
                <a:gd name="connsiteY127" fmla="*/ 1715545 h 2922431"/>
                <a:gd name="connsiteX128" fmla="*/ 1617693 w 3951653"/>
                <a:gd name="connsiteY128" fmla="*/ 1644107 h 2922431"/>
                <a:gd name="connsiteX129" fmla="*/ 1660555 w 3951653"/>
                <a:gd name="connsiteY129" fmla="*/ 1553217 h 2922431"/>
                <a:gd name="connsiteX130" fmla="*/ 1119548 w 3951653"/>
                <a:gd name="connsiteY130" fmla="*/ 1458296 h 2922431"/>
                <a:gd name="connsiteX131" fmla="*/ 1104848 w 3951653"/>
                <a:gd name="connsiteY131" fmla="*/ 1759674 h 2922431"/>
                <a:gd name="connsiteX132" fmla="*/ 1161974 w 3951653"/>
                <a:gd name="connsiteY132" fmla="*/ 2055952 h 2922431"/>
                <a:gd name="connsiteX133" fmla="*/ 1176673 w 3951653"/>
                <a:gd name="connsiteY133" fmla="*/ 1754575 h 2922431"/>
                <a:gd name="connsiteX134" fmla="*/ 1119548 w 3951653"/>
                <a:gd name="connsiteY134" fmla="*/ 1458296 h 2922431"/>
                <a:gd name="connsiteX135" fmla="*/ 578603 w 3951653"/>
                <a:gd name="connsiteY135" fmla="*/ 1457544 h 2922431"/>
                <a:gd name="connsiteX136" fmla="*/ 618108 w 3951653"/>
                <a:gd name="connsiteY136" fmla="*/ 1506154 h 2922431"/>
                <a:gd name="connsiteX137" fmla="*/ 578603 w 3951653"/>
                <a:gd name="connsiteY137" fmla="*/ 1554764 h 2922431"/>
                <a:gd name="connsiteX138" fmla="*/ 539098 w 3951653"/>
                <a:gd name="connsiteY138" fmla="*/ 1506155 h 2922431"/>
                <a:gd name="connsiteX139" fmla="*/ 578603 w 3951653"/>
                <a:gd name="connsiteY139" fmla="*/ 1457544 h 2922431"/>
                <a:gd name="connsiteX140" fmla="*/ 1212801 w 3951653"/>
                <a:gd name="connsiteY140" fmla="*/ 1457091 h 2922431"/>
                <a:gd name="connsiteX141" fmla="*/ 1219094 w 3951653"/>
                <a:gd name="connsiteY141" fmla="*/ 1644295 h 2922431"/>
                <a:gd name="connsiteX142" fmla="*/ 1293097 w 3951653"/>
                <a:gd name="connsiteY142" fmla="*/ 1816367 h 2922431"/>
                <a:gd name="connsiteX143" fmla="*/ 1286804 w 3951653"/>
                <a:gd name="connsiteY143" fmla="*/ 1629164 h 2922431"/>
                <a:gd name="connsiteX144" fmla="*/ 1212801 w 3951653"/>
                <a:gd name="connsiteY144" fmla="*/ 1457091 h 2922431"/>
                <a:gd name="connsiteX145" fmla="*/ 394346 w 3951653"/>
                <a:gd name="connsiteY145" fmla="*/ 1303027 h 2922431"/>
                <a:gd name="connsiteX146" fmla="*/ 464328 w 3951653"/>
                <a:gd name="connsiteY146" fmla="*/ 1389139 h 2922431"/>
                <a:gd name="connsiteX147" fmla="*/ 394346 w 3951653"/>
                <a:gd name="connsiteY147" fmla="*/ 1475252 h 2922431"/>
                <a:gd name="connsiteX148" fmla="*/ 324364 w 3951653"/>
                <a:gd name="connsiteY148" fmla="*/ 1389139 h 2922431"/>
                <a:gd name="connsiteX149" fmla="*/ 394346 w 3951653"/>
                <a:gd name="connsiteY149" fmla="*/ 1303027 h 2922431"/>
                <a:gd name="connsiteX150" fmla="*/ 1584951 w 3951653"/>
                <a:gd name="connsiteY150" fmla="*/ 1184397 h 2922431"/>
                <a:gd name="connsiteX151" fmla="*/ 1057908 w 3951653"/>
                <a:gd name="connsiteY151" fmla="*/ 2502857 h 2922431"/>
                <a:gd name="connsiteX152" fmla="*/ 1523378 w 3951653"/>
                <a:gd name="connsiteY152" fmla="*/ 2559844 h 2922431"/>
                <a:gd name="connsiteX153" fmla="*/ 1933739 w 3951653"/>
                <a:gd name="connsiteY153" fmla="*/ 1517606 h 2922431"/>
                <a:gd name="connsiteX154" fmla="*/ 1584951 w 3951653"/>
                <a:gd name="connsiteY154" fmla="*/ 1184397 h 2922431"/>
                <a:gd name="connsiteX155" fmla="*/ 405497 w 3951653"/>
                <a:gd name="connsiteY155" fmla="*/ 1063408 h 2922431"/>
                <a:gd name="connsiteX156" fmla="*/ 438833 w 3951653"/>
                <a:gd name="connsiteY156" fmla="*/ 1168585 h 2922431"/>
                <a:gd name="connsiteX157" fmla="*/ 306496 w 3951653"/>
                <a:gd name="connsiteY157" fmla="*/ 1223354 h 2922431"/>
                <a:gd name="connsiteX158" fmla="*/ 251323 w 3951653"/>
                <a:gd name="connsiteY158" fmla="*/ 1105347 h 2922431"/>
                <a:gd name="connsiteX159" fmla="*/ 289827 w 3951653"/>
                <a:gd name="connsiteY159" fmla="*/ 1094364 h 2922431"/>
                <a:gd name="connsiteX160" fmla="*/ 405497 w 3951653"/>
                <a:gd name="connsiteY160" fmla="*/ 1063408 h 2922431"/>
                <a:gd name="connsiteX161" fmla="*/ 1358748 w 3951653"/>
                <a:gd name="connsiteY161" fmla="*/ 992093 h 2922431"/>
                <a:gd name="connsiteX162" fmla="*/ 1214732 w 3951653"/>
                <a:gd name="connsiteY162" fmla="*/ 1138002 h 2922431"/>
                <a:gd name="connsiteX163" fmla="*/ 1358747 w 3951653"/>
                <a:gd name="connsiteY163" fmla="*/ 1283911 h 2922431"/>
                <a:gd name="connsiteX164" fmla="*/ 1502763 w 3951653"/>
                <a:gd name="connsiteY164" fmla="*/ 1138003 h 2922431"/>
                <a:gd name="connsiteX165" fmla="*/ 1358748 w 3951653"/>
                <a:gd name="connsiteY165" fmla="*/ 992093 h 2922431"/>
                <a:gd name="connsiteX166" fmla="*/ 1287889 w 3951653"/>
                <a:gd name="connsiteY166" fmla="*/ 812101 h 2922431"/>
                <a:gd name="connsiteX167" fmla="*/ 1586339 w 3951653"/>
                <a:gd name="connsiteY167" fmla="*/ 926401 h 2922431"/>
                <a:gd name="connsiteX168" fmla="*/ 1586093 w 3951653"/>
                <a:gd name="connsiteY168" fmla="*/ 1014410 h 2922431"/>
                <a:gd name="connsiteX169" fmla="*/ 2054578 w 3951653"/>
                <a:gd name="connsiteY169" fmla="*/ 1474785 h 2922431"/>
                <a:gd name="connsiteX170" fmla="*/ 1597377 w 3951653"/>
                <a:gd name="connsiteY170" fmla="*/ 2671183 h 2922431"/>
                <a:gd name="connsiteX171" fmla="*/ 967214 w 3951653"/>
                <a:gd name="connsiteY171" fmla="*/ 2653602 h 2922431"/>
                <a:gd name="connsiteX172" fmla="*/ 891013 w 3951653"/>
                <a:gd name="connsiteY172" fmla="*/ 2704402 h 2922431"/>
                <a:gd name="connsiteX173" fmla="*/ 585968 w 3951653"/>
                <a:gd name="connsiteY173" fmla="*/ 2572757 h 2922431"/>
                <a:gd name="connsiteX174" fmla="*/ 1287889 w 3951653"/>
                <a:gd name="connsiteY174" fmla="*/ 812101 h 2922431"/>
                <a:gd name="connsiteX175" fmla="*/ 843388 w 3951653"/>
                <a:gd name="connsiteY175" fmla="*/ 697804 h 2922431"/>
                <a:gd name="connsiteX176" fmla="*/ 1081514 w 3951653"/>
                <a:gd name="connsiteY176" fmla="*/ 783529 h 2922431"/>
                <a:gd name="connsiteX177" fmla="*/ 1119950 w 3951653"/>
                <a:gd name="connsiteY177" fmla="*/ 731107 h 2922431"/>
                <a:gd name="connsiteX178" fmla="*/ 1221478 w 3951653"/>
                <a:gd name="connsiteY178" fmla="*/ 768758 h 2922431"/>
                <a:gd name="connsiteX179" fmla="*/ 523973 w 3951653"/>
                <a:gd name="connsiteY179" fmla="*/ 2544684 h 2922431"/>
                <a:gd name="connsiteX180" fmla="*/ 431971 w 3951653"/>
                <a:gd name="connsiteY180" fmla="*/ 2500684 h 2922431"/>
                <a:gd name="connsiteX181" fmla="*/ 433814 w 3951653"/>
                <a:gd name="connsiteY181" fmla="*/ 2434530 h 2922431"/>
                <a:gd name="connsiteX182" fmla="*/ 198863 w 3951653"/>
                <a:gd name="connsiteY182" fmla="*/ 2304353 h 2922431"/>
                <a:gd name="connsiteX183" fmla="*/ 275064 w 3951653"/>
                <a:gd name="connsiteY183" fmla="*/ 2101154 h 2922431"/>
                <a:gd name="connsiteX184" fmla="*/ 551289 w 3951653"/>
                <a:gd name="connsiteY184" fmla="*/ 2158304 h 2922431"/>
                <a:gd name="connsiteX185" fmla="*/ 976738 w 3951653"/>
                <a:gd name="connsiteY185" fmla="*/ 1075629 h 2922431"/>
                <a:gd name="connsiteX186" fmla="*/ 735438 w 3951653"/>
                <a:gd name="connsiteY186" fmla="*/ 901004 h 2922431"/>
                <a:gd name="connsiteX187" fmla="*/ 843388 w 3951653"/>
                <a:gd name="connsiteY187" fmla="*/ 697804 h 2922431"/>
                <a:gd name="connsiteX188" fmla="*/ 242980 w 3951653"/>
                <a:gd name="connsiteY188" fmla="*/ 112486 h 2922431"/>
                <a:gd name="connsiteX189" fmla="*/ 394801 w 3951653"/>
                <a:gd name="connsiteY189" fmla="*/ 224085 h 2922431"/>
                <a:gd name="connsiteX190" fmla="*/ 400738 w 3951653"/>
                <a:gd name="connsiteY190" fmla="*/ 256697 h 2922431"/>
                <a:gd name="connsiteX191" fmla="*/ 440959 w 3951653"/>
                <a:gd name="connsiteY191" fmla="*/ 226623 h 2922431"/>
                <a:gd name="connsiteX192" fmla="*/ 505094 w 3951653"/>
                <a:gd name="connsiteY192" fmla="*/ 212264 h 2922431"/>
                <a:gd name="connsiteX193" fmla="*/ 656915 w 3951653"/>
                <a:gd name="connsiteY193" fmla="*/ 323864 h 2922431"/>
                <a:gd name="connsiteX194" fmla="*/ 663539 w 3951653"/>
                <a:gd name="connsiteY194" fmla="*/ 360256 h 2922431"/>
                <a:gd name="connsiteX195" fmla="*/ 673915 w 3951653"/>
                <a:gd name="connsiteY195" fmla="*/ 343187 h 2922431"/>
                <a:gd name="connsiteX196" fmla="*/ 748170 w 3951653"/>
                <a:gd name="connsiteY196" fmla="*/ 309079 h 2922431"/>
                <a:gd name="connsiteX197" fmla="*/ 853181 w 3951653"/>
                <a:gd name="connsiteY197" fmla="*/ 425533 h 2922431"/>
                <a:gd name="connsiteX198" fmla="*/ 748169 w 3951653"/>
                <a:gd name="connsiteY198" fmla="*/ 541989 h 2922431"/>
                <a:gd name="connsiteX199" fmla="*/ 707295 w 3951653"/>
                <a:gd name="connsiteY199" fmla="*/ 532836 h 2922431"/>
                <a:gd name="connsiteX200" fmla="*/ 696429 w 3951653"/>
                <a:gd name="connsiteY200" fmla="*/ 524713 h 2922431"/>
                <a:gd name="connsiteX201" fmla="*/ 691585 w 3951653"/>
                <a:gd name="connsiteY201" fmla="*/ 551323 h 2922431"/>
                <a:gd name="connsiteX202" fmla="*/ 594826 w 3951653"/>
                <a:gd name="connsiteY202" fmla="*/ 622449 h 2922431"/>
                <a:gd name="connsiteX203" fmla="*/ 568123 w 3951653"/>
                <a:gd name="connsiteY203" fmla="*/ 616471 h 2922431"/>
                <a:gd name="connsiteX204" fmla="*/ 567828 w 3951653"/>
                <a:gd name="connsiteY204" fmla="*/ 618092 h 2922431"/>
                <a:gd name="connsiteX205" fmla="*/ 529782 w 3951653"/>
                <a:gd name="connsiteY205" fmla="*/ 669328 h 2922431"/>
                <a:gd name="connsiteX206" fmla="*/ 518483 w 3951653"/>
                <a:gd name="connsiteY206" fmla="*/ 675352 h 2922431"/>
                <a:gd name="connsiteX207" fmla="*/ 524696 w 3951653"/>
                <a:gd name="connsiteY207" fmla="*/ 685570 h 2922431"/>
                <a:gd name="connsiteX208" fmla="*/ 532948 w 3951653"/>
                <a:gd name="connsiteY208" fmla="*/ 730900 h 2922431"/>
                <a:gd name="connsiteX209" fmla="*/ 468812 w 3951653"/>
                <a:gd name="connsiteY209" fmla="*/ 838202 h 2922431"/>
                <a:gd name="connsiteX210" fmla="*/ 452434 w 3951653"/>
                <a:gd name="connsiteY210" fmla="*/ 841869 h 2922431"/>
                <a:gd name="connsiteX211" fmla="*/ 448649 w 3951653"/>
                <a:gd name="connsiteY211" fmla="*/ 862662 h 2922431"/>
                <a:gd name="connsiteX212" fmla="*/ 392765 w 3951653"/>
                <a:gd name="connsiteY212" fmla="*/ 924634 h 2922431"/>
                <a:gd name="connsiteX213" fmla="*/ 358642 w 3951653"/>
                <a:gd name="connsiteY213" fmla="*/ 932274 h 2922431"/>
                <a:gd name="connsiteX214" fmla="*/ 366018 w 3951653"/>
                <a:gd name="connsiteY214" fmla="*/ 972796 h 2922431"/>
                <a:gd name="connsiteX215" fmla="*/ 261008 w 3951653"/>
                <a:gd name="connsiteY215" fmla="*/ 1089251 h 2922431"/>
                <a:gd name="connsiteX216" fmla="*/ 155996 w 3951653"/>
                <a:gd name="connsiteY216" fmla="*/ 972797 h 2922431"/>
                <a:gd name="connsiteX217" fmla="*/ 220133 w 3951653"/>
                <a:gd name="connsiteY217" fmla="*/ 865493 h 2922431"/>
                <a:gd name="connsiteX218" fmla="*/ 254256 w 3951653"/>
                <a:gd name="connsiteY218" fmla="*/ 857853 h 2922431"/>
                <a:gd name="connsiteX219" fmla="*/ 246879 w 3951653"/>
                <a:gd name="connsiteY219" fmla="*/ 817332 h 2922431"/>
                <a:gd name="connsiteX220" fmla="*/ 311015 w 3951653"/>
                <a:gd name="connsiteY220" fmla="*/ 710029 h 2922431"/>
                <a:gd name="connsiteX221" fmla="*/ 327394 w 3951653"/>
                <a:gd name="connsiteY221" fmla="*/ 706361 h 2922431"/>
                <a:gd name="connsiteX222" fmla="*/ 331178 w 3951653"/>
                <a:gd name="connsiteY222" fmla="*/ 685570 h 2922431"/>
                <a:gd name="connsiteX223" fmla="*/ 353683 w 3951653"/>
                <a:gd name="connsiteY223" fmla="*/ 648553 h 2922431"/>
                <a:gd name="connsiteX224" fmla="*/ 380150 w 3951653"/>
                <a:gd name="connsiteY224" fmla="*/ 628764 h 2922431"/>
                <a:gd name="connsiteX225" fmla="*/ 374311 w 3951653"/>
                <a:gd name="connsiteY225" fmla="*/ 618091 h 2922431"/>
                <a:gd name="connsiteX226" fmla="*/ 373872 w 3951653"/>
                <a:gd name="connsiteY226" fmla="*/ 615681 h 2922431"/>
                <a:gd name="connsiteX227" fmla="*/ 369166 w 3951653"/>
                <a:gd name="connsiteY227" fmla="*/ 616734 h 2922431"/>
                <a:gd name="connsiteX228" fmla="*/ 323023 w 3951653"/>
                <a:gd name="connsiteY228" fmla="*/ 608997 h 2922431"/>
                <a:gd name="connsiteX229" fmla="*/ 299293 w 3951653"/>
                <a:gd name="connsiteY229" fmla="*/ 596346 h 2922431"/>
                <a:gd name="connsiteX230" fmla="*/ 298158 w 3951653"/>
                <a:gd name="connsiteY230" fmla="*/ 602581 h 2922431"/>
                <a:gd name="connsiteX231" fmla="*/ 155175 w 3951653"/>
                <a:gd name="connsiteY231" fmla="*/ 707684 h 2922431"/>
                <a:gd name="connsiteX232" fmla="*/ 0 w 3951653"/>
                <a:gd name="connsiteY232" fmla="*/ 535598 h 2922431"/>
                <a:gd name="connsiteX233" fmla="*/ 94774 w 3951653"/>
                <a:gd name="connsiteY233" fmla="*/ 377034 h 2922431"/>
                <a:gd name="connsiteX234" fmla="*/ 97290 w 3951653"/>
                <a:gd name="connsiteY234" fmla="*/ 376470 h 2922431"/>
                <a:gd name="connsiteX235" fmla="*/ 85618 w 3951653"/>
                <a:gd name="connsiteY235" fmla="*/ 349547 h 2922431"/>
                <a:gd name="connsiteX236" fmla="*/ 78211 w 3951653"/>
                <a:gd name="connsiteY236" fmla="*/ 295210 h 2922431"/>
                <a:gd name="connsiteX237" fmla="*/ 242980 w 3951653"/>
                <a:gd name="connsiteY237" fmla="*/ 112486 h 2922431"/>
                <a:gd name="connsiteX238" fmla="*/ 744717 w 3951653"/>
                <a:gd name="connsiteY238" fmla="*/ 7286 h 2922431"/>
                <a:gd name="connsiteX239" fmla="*/ 816726 w 3951653"/>
                <a:gd name="connsiteY239" fmla="*/ 95892 h 2922431"/>
                <a:gd name="connsiteX240" fmla="*/ 744717 w 3951653"/>
                <a:gd name="connsiteY240" fmla="*/ 184496 h 2922431"/>
                <a:gd name="connsiteX241" fmla="*/ 672710 w 3951653"/>
                <a:gd name="connsiteY241" fmla="*/ 95892 h 2922431"/>
                <a:gd name="connsiteX242" fmla="*/ 744717 w 3951653"/>
                <a:gd name="connsiteY242" fmla="*/ 7286 h 2922431"/>
                <a:gd name="connsiteX243" fmla="*/ 468892 w 3951653"/>
                <a:gd name="connsiteY243" fmla="*/ 0 h 2922431"/>
                <a:gd name="connsiteX244" fmla="*/ 517648 w 3951653"/>
                <a:gd name="connsiteY244" fmla="*/ 59995 h 2922431"/>
                <a:gd name="connsiteX245" fmla="*/ 468892 w 3951653"/>
                <a:gd name="connsiteY245" fmla="*/ 119990 h 2922431"/>
                <a:gd name="connsiteX246" fmla="*/ 420135 w 3951653"/>
                <a:gd name="connsiteY246" fmla="*/ 59995 h 2922431"/>
                <a:gd name="connsiteX247" fmla="*/ 468892 w 3951653"/>
                <a:gd name="connsiteY247"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336974 w 3951653"/>
                <a:gd name="connsiteY96" fmla="*/ 2385341 h 2922431"/>
                <a:gd name="connsiteX97" fmla="*/ 2521281 w 3951653"/>
                <a:gd name="connsiteY97" fmla="*/ 2311398 h 2922431"/>
                <a:gd name="connsiteX98" fmla="*/ 2515466 w 3951653"/>
                <a:gd name="connsiteY98" fmla="*/ 2319175 h 2922431"/>
                <a:gd name="connsiteX99" fmla="*/ 2336974 w 3951653"/>
                <a:gd name="connsiteY99" fmla="*/ 2385341 h 2922431"/>
                <a:gd name="connsiteX100" fmla="*/ 1599382 w 3951653"/>
                <a:gd name="connsiteY100" fmla="*/ 1876398 h 2922431"/>
                <a:gd name="connsiteX101" fmla="*/ 1616049 w 3951653"/>
                <a:gd name="connsiteY101" fmla="*/ 1950619 h 2922431"/>
                <a:gd name="connsiteX102" fmla="*/ 1548006 w 3951653"/>
                <a:gd name="connsiteY102" fmla="*/ 2003007 h 2922431"/>
                <a:gd name="connsiteX103" fmla="*/ 1493239 w 3951653"/>
                <a:gd name="connsiteY103" fmla="*/ 1890685 h 2922431"/>
                <a:gd name="connsiteX104" fmla="*/ 1599382 w 3951653"/>
                <a:gd name="connsiteY104" fmla="*/ 1876398 h 2922431"/>
                <a:gd name="connsiteX105" fmla="*/ 1732390 w 3951653"/>
                <a:gd name="connsiteY105" fmla="*/ 1863029 h 2922431"/>
                <a:gd name="connsiteX106" fmla="*/ 1738740 w 3951653"/>
                <a:gd name="connsiteY106" fmla="*/ 1869378 h 2922431"/>
                <a:gd name="connsiteX107" fmla="*/ 1732390 w 3951653"/>
                <a:gd name="connsiteY107" fmla="*/ 1901128 h 2922431"/>
                <a:gd name="connsiteX108" fmla="*/ 1710165 w 3951653"/>
                <a:gd name="connsiteY108" fmla="*/ 1897953 h 2922431"/>
                <a:gd name="connsiteX109" fmla="*/ 1694289 w 3951653"/>
                <a:gd name="connsiteY109" fmla="*/ 1872553 h 2922431"/>
                <a:gd name="connsiteX110" fmla="*/ 1713340 w 3951653"/>
                <a:gd name="connsiteY110" fmla="*/ 1866203 h 2922431"/>
                <a:gd name="connsiteX111" fmla="*/ 1732390 w 3951653"/>
                <a:gd name="connsiteY111" fmla="*/ 1863029 h 2922431"/>
                <a:gd name="connsiteX112" fmla="*/ 3649111 w 3951653"/>
                <a:gd name="connsiteY112" fmla="*/ 2468545 h 2922431"/>
                <a:gd name="connsiteX113" fmla="*/ 3058294 w 3951653"/>
                <a:gd name="connsiteY113" fmla="*/ 2231734 h 2922431"/>
                <a:gd name="connsiteX114" fmla="*/ 3002716 w 3951653"/>
                <a:gd name="connsiteY114" fmla="*/ 2294561 h 2922431"/>
                <a:gd name="connsiteX115" fmla="*/ 3730550 w 3951653"/>
                <a:gd name="connsiteY115" fmla="*/ 2281715 h 2922431"/>
                <a:gd name="connsiteX116" fmla="*/ 3951653 w 3951653"/>
                <a:gd name="connsiteY116" fmla="*/ 2395278 h 2922431"/>
                <a:gd name="connsiteX117" fmla="*/ 3814637 w 3951653"/>
                <a:gd name="connsiteY117" fmla="*/ 2485460 h 2922431"/>
                <a:gd name="connsiteX118" fmla="*/ 3649111 w 3951653"/>
                <a:gd name="connsiteY118" fmla="*/ 2468545 h 2922431"/>
                <a:gd name="connsiteX119" fmla="*/ 1000369 w 3951653"/>
                <a:gd name="connsiteY119" fmla="*/ 1732290 h 2922431"/>
                <a:gd name="connsiteX120" fmla="*/ 978800 w 3951653"/>
                <a:gd name="connsiteY120" fmla="*/ 1918355 h 2922431"/>
                <a:gd name="connsiteX121" fmla="*/ 1026437 w 3951653"/>
                <a:gd name="connsiteY121" fmla="*/ 2099505 h 2922431"/>
                <a:gd name="connsiteX122" fmla="*/ 1048005 w 3951653"/>
                <a:gd name="connsiteY122" fmla="*/ 1913443 h 2922431"/>
                <a:gd name="connsiteX123" fmla="*/ 1000369 w 3951653"/>
                <a:gd name="connsiteY123" fmla="*/ 1732290 h 2922431"/>
                <a:gd name="connsiteX124" fmla="*/ 1660555 w 3951653"/>
                <a:gd name="connsiteY124" fmla="*/ 1553217 h 2922431"/>
                <a:gd name="connsiteX125" fmla="*/ 1738542 w 3951653"/>
                <a:gd name="connsiteY125" fmla="*/ 1603223 h 2922431"/>
                <a:gd name="connsiteX126" fmla="*/ 1717110 w 3951653"/>
                <a:gd name="connsiteY126" fmla="*/ 1715545 h 2922431"/>
                <a:gd name="connsiteX127" fmla="*/ 1617693 w 3951653"/>
                <a:gd name="connsiteY127" fmla="*/ 1644107 h 2922431"/>
                <a:gd name="connsiteX128" fmla="*/ 1660555 w 3951653"/>
                <a:gd name="connsiteY128" fmla="*/ 1553217 h 2922431"/>
                <a:gd name="connsiteX129" fmla="*/ 1119548 w 3951653"/>
                <a:gd name="connsiteY129" fmla="*/ 1458296 h 2922431"/>
                <a:gd name="connsiteX130" fmla="*/ 1104848 w 3951653"/>
                <a:gd name="connsiteY130" fmla="*/ 1759674 h 2922431"/>
                <a:gd name="connsiteX131" fmla="*/ 1161974 w 3951653"/>
                <a:gd name="connsiteY131" fmla="*/ 2055952 h 2922431"/>
                <a:gd name="connsiteX132" fmla="*/ 1176673 w 3951653"/>
                <a:gd name="connsiteY132" fmla="*/ 1754575 h 2922431"/>
                <a:gd name="connsiteX133" fmla="*/ 1119548 w 3951653"/>
                <a:gd name="connsiteY133" fmla="*/ 1458296 h 2922431"/>
                <a:gd name="connsiteX134" fmla="*/ 578603 w 3951653"/>
                <a:gd name="connsiteY134" fmla="*/ 1457544 h 2922431"/>
                <a:gd name="connsiteX135" fmla="*/ 618108 w 3951653"/>
                <a:gd name="connsiteY135" fmla="*/ 1506154 h 2922431"/>
                <a:gd name="connsiteX136" fmla="*/ 578603 w 3951653"/>
                <a:gd name="connsiteY136" fmla="*/ 1554764 h 2922431"/>
                <a:gd name="connsiteX137" fmla="*/ 539098 w 3951653"/>
                <a:gd name="connsiteY137" fmla="*/ 1506155 h 2922431"/>
                <a:gd name="connsiteX138" fmla="*/ 578603 w 3951653"/>
                <a:gd name="connsiteY138" fmla="*/ 1457544 h 2922431"/>
                <a:gd name="connsiteX139" fmla="*/ 1212801 w 3951653"/>
                <a:gd name="connsiteY139" fmla="*/ 1457091 h 2922431"/>
                <a:gd name="connsiteX140" fmla="*/ 1219094 w 3951653"/>
                <a:gd name="connsiteY140" fmla="*/ 1644295 h 2922431"/>
                <a:gd name="connsiteX141" fmla="*/ 1293097 w 3951653"/>
                <a:gd name="connsiteY141" fmla="*/ 1816367 h 2922431"/>
                <a:gd name="connsiteX142" fmla="*/ 1286804 w 3951653"/>
                <a:gd name="connsiteY142" fmla="*/ 1629164 h 2922431"/>
                <a:gd name="connsiteX143" fmla="*/ 1212801 w 3951653"/>
                <a:gd name="connsiteY143" fmla="*/ 1457091 h 2922431"/>
                <a:gd name="connsiteX144" fmla="*/ 394346 w 3951653"/>
                <a:gd name="connsiteY144" fmla="*/ 1303027 h 2922431"/>
                <a:gd name="connsiteX145" fmla="*/ 464328 w 3951653"/>
                <a:gd name="connsiteY145" fmla="*/ 1389139 h 2922431"/>
                <a:gd name="connsiteX146" fmla="*/ 394346 w 3951653"/>
                <a:gd name="connsiteY146" fmla="*/ 1475252 h 2922431"/>
                <a:gd name="connsiteX147" fmla="*/ 324364 w 3951653"/>
                <a:gd name="connsiteY147" fmla="*/ 1389139 h 2922431"/>
                <a:gd name="connsiteX148" fmla="*/ 394346 w 3951653"/>
                <a:gd name="connsiteY148" fmla="*/ 1303027 h 2922431"/>
                <a:gd name="connsiteX149" fmla="*/ 1584951 w 3951653"/>
                <a:gd name="connsiteY149" fmla="*/ 1184397 h 2922431"/>
                <a:gd name="connsiteX150" fmla="*/ 1057908 w 3951653"/>
                <a:gd name="connsiteY150" fmla="*/ 2502857 h 2922431"/>
                <a:gd name="connsiteX151" fmla="*/ 1523378 w 3951653"/>
                <a:gd name="connsiteY151" fmla="*/ 2559844 h 2922431"/>
                <a:gd name="connsiteX152" fmla="*/ 1933739 w 3951653"/>
                <a:gd name="connsiteY152" fmla="*/ 1517606 h 2922431"/>
                <a:gd name="connsiteX153" fmla="*/ 1584951 w 3951653"/>
                <a:gd name="connsiteY153" fmla="*/ 1184397 h 2922431"/>
                <a:gd name="connsiteX154" fmla="*/ 405497 w 3951653"/>
                <a:gd name="connsiteY154" fmla="*/ 1063408 h 2922431"/>
                <a:gd name="connsiteX155" fmla="*/ 438833 w 3951653"/>
                <a:gd name="connsiteY155" fmla="*/ 1168585 h 2922431"/>
                <a:gd name="connsiteX156" fmla="*/ 306496 w 3951653"/>
                <a:gd name="connsiteY156" fmla="*/ 1223354 h 2922431"/>
                <a:gd name="connsiteX157" fmla="*/ 251323 w 3951653"/>
                <a:gd name="connsiteY157" fmla="*/ 1105347 h 2922431"/>
                <a:gd name="connsiteX158" fmla="*/ 289827 w 3951653"/>
                <a:gd name="connsiteY158" fmla="*/ 1094364 h 2922431"/>
                <a:gd name="connsiteX159" fmla="*/ 405497 w 3951653"/>
                <a:gd name="connsiteY159" fmla="*/ 1063408 h 2922431"/>
                <a:gd name="connsiteX160" fmla="*/ 1358748 w 3951653"/>
                <a:gd name="connsiteY160" fmla="*/ 992093 h 2922431"/>
                <a:gd name="connsiteX161" fmla="*/ 1214732 w 3951653"/>
                <a:gd name="connsiteY161" fmla="*/ 1138002 h 2922431"/>
                <a:gd name="connsiteX162" fmla="*/ 1358747 w 3951653"/>
                <a:gd name="connsiteY162" fmla="*/ 1283911 h 2922431"/>
                <a:gd name="connsiteX163" fmla="*/ 1502763 w 3951653"/>
                <a:gd name="connsiteY163" fmla="*/ 1138003 h 2922431"/>
                <a:gd name="connsiteX164" fmla="*/ 1358748 w 3951653"/>
                <a:gd name="connsiteY164" fmla="*/ 992093 h 2922431"/>
                <a:gd name="connsiteX165" fmla="*/ 1287889 w 3951653"/>
                <a:gd name="connsiteY165" fmla="*/ 812101 h 2922431"/>
                <a:gd name="connsiteX166" fmla="*/ 1586339 w 3951653"/>
                <a:gd name="connsiteY166" fmla="*/ 926401 h 2922431"/>
                <a:gd name="connsiteX167" fmla="*/ 1586093 w 3951653"/>
                <a:gd name="connsiteY167" fmla="*/ 1014410 h 2922431"/>
                <a:gd name="connsiteX168" fmla="*/ 2054578 w 3951653"/>
                <a:gd name="connsiteY168" fmla="*/ 1474785 h 2922431"/>
                <a:gd name="connsiteX169" fmla="*/ 1597377 w 3951653"/>
                <a:gd name="connsiteY169" fmla="*/ 2671183 h 2922431"/>
                <a:gd name="connsiteX170" fmla="*/ 967214 w 3951653"/>
                <a:gd name="connsiteY170" fmla="*/ 2653602 h 2922431"/>
                <a:gd name="connsiteX171" fmla="*/ 891013 w 3951653"/>
                <a:gd name="connsiteY171" fmla="*/ 2704402 h 2922431"/>
                <a:gd name="connsiteX172" fmla="*/ 585968 w 3951653"/>
                <a:gd name="connsiteY172" fmla="*/ 2572757 h 2922431"/>
                <a:gd name="connsiteX173" fmla="*/ 1287889 w 3951653"/>
                <a:gd name="connsiteY173" fmla="*/ 812101 h 2922431"/>
                <a:gd name="connsiteX174" fmla="*/ 843388 w 3951653"/>
                <a:gd name="connsiteY174" fmla="*/ 697804 h 2922431"/>
                <a:gd name="connsiteX175" fmla="*/ 1081514 w 3951653"/>
                <a:gd name="connsiteY175" fmla="*/ 783529 h 2922431"/>
                <a:gd name="connsiteX176" fmla="*/ 1119950 w 3951653"/>
                <a:gd name="connsiteY176" fmla="*/ 731107 h 2922431"/>
                <a:gd name="connsiteX177" fmla="*/ 1221478 w 3951653"/>
                <a:gd name="connsiteY177" fmla="*/ 768758 h 2922431"/>
                <a:gd name="connsiteX178" fmla="*/ 523973 w 3951653"/>
                <a:gd name="connsiteY178" fmla="*/ 2544684 h 2922431"/>
                <a:gd name="connsiteX179" fmla="*/ 431971 w 3951653"/>
                <a:gd name="connsiteY179" fmla="*/ 2500684 h 2922431"/>
                <a:gd name="connsiteX180" fmla="*/ 433814 w 3951653"/>
                <a:gd name="connsiteY180" fmla="*/ 2434530 h 2922431"/>
                <a:gd name="connsiteX181" fmla="*/ 198863 w 3951653"/>
                <a:gd name="connsiteY181" fmla="*/ 2304353 h 2922431"/>
                <a:gd name="connsiteX182" fmla="*/ 275064 w 3951653"/>
                <a:gd name="connsiteY182" fmla="*/ 2101154 h 2922431"/>
                <a:gd name="connsiteX183" fmla="*/ 551289 w 3951653"/>
                <a:gd name="connsiteY183" fmla="*/ 2158304 h 2922431"/>
                <a:gd name="connsiteX184" fmla="*/ 976738 w 3951653"/>
                <a:gd name="connsiteY184" fmla="*/ 1075629 h 2922431"/>
                <a:gd name="connsiteX185" fmla="*/ 735438 w 3951653"/>
                <a:gd name="connsiteY185" fmla="*/ 901004 h 2922431"/>
                <a:gd name="connsiteX186" fmla="*/ 843388 w 3951653"/>
                <a:gd name="connsiteY186" fmla="*/ 697804 h 2922431"/>
                <a:gd name="connsiteX187" fmla="*/ 242980 w 3951653"/>
                <a:gd name="connsiteY187" fmla="*/ 112486 h 2922431"/>
                <a:gd name="connsiteX188" fmla="*/ 394801 w 3951653"/>
                <a:gd name="connsiteY188" fmla="*/ 224085 h 2922431"/>
                <a:gd name="connsiteX189" fmla="*/ 400738 w 3951653"/>
                <a:gd name="connsiteY189" fmla="*/ 256697 h 2922431"/>
                <a:gd name="connsiteX190" fmla="*/ 440959 w 3951653"/>
                <a:gd name="connsiteY190" fmla="*/ 226623 h 2922431"/>
                <a:gd name="connsiteX191" fmla="*/ 505094 w 3951653"/>
                <a:gd name="connsiteY191" fmla="*/ 212264 h 2922431"/>
                <a:gd name="connsiteX192" fmla="*/ 656915 w 3951653"/>
                <a:gd name="connsiteY192" fmla="*/ 323864 h 2922431"/>
                <a:gd name="connsiteX193" fmla="*/ 663539 w 3951653"/>
                <a:gd name="connsiteY193" fmla="*/ 360256 h 2922431"/>
                <a:gd name="connsiteX194" fmla="*/ 673915 w 3951653"/>
                <a:gd name="connsiteY194" fmla="*/ 343187 h 2922431"/>
                <a:gd name="connsiteX195" fmla="*/ 748170 w 3951653"/>
                <a:gd name="connsiteY195" fmla="*/ 309079 h 2922431"/>
                <a:gd name="connsiteX196" fmla="*/ 853181 w 3951653"/>
                <a:gd name="connsiteY196" fmla="*/ 425533 h 2922431"/>
                <a:gd name="connsiteX197" fmla="*/ 748169 w 3951653"/>
                <a:gd name="connsiteY197" fmla="*/ 541989 h 2922431"/>
                <a:gd name="connsiteX198" fmla="*/ 707295 w 3951653"/>
                <a:gd name="connsiteY198" fmla="*/ 532836 h 2922431"/>
                <a:gd name="connsiteX199" fmla="*/ 696429 w 3951653"/>
                <a:gd name="connsiteY199" fmla="*/ 524713 h 2922431"/>
                <a:gd name="connsiteX200" fmla="*/ 691585 w 3951653"/>
                <a:gd name="connsiteY200" fmla="*/ 551323 h 2922431"/>
                <a:gd name="connsiteX201" fmla="*/ 594826 w 3951653"/>
                <a:gd name="connsiteY201" fmla="*/ 622449 h 2922431"/>
                <a:gd name="connsiteX202" fmla="*/ 568123 w 3951653"/>
                <a:gd name="connsiteY202" fmla="*/ 616471 h 2922431"/>
                <a:gd name="connsiteX203" fmla="*/ 567828 w 3951653"/>
                <a:gd name="connsiteY203" fmla="*/ 618092 h 2922431"/>
                <a:gd name="connsiteX204" fmla="*/ 529782 w 3951653"/>
                <a:gd name="connsiteY204" fmla="*/ 669328 h 2922431"/>
                <a:gd name="connsiteX205" fmla="*/ 518483 w 3951653"/>
                <a:gd name="connsiteY205" fmla="*/ 675352 h 2922431"/>
                <a:gd name="connsiteX206" fmla="*/ 524696 w 3951653"/>
                <a:gd name="connsiteY206" fmla="*/ 685570 h 2922431"/>
                <a:gd name="connsiteX207" fmla="*/ 532948 w 3951653"/>
                <a:gd name="connsiteY207" fmla="*/ 730900 h 2922431"/>
                <a:gd name="connsiteX208" fmla="*/ 468812 w 3951653"/>
                <a:gd name="connsiteY208" fmla="*/ 838202 h 2922431"/>
                <a:gd name="connsiteX209" fmla="*/ 452434 w 3951653"/>
                <a:gd name="connsiteY209" fmla="*/ 841869 h 2922431"/>
                <a:gd name="connsiteX210" fmla="*/ 448649 w 3951653"/>
                <a:gd name="connsiteY210" fmla="*/ 862662 h 2922431"/>
                <a:gd name="connsiteX211" fmla="*/ 392765 w 3951653"/>
                <a:gd name="connsiteY211" fmla="*/ 924634 h 2922431"/>
                <a:gd name="connsiteX212" fmla="*/ 358642 w 3951653"/>
                <a:gd name="connsiteY212" fmla="*/ 932274 h 2922431"/>
                <a:gd name="connsiteX213" fmla="*/ 366018 w 3951653"/>
                <a:gd name="connsiteY213" fmla="*/ 972796 h 2922431"/>
                <a:gd name="connsiteX214" fmla="*/ 261008 w 3951653"/>
                <a:gd name="connsiteY214" fmla="*/ 1089251 h 2922431"/>
                <a:gd name="connsiteX215" fmla="*/ 155996 w 3951653"/>
                <a:gd name="connsiteY215" fmla="*/ 972797 h 2922431"/>
                <a:gd name="connsiteX216" fmla="*/ 220133 w 3951653"/>
                <a:gd name="connsiteY216" fmla="*/ 865493 h 2922431"/>
                <a:gd name="connsiteX217" fmla="*/ 254256 w 3951653"/>
                <a:gd name="connsiteY217" fmla="*/ 857853 h 2922431"/>
                <a:gd name="connsiteX218" fmla="*/ 246879 w 3951653"/>
                <a:gd name="connsiteY218" fmla="*/ 817332 h 2922431"/>
                <a:gd name="connsiteX219" fmla="*/ 311015 w 3951653"/>
                <a:gd name="connsiteY219" fmla="*/ 710029 h 2922431"/>
                <a:gd name="connsiteX220" fmla="*/ 327394 w 3951653"/>
                <a:gd name="connsiteY220" fmla="*/ 706361 h 2922431"/>
                <a:gd name="connsiteX221" fmla="*/ 331178 w 3951653"/>
                <a:gd name="connsiteY221" fmla="*/ 685570 h 2922431"/>
                <a:gd name="connsiteX222" fmla="*/ 353683 w 3951653"/>
                <a:gd name="connsiteY222" fmla="*/ 648553 h 2922431"/>
                <a:gd name="connsiteX223" fmla="*/ 380150 w 3951653"/>
                <a:gd name="connsiteY223" fmla="*/ 628764 h 2922431"/>
                <a:gd name="connsiteX224" fmla="*/ 374311 w 3951653"/>
                <a:gd name="connsiteY224" fmla="*/ 618091 h 2922431"/>
                <a:gd name="connsiteX225" fmla="*/ 373872 w 3951653"/>
                <a:gd name="connsiteY225" fmla="*/ 615681 h 2922431"/>
                <a:gd name="connsiteX226" fmla="*/ 369166 w 3951653"/>
                <a:gd name="connsiteY226" fmla="*/ 616734 h 2922431"/>
                <a:gd name="connsiteX227" fmla="*/ 323023 w 3951653"/>
                <a:gd name="connsiteY227" fmla="*/ 608997 h 2922431"/>
                <a:gd name="connsiteX228" fmla="*/ 299293 w 3951653"/>
                <a:gd name="connsiteY228" fmla="*/ 596346 h 2922431"/>
                <a:gd name="connsiteX229" fmla="*/ 298158 w 3951653"/>
                <a:gd name="connsiteY229" fmla="*/ 602581 h 2922431"/>
                <a:gd name="connsiteX230" fmla="*/ 155175 w 3951653"/>
                <a:gd name="connsiteY230" fmla="*/ 707684 h 2922431"/>
                <a:gd name="connsiteX231" fmla="*/ 0 w 3951653"/>
                <a:gd name="connsiteY231" fmla="*/ 535598 h 2922431"/>
                <a:gd name="connsiteX232" fmla="*/ 94774 w 3951653"/>
                <a:gd name="connsiteY232" fmla="*/ 377034 h 2922431"/>
                <a:gd name="connsiteX233" fmla="*/ 97290 w 3951653"/>
                <a:gd name="connsiteY233" fmla="*/ 376470 h 2922431"/>
                <a:gd name="connsiteX234" fmla="*/ 85618 w 3951653"/>
                <a:gd name="connsiteY234" fmla="*/ 349547 h 2922431"/>
                <a:gd name="connsiteX235" fmla="*/ 78211 w 3951653"/>
                <a:gd name="connsiteY235" fmla="*/ 295210 h 2922431"/>
                <a:gd name="connsiteX236" fmla="*/ 242980 w 3951653"/>
                <a:gd name="connsiteY236" fmla="*/ 112486 h 2922431"/>
                <a:gd name="connsiteX237" fmla="*/ 744717 w 3951653"/>
                <a:gd name="connsiteY237" fmla="*/ 7286 h 2922431"/>
                <a:gd name="connsiteX238" fmla="*/ 816726 w 3951653"/>
                <a:gd name="connsiteY238" fmla="*/ 95892 h 2922431"/>
                <a:gd name="connsiteX239" fmla="*/ 744717 w 3951653"/>
                <a:gd name="connsiteY239" fmla="*/ 184496 h 2922431"/>
                <a:gd name="connsiteX240" fmla="*/ 672710 w 3951653"/>
                <a:gd name="connsiteY240" fmla="*/ 95892 h 2922431"/>
                <a:gd name="connsiteX241" fmla="*/ 744717 w 3951653"/>
                <a:gd name="connsiteY241" fmla="*/ 7286 h 2922431"/>
                <a:gd name="connsiteX242" fmla="*/ 468892 w 3951653"/>
                <a:gd name="connsiteY242" fmla="*/ 0 h 2922431"/>
                <a:gd name="connsiteX243" fmla="*/ 517648 w 3951653"/>
                <a:gd name="connsiteY243" fmla="*/ 59995 h 2922431"/>
                <a:gd name="connsiteX244" fmla="*/ 468892 w 3951653"/>
                <a:gd name="connsiteY244" fmla="*/ 119990 h 2922431"/>
                <a:gd name="connsiteX245" fmla="*/ 420135 w 3951653"/>
                <a:gd name="connsiteY245" fmla="*/ 59995 h 2922431"/>
                <a:gd name="connsiteX246" fmla="*/ 468892 w 3951653"/>
                <a:gd name="connsiteY246"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2515466 w 3951653"/>
                <a:gd name="connsiteY96" fmla="*/ 2319175 h 2922431"/>
                <a:gd name="connsiteX97" fmla="*/ 2521281 w 3951653"/>
                <a:gd name="connsiteY97" fmla="*/ 2311398 h 2922431"/>
                <a:gd name="connsiteX98" fmla="*/ 2515466 w 3951653"/>
                <a:gd name="connsiteY98" fmla="*/ 2319175 h 2922431"/>
                <a:gd name="connsiteX99" fmla="*/ 1599382 w 3951653"/>
                <a:gd name="connsiteY99" fmla="*/ 1876398 h 2922431"/>
                <a:gd name="connsiteX100" fmla="*/ 1616049 w 3951653"/>
                <a:gd name="connsiteY100" fmla="*/ 1950619 h 2922431"/>
                <a:gd name="connsiteX101" fmla="*/ 1548006 w 3951653"/>
                <a:gd name="connsiteY101" fmla="*/ 2003007 h 2922431"/>
                <a:gd name="connsiteX102" fmla="*/ 1493239 w 3951653"/>
                <a:gd name="connsiteY102" fmla="*/ 1890685 h 2922431"/>
                <a:gd name="connsiteX103" fmla="*/ 1599382 w 3951653"/>
                <a:gd name="connsiteY103" fmla="*/ 1876398 h 2922431"/>
                <a:gd name="connsiteX104" fmla="*/ 1732390 w 3951653"/>
                <a:gd name="connsiteY104" fmla="*/ 1863029 h 2922431"/>
                <a:gd name="connsiteX105" fmla="*/ 1738740 w 3951653"/>
                <a:gd name="connsiteY105" fmla="*/ 1869378 h 2922431"/>
                <a:gd name="connsiteX106" fmla="*/ 1732390 w 3951653"/>
                <a:gd name="connsiteY106" fmla="*/ 1901128 h 2922431"/>
                <a:gd name="connsiteX107" fmla="*/ 1710165 w 3951653"/>
                <a:gd name="connsiteY107" fmla="*/ 1897953 h 2922431"/>
                <a:gd name="connsiteX108" fmla="*/ 1694289 w 3951653"/>
                <a:gd name="connsiteY108" fmla="*/ 1872553 h 2922431"/>
                <a:gd name="connsiteX109" fmla="*/ 1713340 w 3951653"/>
                <a:gd name="connsiteY109" fmla="*/ 1866203 h 2922431"/>
                <a:gd name="connsiteX110" fmla="*/ 1732390 w 3951653"/>
                <a:gd name="connsiteY110" fmla="*/ 1863029 h 2922431"/>
                <a:gd name="connsiteX111" fmla="*/ 3649111 w 3951653"/>
                <a:gd name="connsiteY111" fmla="*/ 2468545 h 2922431"/>
                <a:gd name="connsiteX112" fmla="*/ 3058294 w 3951653"/>
                <a:gd name="connsiteY112" fmla="*/ 2231734 h 2922431"/>
                <a:gd name="connsiteX113" fmla="*/ 3002716 w 3951653"/>
                <a:gd name="connsiteY113" fmla="*/ 2294561 h 2922431"/>
                <a:gd name="connsiteX114" fmla="*/ 3730550 w 3951653"/>
                <a:gd name="connsiteY114" fmla="*/ 2281715 h 2922431"/>
                <a:gd name="connsiteX115" fmla="*/ 3951653 w 3951653"/>
                <a:gd name="connsiteY115" fmla="*/ 2395278 h 2922431"/>
                <a:gd name="connsiteX116" fmla="*/ 3814637 w 3951653"/>
                <a:gd name="connsiteY116" fmla="*/ 2485460 h 2922431"/>
                <a:gd name="connsiteX117" fmla="*/ 3649111 w 3951653"/>
                <a:gd name="connsiteY117" fmla="*/ 2468545 h 2922431"/>
                <a:gd name="connsiteX118" fmla="*/ 1000369 w 3951653"/>
                <a:gd name="connsiteY118" fmla="*/ 1732290 h 2922431"/>
                <a:gd name="connsiteX119" fmla="*/ 978800 w 3951653"/>
                <a:gd name="connsiteY119" fmla="*/ 1918355 h 2922431"/>
                <a:gd name="connsiteX120" fmla="*/ 1026437 w 3951653"/>
                <a:gd name="connsiteY120" fmla="*/ 2099505 h 2922431"/>
                <a:gd name="connsiteX121" fmla="*/ 1048005 w 3951653"/>
                <a:gd name="connsiteY121" fmla="*/ 1913443 h 2922431"/>
                <a:gd name="connsiteX122" fmla="*/ 1000369 w 3951653"/>
                <a:gd name="connsiteY122" fmla="*/ 1732290 h 2922431"/>
                <a:gd name="connsiteX123" fmla="*/ 1660555 w 3951653"/>
                <a:gd name="connsiteY123" fmla="*/ 1553217 h 2922431"/>
                <a:gd name="connsiteX124" fmla="*/ 1738542 w 3951653"/>
                <a:gd name="connsiteY124" fmla="*/ 1603223 h 2922431"/>
                <a:gd name="connsiteX125" fmla="*/ 1717110 w 3951653"/>
                <a:gd name="connsiteY125" fmla="*/ 1715545 h 2922431"/>
                <a:gd name="connsiteX126" fmla="*/ 1617693 w 3951653"/>
                <a:gd name="connsiteY126" fmla="*/ 1644107 h 2922431"/>
                <a:gd name="connsiteX127" fmla="*/ 1660555 w 3951653"/>
                <a:gd name="connsiteY127" fmla="*/ 1553217 h 2922431"/>
                <a:gd name="connsiteX128" fmla="*/ 1119548 w 3951653"/>
                <a:gd name="connsiteY128" fmla="*/ 1458296 h 2922431"/>
                <a:gd name="connsiteX129" fmla="*/ 1104848 w 3951653"/>
                <a:gd name="connsiteY129" fmla="*/ 1759674 h 2922431"/>
                <a:gd name="connsiteX130" fmla="*/ 1161974 w 3951653"/>
                <a:gd name="connsiteY130" fmla="*/ 2055952 h 2922431"/>
                <a:gd name="connsiteX131" fmla="*/ 1176673 w 3951653"/>
                <a:gd name="connsiteY131" fmla="*/ 1754575 h 2922431"/>
                <a:gd name="connsiteX132" fmla="*/ 1119548 w 3951653"/>
                <a:gd name="connsiteY132" fmla="*/ 1458296 h 2922431"/>
                <a:gd name="connsiteX133" fmla="*/ 578603 w 3951653"/>
                <a:gd name="connsiteY133" fmla="*/ 1457544 h 2922431"/>
                <a:gd name="connsiteX134" fmla="*/ 618108 w 3951653"/>
                <a:gd name="connsiteY134" fmla="*/ 1506154 h 2922431"/>
                <a:gd name="connsiteX135" fmla="*/ 578603 w 3951653"/>
                <a:gd name="connsiteY135" fmla="*/ 1554764 h 2922431"/>
                <a:gd name="connsiteX136" fmla="*/ 539098 w 3951653"/>
                <a:gd name="connsiteY136" fmla="*/ 1506155 h 2922431"/>
                <a:gd name="connsiteX137" fmla="*/ 578603 w 3951653"/>
                <a:gd name="connsiteY137" fmla="*/ 1457544 h 2922431"/>
                <a:gd name="connsiteX138" fmla="*/ 1212801 w 3951653"/>
                <a:gd name="connsiteY138" fmla="*/ 1457091 h 2922431"/>
                <a:gd name="connsiteX139" fmla="*/ 1219094 w 3951653"/>
                <a:gd name="connsiteY139" fmla="*/ 1644295 h 2922431"/>
                <a:gd name="connsiteX140" fmla="*/ 1293097 w 3951653"/>
                <a:gd name="connsiteY140" fmla="*/ 1816367 h 2922431"/>
                <a:gd name="connsiteX141" fmla="*/ 1286804 w 3951653"/>
                <a:gd name="connsiteY141" fmla="*/ 1629164 h 2922431"/>
                <a:gd name="connsiteX142" fmla="*/ 1212801 w 3951653"/>
                <a:gd name="connsiteY142" fmla="*/ 1457091 h 2922431"/>
                <a:gd name="connsiteX143" fmla="*/ 394346 w 3951653"/>
                <a:gd name="connsiteY143" fmla="*/ 1303027 h 2922431"/>
                <a:gd name="connsiteX144" fmla="*/ 464328 w 3951653"/>
                <a:gd name="connsiteY144" fmla="*/ 1389139 h 2922431"/>
                <a:gd name="connsiteX145" fmla="*/ 394346 w 3951653"/>
                <a:gd name="connsiteY145" fmla="*/ 1475252 h 2922431"/>
                <a:gd name="connsiteX146" fmla="*/ 324364 w 3951653"/>
                <a:gd name="connsiteY146" fmla="*/ 1389139 h 2922431"/>
                <a:gd name="connsiteX147" fmla="*/ 394346 w 3951653"/>
                <a:gd name="connsiteY147" fmla="*/ 1303027 h 2922431"/>
                <a:gd name="connsiteX148" fmla="*/ 1584951 w 3951653"/>
                <a:gd name="connsiteY148" fmla="*/ 1184397 h 2922431"/>
                <a:gd name="connsiteX149" fmla="*/ 1057908 w 3951653"/>
                <a:gd name="connsiteY149" fmla="*/ 2502857 h 2922431"/>
                <a:gd name="connsiteX150" fmla="*/ 1523378 w 3951653"/>
                <a:gd name="connsiteY150" fmla="*/ 2559844 h 2922431"/>
                <a:gd name="connsiteX151" fmla="*/ 1933739 w 3951653"/>
                <a:gd name="connsiteY151" fmla="*/ 1517606 h 2922431"/>
                <a:gd name="connsiteX152" fmla="*/ 1584951 w 3951653"/>
                <a:gd name="connsiteY152" fmla="*/ 1184397 h 2922431"/>
                <a:gd name="connsiteX153" fmla="*/ 405497 w 3951653"/>
                <a:gd name="connsiteY153" fmla="*/ 1063408 h 2922431"/>
                <a:gd name="connsiteX154" fmla="*/ 438833 w 3951653"/>
                <a:gd name="connsiteY154" fmla="*/ 1168585 h 2922431"/>
                <a:gd name="connsiteX155" fmla="*/ 306496 w 3951653"/>
                <a:gd name="connsiteY155" fmla="*/ 1223354 h 2922431"/>
                <a:gd name="connsiteX156" fmla="*/ 251323 w 3951653"/>
                <a:gd name="connsiteY156" fmla="*/ 1105347 h 2922431"/>
                <a:gd name="connsiteX157" fmla="*/ 289827 w 3951653"/>
                <a:gd name="connsiteY157" fmla="*/ 1094364 h 2922431"/>
                <a:gd name="connsiteX158" fmla="*/ 405497 w 3951653"/>
                <a:gd name="connsiteY158" fmla="*/ 1063408 h 2922431"/>
                <a:gd name="connsiteX159" fmla="*/ 1358748 w 3951653"/>
                <a:gd name="connsiteY159" fmla="*/ 992093 h 2922431"/>
                <a:gd name="connsiteX160" fmla="*/ 1214732 w 3951653"/>
                <a:gd name="connsiteY160" fmla="*/ 1138002 h 2922431"/>
                <a:gd name="connsiteX161" fmla="*/ 1358747 w 3951653"/>
                <a:gd name="connsiteY161" fmla="*/ 1283911 h 2922431"/>
                <a:gd name="connsiteX162" fmla="*/ 1502763 w 3951653"/>
                <a:gd name="connsiteY162" fmla="*/ 1138003 h 2922431"/>
                <a:gd name="connsiteX163" fmla="*/ 1358748 w 3951653"/>
                <a:gd name="connsiteY163" fmla="*/ 992093 h 2922431"/>
                <a:gd name="connsiteX164" fmla="*/ 1287889 w 3951653"/>
                <a:gd name="connsiteY164" fmla="*/ 812101 h 2922431"/>
                <a:gd name="connsiteX165" fmla="*/ 1586339 w 3951653"/>
                <a:gd name="connsiteY165" fmla="*/ 926401 h 2922431"/>
                <a:gd name="connsiteX166" fmla="*/ 1586093 w 3951653"/>
                <a:gd name="connsiteY166" fmla="*/ 1014410 h 2922431"/>
                <a:gd name="connsiteX167" fmla="*/ 2054578 w 3951653"/>
                <a:gd name="connsiteY167" fmla="*/ 1474785 h 2922431"/>
                <a:gd name="connsiteX168" fmla="*/ 1597377 w 3951653"/>
                <a:gd name="connsiteY168" fmla="*/ 2671183 h 2922431"/>
                <a:gd name="connsiteX169" fmla="*/ 967214 w 3951653"/>
                <a:gd name="connsiteY169" fmla="*/ 2653602 h 2922431"/>
                <a:gd name="connsiteX170" fmla="*/ 891013 w 3951653"/>
                <a:gd name="connsiteY170" fmla="*/ 2704402 h 2922431"/>
                <a:gd name="connsiteX171" fmla="*/ 585968 w 3951653"/>
                <a:gd name="connsiteY171" fmla="*/ 2572757 h 2922431"/>
                <a:gd name="connsiteX172" fmla="*/ 1287889 w 3951653"/>
                <a:gd name="connsiteY172" fmla="*/ 812101 h 2922431"/>
                <a:gd name="connsiteX173" fmla="*/ 843388 w 3951653"/>
                <a:gd name="connsiteY173" fmla="*/ 697804 h 2922431"/>
                <a:gd name="connsiteX174" fmla="*/ 1081514 w 3951653"/>
                <a:gd name="connsiteY174" fmla="*/ 783529 h 2922431"/>
                <a:gd name="connsiteX175" fmla="*/ 1119950 w 3951653"/>
                <a:gd name="connsiteY175" fmla="*/ 731107 h 2922431"/>
                <a:gd name="connsiteX176" fmla="*/ 1221478 w 3951653"/>
                <a:gd name="connsiteY176" fmla="*/ 768758 h 2922431"/>
                <a:gd name="connsiteX177" fmla="*/ 523973 w 3951653"/>
                <a:gd name="connsiteY177" fmla="*/ 2544684 h 2922431"/>
                <a:gd name="connsiteX178" fmla="*/ 431971 w 3951653"/>
                <a:gd name="connsiteY178" fmla="*/ 2500684 h 2922431"/>
                <a:gd name="connsiteX179" fmla="*/ 433814 w 3951653"/>
                <a:gd name="connsiteY179" fmla="*/ 2434530 h 2922431"/>
                <a:gd name="connsiteX180" fmla="*/ 198863 w 3951653"/>
                <a:gd name="connsiteY180" fmla="*/ 2304353 h 2922431"/>
                <a:gd name="connsiteX181" fmla="*/ 275064 w 3951653"/>
                <a:gd name="connsiteY181" fmla="*/ 2101154 h 2922431"/>
                <a:gd name="connsiteX182" fmla="*/ 551289 w 3951653"/>
                <a:gd name="connsiteY182" fmla="*/ 2158304 h 2922431"/>
                <a:gd name="connsiteX183" fmla="*/ 976738 w 3951653"/>
                <a:gd name="connsiteY183" fmla="*/ 1075629 h 2922431"/>
                <a:gd name="connsiteX184" fmla="*/ 735438 w 3951653"/>
                <a:gd name="connsiteY184" fmla="*/ 901004 h 2922431"/>
                <a:gd name="connsiteX185" fmla="*/ 843388 w 3951653"/>
                <a:gd name="connsiteY185" fmla="*/ 697804 h 2922431"/>
                <a:gd name="connsiteX186" fmla="*/ 242980 w 3951653"/>
                <a:gd name="connsiteY186" fmla="*/ 112486 h 2922431"/>
                <a:gd name="connsiteX187" fmla="*/ 394801 w 3951653"/>
                <a:gd name="connsiteY187" fmla="*/ 224085 h 2922431"/>
                <a:gd name="connsiteX188" fmla="*/ 400738 w 3951653"/>
                <a:gd name="connsiteY188" fmla="*/ 256697 h 2922431"/>
                <a:gd name="connsiteX189" fmla="*/ 440959 w 3951653"/>
                <a:gd name="connsiteY189" fmla="*/ 226623 h 2922431"/>
                <a:gd name="connsiteX190" fmla="*/ 505094 w 3951653"/>
                <a:gd name="connsiteY190" fmla="*/ 212264 h 2922431"/>
                <a:gd name="connsiteX191" fmla="*/ 656915 w 3951653"/>
                <a:gd name="connsiteY191" fmla="*/ 323864 h 2922431"/>
                <a:gd name="connsiteX192" fmla="*/ 663539 w 3951653"/>
                <a:gd name="connsiteY192" fmla="*/ 360256 h 2922431"/>
                <a:gd name="connsiteX193" fmla="*/ 673915 w 3951653"/>
                <a:gd name="connsiteY193" fmla="*/ 343187 h 2922431"/>
                <a:gd name="connsiteX194" fmla="*/ 748170 w 3951653"/>
                <a:gd name="connsiteY194" fmla="*/ 309079 h 2922431"/>
                <a:gd name="connsiteX195" fmla="*/ 853181 w 3951653"/>
                <a:gd name="connsiteY195" fmla="*/ 425533 h 2922431"/>
                <a:gd name="connsiteX196" fmla="*/ 748169 w 3951653"/>
                <a:gd name="connsiteY196" fmla="*/ 541989 h 2922431"/>
                <a:gd name="connsiteX197" fmla="*/ 707295 w 3951653"/>
                <a:gd name="connsiteY197" fmla="*/ 532836 h 2922431"/>
                <a:gd name="connsiteX198" fmla="*/ 696429 w 3951653"/>
                <a:gd name="connsiteY198" fmla="*/ 524713 h 2922431"/>
                <a:gd name="connsiteX199" fmla="*/ 691585 w 3951653"/>
                <a:gd name="connsiteY199" fmla="*/ 551323 h 2922431"/>
                <a:gd name="connsiteX200" fmla="*/ 594826 w 3951653"/>
                <a:gd name="connsiteY200" fmla="*/ 622449 h 2922431"/>
                <a:gd name="connsiteX201" fmla="*/ 568123 w 3951653"/>
                <a:gd name="connsiteY201" fmla="*/ 616471 h 2922431"/>
                <a:gd name="connsiteX202" fmla="*/ 567828 w 3951653"/>
                <a:gd name="connsiteY202" fmla="*/ 618092 h 2922431"/>
                <a:gd name="connsiteX203" fmla="*/ 529782 w 3951653"/>
                <a:gd name="connsiteY203" fmla="*/ 669328 h 2922431"/>
                <a:gd name="connsiteX204" fmla="*/ 518483 w 3951653"/>
                <a:gd name="connsiteY204" fmla="*/ 675352 h 2922431"/>
                <a:gd name="connsiteX205" fmla="*/ 524696 w 3951653"/>
                <a:gd name="connsiteY205" fmla="*/ 685570 h 2922431"/>
                <a:gd name="connsiteX206" fmla="*/ 532948 w 3951653"/>
                <a:gd name="connsiteY206" fmla="*/ 730900 h 2922431"/>
                <a:gd name="connsiteX207" fmla="*/ 468812 w 3951653"/>
                <a:gd name="connsiteY207" fmla="*/ 838202 h 2922431"/>
                <a:gd name="connsiteX208" fmla="*/ 452434 w 3951653"/>
                <a:gd name="connsiteY208" fmla="*/ 841869 h 2922431"/>
                <a:gd name="connsiteX209" fmla="*/ 448649 w 3951653"/>
                <a:gd name="connsiteY209" fmla="*/ 862662 h 2922431"/>
                <a:gd name="connsiteX210" fmla="*/ 392765 w 3951653"/>
                <a:gd name="connsiteY210" fmla="*/ 924634 h 2922431"/>
                <a:gd name="connsiteX211" fmla="*/ 358642 w 3951653"/>
                <a:gd name="connsiteY211" fmla="*/ 932274 h 2922431"/>
                <a:gd name="connsiteX212" fmla="*/ 366018 w 3951653"/>
                <a:gd name="connsiteY212" fmla="*/ 972796 h 2922431"/>
                <a:gd name="connsiteX213" fmla="*/ 261008 w 3951653"/>
                <a:gd name="connsiteY213" fmla="*/ 1089251 h 2922431"/>
                <a:gd name="connsiteX214" fmla="*/ 155996 w 3951653"/>
                <a:gd name="connsiteY214" fmla="*/ 972797 h 2922431"/>
                <a:gd name="connsiteX215" fmla="*/ 220133 w 3951653"/>
                <a:gd name="connsiteY215" fmla="*/ 865493 h 2922431"/>
                <a:gd name="connsiteX216" fmla="*/ 254256 w 3951653"/>
                <a:gd name="connsiteY216" fmla="*/ 857853 h 2922431"/>
                <a:gd name="connsiteX217" fmla="*/ 246879 w 3951653"/>
                <a:gd name="connsiteY217" fmla="*/ 817332 h 2922431"/>
                <a:gd name="connsiteX218" fmla="*/ 311015 w 3951653"/>
                <a:gd name="connsiteY218" fmla="*/ 710029 h 2922431"/>
                <a:gd name="connsiteX219" fmla="*/ 327394 w 3951653"/>
                <a:gd name="connsiteY219" fmla="*/ 706361 h 2922431"/>
                <a:gd name="connsiteX220" fmla="*/ 331178 w 3951653"/>
                <a:gd name="connsiteY220" fmla="*/ 685570 h 2922431"/>
                <a:gd name="connsiteX221" fmla="*/ 353683 w 3951653"/>
                <a:gd name="connsiteY221" fmla="*/ 648553 h 2922431"/>
                <a:gd name="connsiteX222" fmla="*/ 380150 w 3951653"/>
                <a:gd name="connsiteY222" fmla="*/ 628764 h 2922431"/>
                <a:gd name="connsiteX223" fmla="*/ 374311 w 3951653"/>
                <a:gd name="connsiteY223" fmla="*/ 618091 h 2922431"/>
                <a:gd name="connsiteX224" fmla="*/ 373872 w 3951653"/>
                <a:gd name="connsiteY224" fmla="*/ 615681 h 2922431"/>
                <a:gd name="connsiteX225" fmla="*/ 369166 w 3951653"/>
                <a:gd name="connsiteY225" fmla="*/ 616734 h 2922431"/>
                <a:gd name="connsiteX226" fmla="*/ 323023 w 3951653"/>
                <a:gd name="connsiteY226" fmla="*/ 608997 h 2922431"/>
                <a:gd name="connsiteX227" fmla="*/ 299293 w 3951653"/>
                <a:gd name="connsiteY227" fmla="*/ 596346 h 2922431"/>
                <a:gd name="connsiteX228" fmla="*/ 298158 w 3951653"/>
                <a:gd name="connsiteY228" fmla="*/ 602581 h 2922431"/>
                <a:gd name="connsiteX229" fmla="*/ 155175 w 3951653"/>
                <a:gd name="connsiteY229" fmla="*/ 707684 h 2922431"/>
                <a:gd name="connsiteX230" fmla="*/ 0 w 3951653"/>
                <a:gd name="connsiteY230" fmla="*/ 535598 h 2922431"/>
                <a:gd name="connsiteX231" fmla="*/ 94774 w 3951653"/>
                <a:gd name="connsiteY231" fmla="*/ 377034 h 2922431"/>
                <a:gd name="connsiteX232" fmla="*/ 97290 w 3951653"/>
                <a:gd name="connsiteY232" fmla="*/ 376470 h 2922431"/>
                <a:gd name="connsiteX233" fmla="*/ 85618 w 3951653"/>
                <a:gd name="connsiteY233" fmla="*/ 349547 h 2922431"/>
                <a:gd name="connsiteX234" fmla="*/ 78211 w 3951653"/>
                <a:gd name="connsiteY234" fmla="*/ 295210 h 2922431"/>
                <a:gd name="connsiteX235" fmla="*/ 242980 w 3951653"/>
                <a:gd name="connsiteY235" fmla="*/ 112486 h 2922431"/>
                <a:gd name="connsiteX236" fmla="*/ 744717 w 3951653"/>
                <a:gd name="connsiteY236" fmla="*/ 7286 h 2922431"/>
                <a:gd name="connsiteX237" fmla="*/ 816726 w 3951653"/>
                <a:gd name="connsiteY237" fmla="*/ 95892 h 2922431"/>
                <a:gd name="connsiteX238" fmla="*/ 744717 w 3951653"/>
                <a:gd name="connsiteY238" fmla="*/ 184496 h 2922431"/>
                <a:gd name="connsiteX239" fmla="*/ 672710 w 3951653"/>
                <a:gd name="connsiteY239" fmla="*/ 95892 h 2922431"/>
                <a:gd name="connsiteX240" fmla="*/ 744717 w 3951653"/>
                <a:gd name="connsiteY240" fmla="*/ 7286 h 2922431"/>
                <a:gd name="connsiteX241" fmla="*/ 468892 w 3951653"/>
                <a:gd name="connsiteY241" fmla="*/ 0 h 2922431"/>
                <a:gd name="connsiteX242" fmla="*/ 517648 w 3951653"/>
                <a:gd name="connsiteY242" fmla="*/ 59995 h 2922431"/>
                <a:gd name="connsiteX243" fmla="*/ 468892 w 3951653"/>
                <a:gd name="connsiteY243" fmla="*/ 119990 h 2922431"/>
                <a:gd name="connsiteX244" fmla="*/ 420135 w 3951653"/>
                <a:gd name="connsiteY244" fmla="*/ 59995 h 2922431"/>
                <a:gd name="connsiteX245" fmla="*/ 468892 w 3951653"/>
                <a:gd name="connsiteY245"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058294 w 3951653"/>
                <a:gd name="connsiteY109" fmla="*/ 2231734 h 2922431"/>
                <a:gd name="connsiteX110" fmla="*/ 3002716 w 3951653"/>
                <a:gd name="connsiteY110" fmla="*/ 2294561 h 2922431"/>
                <a:gd name="connsiteX111" fmla="*/ 3730550 w 3951653"/>
                <a:gd name="connsiteY111" fmla="*/ 2281715 h 2922431"/>
                <a:gd name="connsiteX112" fmla="*/ 3951653 w 3951653"/>
                <a:gd name="connsiteY112" fmla="*/ 2395278 h 2922431"/>
                <a:gd name="connsiteX113" fmla="*/ 3814637 w 3951653"/>
                <a:gd name="connsiteY113" fmla="*/ 2485460 h 2922431"/>
                <a:gd name="connsiteX114" fmla="*/ 3649111 w 3951653"/>
                <a:gd name="connsiteY114" fmla="*/ 2468545 h 2922431"/>
                <a:gd name="connsiteX115" fmla="*/ 1000369 w 3951653"/>
                <a:gd name="connsiteY115" fmla="*/ 1732290 h 2922431"/>
                <a:gd name="connsiteX116" fmla="*/ 978800 w 3951653"/>
                <a:gd name="connsiteY116" fmla="*/ 1918355 h 2922431"/>
                <a:gd name="connsiteX117" fmla="*/ 1026437 w 3951653"/>
                <a:gd name="connsiteY117" fmla="*/ 2099505 h 2922431"/>
                <a:gd name="connsiteX118" fmla="*/ 1048005 w 3951653"/>
                <a:gd name="connsiteY118" fmla="*/ 1913443 h 2922431"/>
                <a:gd name="connsiteX119" fmla="*/ 1000369 w 3951653"/>
                <a:gd name="connsiteY119" fmla="*/ 1732290 h 2922431"/>
                <a:gd name="connsiteX120" fmla="*/ 1660555 w 3951653"/>
                <a:gd name="connsiteY120" fmla="*/ 1553217 h 2922431"/>
                <a:gd name="connsiteX121" fmla="*/ 1738542 w 3951653"/>
                <a:gd name="connsiteY121" fmla="*/ 1603223 h 2922431"/>
                <a:gd name="connsiteX122" fmla="*/ 1717110 w 3951653"/>
                <a:gd name="connsiteY122" fmla="*/ 1715545 h 2922431"/>
                <a:gd name="connsiteX123" fmla="*/ 1617693 w 3951653"/>
                <a:gd name="connsiteY123" fmla="*/ 1644107 h 2922431"/>
                <a:gd name="connsiteX124" fmla="*/ 1660555 w 3951653"/>
                <a:gd name="connsiteY124" fmla="*/ 1553217 h 2922431"/>
                <a:gd name="connsiteX125" fmla="*/ 1119548 w 3951653"/>
                <a:gd name="connsiteY125" fmla="*/ 1458296 h 2922431"/>
                <a:gd name="connsiteX126" fmla="*/ 1104848 w 3951653"/>
                <a:gd name="connsiteY126" fmla="*/ 1759674 h 2922431"/>
                <a:gd name="connsiteX127" fmla="*/ 1161974 w 3951653"/>
                <a:gd name="connsiteY127" fmla="*/ 2055952 h 2922431"/>
                <a:gd name="connsiteX128" fmla="*/ 1176673 w 3951653"/>
                <a:gd name="connsiteY128" fmla="*/ 1754575 h 2922431"/>
                <a:gd name="connsiteX129" fmla="*/ 1119548 w 3951653"/>
                <a:gd name="connsiteY129" fmla="*/ 1458296 h 2922431"/>
                <a:gd name="connsiteX130" fmla="*/ 578603 w 3951653"/>
                <a:gd name="connsiteY130" fmla="*/ 1457544 h 2922431"/>
                <a:gd name="connsiteX131" fmla="*/ 618108 w 3951653"/>
                <a:gd name="connsiteY131" fmla="*/ 1506154 h 2922431"/>
                <a:gd name="connsiteX132" fmla="*/ 578603 w 3951653"/>
                <a:gd name="connsiteY132" fmla="*/ 1554764 h 2922431"/>
                <a:gd name="connsiteX133" fmla="*/ 539098 w 3951653"/>
                <a:gd name="connsiteY133" fmla="*/ 1506155 h 2922431"/>
                <a:gd name="connsiteX134" fmla="*/ 578603 w 3951653"/>
                <a:gd name="connsiteY134" fmla="*/ 1457544 h 2922431"/>
                <a:gd name="connsiteX135" fmla="*/ 1212801 w 3951653"/>
                <a:gd name="connsiteY135" fmla="*/ 1457091 h 2922431"/>
                <a:gd name="connsiteX136" fmla="*/ 1219094 w 3951653"/>
                <a:gd name="connsiteY136" fmla="*/ 1644295 h 2922431"/>
                <a:gd name="connsiteX137" fmla="*/ 1293097 w 3951653"/>
                <a:gd name="connsiteY137" fmla="*/ 1816367 h 2922431"/>
                <a:gd name="connsiteX138" fmla="*/ 1286804 w 3951653"/>
                <a:gd name="connsiteY138" fmla="*/ 1629164 h 2922431"/>
                <a:gd name="connsiteX139" fmla="*/ 1212801 w 3951653"/>
                <a:gd name="connsiteY139" fmla="*/ 1457091 h 2922431"/>
                <a:gd name="connsiteX140" fmla="*/ 394346 w 3951653"/>
                <a:gd name="connsiteY140" fmla="*/ 1303027 h 2922431"/>
                <a:gd name="connsiteX141" fmla="*/ 464328 w 3951653"/>
                <a:gd name="connsiteY141" fmla="*/ 1389139 h 2922431"/>
                <a:gd name="connsiteX142" fmla="*/ 394346 w 3951653"/>
                <a:gd name="connsiteY142" fmla="*/ 1475252 h 2922431"/>
                <a:gd name="connsiteX143" fmla="*/ 324364 w 3951653"/>
                <a:gd name="connsiteY143" fmla="*/ 1389139 h 2922431"/>
                <a:gd name="connsiteX144" fmla="*/ 394346 w 3951653"/>
                <a:gd name="connsiteY144" fmla="*/ 1303027 h 2922431"/>
                <a:gd name="connsiteX145" fmla="*/ 1584951 w 3951653"/>
                <a:gd name="connsiteY145" fmla="*/ 1184397 h 2922431"/>
                <a:gd name="connsiteX146" fmla="*/ 1057908 w 3951653"/>
                <a:gd name="connsiteY146" fmla="*/ 2502857 h 2922431"/>
                <a:gd name="connsiteX147" fmla="*/ 1523378 w 3951653"/>
                <a:gd name="connsiteY147" fmla="*/ 2559844 h 2922431"/>
                <a:gd name="connsiteX148" fmla="*/ 1933739 w 3951653"/>
                <a:gd name="connsiteY148" fmla="*/ 1517606 h 2922431"/>
                <a:gd name="connsiteX149" fmla="*/ 1584951 w 3951653"/>
                <a:gd name="connsiteY149" fmla="*/ 1184397 h 2922431"/>
                <a:gd name="connsiteX150" fmla="*/ 405497 w 3951653"/>
                <a:gd name="connsiteY150" fmla="*/ 1063408 h 2922431"/>
                <a:gd name="connsiteX151" fmla="*/ 438833 w 3951653"/>
                <a:gd name="connsiteY151" fmla="*/ 1168585 h 2922431"/>
                <a:gd name="connsiteX152" fmla="*/ 306496 w 3951653"/>
                <a:gd name="connsiteY152" fmla="*/ 1223354 h 2922431"/>
                <a:gd name="connsiteX153" fmla="*/ 251323 w 3951653"/>
                <a:gd name="connsiteY153" fmla="*/ 1105347 h 2922431"/>
                <a:gd name="connsiteX154" fmla="*/ 289827 w 3951653"/>
                <a:gd name="connsiteY154" fmla="*/ 1094364 h 2922431"/>
                <a:gd name="connsiteX155" fmla="*/ 405497 w 3951653"/>
                <a:gd name="connsiteY155" fmla="*/ 1063408 h 2922431"/>
                <a:gd name="connsiteX156" fmla="*/ 1358748 w 3951653"/>
                <a:gd name="connsiteY156" fmla="*/ 992093 h 2922431"/>
                <a:gd name="connsiteX157" fmla="*/ 1214732 w 3951653"/>
                <a:gd name="connsiteY157" fmla="*/ 1138002 h 2922431"/>
                <a:gd name="connsiteX158" fmla="*/ 1358747 w 3951653"/>
                <a:gd name="connsiteY158" fmla="*/ 1283911 h 2922431"/>
                <a:gd name="connsiteX159" fmla="*/ 1502763 w 3951653"/>
                <a:gd name="connsiteY159" fmla="*/ 1138003 h 2922431"/>
                <a:gd name="connsiteX160" fmla="*/ 1358748 w 3951653"/>
                <a:gd name="connsiteY160" fmla="*/ 992093 h 2922431"/>
                <a:gd name="connsiteX161" fmla="*/ 1287889 w 3951653"/>
                <a:gd name="connsiteY161" fmla="*/ 812101 h 2922431"/>
                <a:gd name="connsiteX162" fmla="*/ 1586339 w 3951653"/>
                <a:gd name="connsiteY162" fmla="*/ 926401 h 2922431"/>
                <a:gd name="connsiteX163" fmla="*/ 1586093 w 3951653"/>
                <a:gd name="connsiteY163" fmla="*/ 1014410 h 2922431"/>
                <a:gd name="connsiteX164" fmla="*/ 2054578 w 3951653"/>
                <a:gd name="connsiteY164" fmla="*/ 1474785 h 2922431"/>
                <a:gd name="connsiteX165" fmla="*/ 1597377 w 3951653"/>
                <a:gd name="connsiteY165" fmla="*/ 2671183 h 2922431"/>
                <a:gd name="connsiteX166" fmla="*/ 967214 w 3951653"/>
                <a:gd name="connsiteY166" fmla="*/ 2653602 h 2922431"/>
                <a:gd name="connsiteX167" fmla="*/ 891013 w 3951653"/>
                <a:gd name="connsiteY167" fmla="*/ 2704402 h 2922431"/>
                <a:gd name="connsiteX168" fmla="*/ 585968 w 3951653"/>
                <a:gd name="connsiteY168" fmla="*/ 2572757 h 2922431"/>
                <a:gd name="connsiteX169" fmla="*/ 1287889 w 3951653"/>
                <a:gd name="connsiteY169" fmla="*/ 812101 h 2922431"/>
                <a:gd name="connsiteX170" fmla="*/ 843388 w 3951653"/>
                <a:gd name="connsiteY170" fmla="*/ 697804 h 2922431"/>
                <a:gd name="connsiteX171" fmla="*/ 1081514 w 3951653"/>
                <a:gd name="connsiteY171" fmla="*/ 783529 h 2922431"/>
                <a:gd name="connsiteX172" fmla="*/ 1119950 w 3951653"/>
                <a:gd name="connsiteY172" fmla="*/ 731107 h 2922431"/>
                <a:gd name="connsiteX173" fmla="*/ 1221478 w 3951653"/>
                <a:gd name="connsiteY173" fmla="*/ 768758 h 2922431"/>
                <a:gd name="connsiteX174" fmla="*/ 523973 w 3951653"/>
                <a:gd name="connsiteY174" fmla="*/ 2544684 h 2922431"/>
                <a:gd name="connsiteX175" fmla="*/ 431971 w 3951653"/>
                <a:gd name="connsiteY175" fmla="*/ 2500684 h 2922431"/>
                <a:gd name="connsiteX176" fmla="*/ 433814 w 3951653"/>
                <a:gd name="connsiteY176" fmla="*/ 2434530 h 2922431"/>
                <a:gd name="connsiteX177" fmla="*/ 198863 w 3951653"/>
                <a:gd name="connsiteY177" fmla="*/ 2304353 h 2922431"/>
                <a:gd name="connsiteX178" fmla="*/ 275064 w 3951653"/>
                <a:gd name="connsiteY178" fmla="*/ 2101154 h 2922431"/>
                <a:gd name="connsiteX179" fmla="*/ 551289 w 3951653"/>
                <a:gd name="connsiteY179" fmla="*/ 2158304 h 2922431"/>
                <a:gd name="connsiteX180" fmla="*/ 976738 w 3951653"/>
                <a:gd name="connsiteY180" fmla="*/ 1075629 h 2922431"/>
                <a:gd name="connsiteX181" fmla="*/ 735438 w 3951653"/>
                <a:gd name="connsiteY181" fmla="*/ 901004 h 2922431"/>
                <a:gd name="connsiteX182" fmla="*/ 843388 w 3951653"/>
                <a:gd name="connsiteY182" fmla="*/ 697804 h 2922431"/>
                <a:gd name="connsiteX183" fmla="*/ 242980 w 3951653"/>
                <a:gd name="connsiteY183" fmla="*/ 112486 h 2922431"/>
                <a:gd name="connsiteX184" fmla="*/ 394801 w 3951653"/>
                <a:gd name="connsiteY184" fmla="*/ 224085 h 2922431"/>
                <a:gd name="connsiteX185" fmla="*/ 400738 w 3951653"/>
                <a:gd name="connsiteY185" fmla="*/ 256697 h 2922431"/>
                <a:gd name="connsiteX186" fmla="*/ 440959 w 3951653"/>
                <a:gd name="connsiteY186" fmla="*/ 226623 h 2922431"/>
                <a:gd name="connsiteX187" fmla="*/ 505094 w 3951653"/>
                <a:gd name="connsiteY187" fmla="*/ 212264 h 2922431"/>
                <a:gd name="connsiteX188" fmla="*/ 656915 w 3951653"/>
                <a:gd name="connsiteY188" fmla="*/ 323864 h 2922431"/>
                <a:gd name="connsiteX189" fmla="*/ 663539 w 3951653"/>
                <a:gd name="connsiteY189" fmla="*/ 360256 h 2922431"/>
                <a:gd name="connsiteX190" fmla="*/ 673915 w 3951653"/>
                <a:gd name="connsiteY190" fmla="*/ 343187 h 2922431"/>
                <a:gd name="connsiteX191" fmla="*/ 748170 w 3951653"/>
                <a:gd name="connsiteY191" fmla="*/ 309079 h 2922431"/>
                <a:gd name="connsiteX192" fmla="*/ 853181 w 3951653"/>
                <a:gd name="connsiteY192" fmla="*/ 425533 h 2922431"/>
                <a:gd name="connsiteX193" fmla="*/ 748169 w 3951653"/>
                <a:gd name="connsiteY193" fmla="*/ 541989 h 2922431"/>
                <a:gd name="connsiteX194" fmla="*/ 707295 w 3951653"/>
                <a:gd name="connsiteY194" fmla="*/ 532836 h 2922431"/>
                <a:gd name="connsiteX195" fmla="*/ 696429 w 3951653"/>
                <a:gd name="connsiteY195" fmla="*/ 524713 h 2922431"/>
                <a:gd name="connsiteX196" fmla="*/ 691585 w 3951653"/>
                <a:gd name="connsiteY196" fmla="*/ 551323 h 2922431"/>
                <a:gd name="connsiteX197" fmla="*/ 594826 w 3951653"/>
                <a:gd name="connsiteY197" fmla="*/ 622449 h 2922431"/>
                <a:gd name="connsiteX198" fmla="*/ 568123 w 3951653"/>
                <a:gd name="connsiteY198" fmla="*/ 616471 h 2922431"/>
                <a:gd name="connsiteX199" fmla="*/ 567828 w 3951653"/>
                <a:gd name="connsiteY199" fmla="*/ 618092 h 2922431"/>
                <a:gd name="connsiteX200" fmla="*/ 529782 w 3951653"/>
                <a:gd name="connsiteY200" fmla="*/ 669328 h 2922431"/>
                <a:gd name="connsiteX201" fmla="*/ 518483 w 3951653"/>
                <a:gd name="connsiteY201" fmla="*/ 675352 h 2922431"/>
                <a:gd name="connsiteX202" fmla="*/ 524696 w 3951653"/>
                <a:gd name="connsiteY202" fmla="*/ 685570 h 2922431"/>
                <a:gd name="connsiteX203" fmla="*/ 532948 w 3951653"/>
                <a:gd name="connsiteY203" fmla="*/ 730900 h 2922431"/>
                <a:gd name="connsiteX204" fmla="*/ 468812 w 3951653"/>
                <a:gd name="connsiteY204" fmla="*/ 838202 h 2922431"/>
                <a:gd name="connsiteX205" fmla="*/ 452434 w 3951653"/>
                <a:gd name="connsiteY205" fmla="*/ 841869 h 2922431"/>
                <a:gd name="connsiteX206" fmla="*/ 448649 w 3951653"/>
                <a:gd name="connsiteY206" fmla="*/ 862662 h 2922431"/>
                <a:gd name="connsiteX207" fmla="*/ 392765 w 3951653"/>
                <a:gd name="connsiteY207" fmla="*/ 924634 h 2922431"/>
                <a:gd name="connsiteX208" fmla="*/ 358642 w 3951653"/>
                <a:gd name="connsiteY208" fmla="*/ 932274 h 2922431"/>
                <a:gd name="connsiteX209" fmla="*/ 366018 w 3951653"/>
                <a:gd name="connsiteY209" fmla="*/ 972796 h 2922431"/>
                <a:gd name="connsiteX210" fmla="*/ 261008 w 3951653"/>
                <a:gd name="connsiteY210" fmla="*/ 1089251 h 2922431"/>
                <a:gd name="connsiteX211" fmla="*/ 155996 w 3951653"/>
                <a:gd name="connsiteY211" fmla="*/ 972797 h 2922431"/>
                <a:gd name="connsiteX212" fmla="*/ 220133 w 3951653"/>
                <a:gd name="connsiteY212" fmla="*/ 865493 h 2922431"/>
                <a:gd name="connsiteX213" fmla="*/ 254256 w 3951653"/>
                <a:gd name="connsiteY213" fmla="*/ 857853 h 2922431"/>
                <a:gd name="connsiteX214" fmla="*/ 246879 w 3951653"/>
                <a:gd name="connsiteY214" fmla="*/ 817332 h 2922431"/>
                <a:gd name="connsiteX215" fmla="*/ 311015 w 3951653"/>
                <a:gd name="connsiteY215" fmla="*/ 710029 h 2922431"/>
                <a:gd name="connsiteX216" fmla="*/ 327394 w 3951653"/>
                <a:gd name="connsiteY216" fmla="*/ 706361 h 2922431"/>
                <a:gd name="connsiteX217" fmla="*/ 331178 w 3951653"/>
                <a:gd name="connsiteY217" fmla="*/ 685570 h 2922431"/>
                <a:gd name="connsiteX218" fmla="*/ 353683 w 3951653"/>
                <a:gd name="connsiteY218" fmla="*/ 648553 h 2922431"/>
                <a:gd name="connsiteX219" fmla="*/ 380150 w 3951653"/>
                <a:gd name="connsiteY219" fmla="*/ 628764 h 2922431"/>
                <a:gd name="connsiteX220" fmla="*/ 374311 w 3951653"/>
                <a:gd name="connsiteY220" fmla="*/ 618091 h 2922431"/>
                <a:gd name="connsiteX221" fmla="*/ 373872 w 3951653"/>
                <a:gd name="connsiteY221" fmla="*/ 615681 h 2922431"/>
                <a:gd name="connsiteX222" fmla="*/ 369166 w 3951653"/>
                <a:gd name="connsiteY222" fmla="*/ 616734 h 2922431"/>
                <a:gd name="connsiteX223" fmla="*/ 323023 w 3951653"/>
                <a:gd name="connsiteY223" fmla="*/ 608997 h 2922431"/>
                <a:gd name="connsiteX224" fmla="*/ 299293 w 3951653"/>
                <a:gd name="connsiteY224" fmla="*/ 596346 h 2922431"/>
                <a:gd name="connsiteX225" fmla="*/ 298158 w 3951653"/>
                <a:gd name="connsiteY225" fmla="*/ 602581 h 2922431"/>
                <a:gd name="connsiteX226" fmla="*/ 155175 w 3951653"/>
                <a:gd name="connsiteY226" fmla="*/ 707684 h 2922431"/>
                <a:gd name="connsiteX227" fmla="*/ 0 w 3951653"/>
                <a:gd name="connsiteY227" fmla="*/ 535598 h 2922431"/>
                <a:gd name="connsiteX228" fmla="*/ 94774 w 3951653"/>
                <a:gd name="connsiteY228" fmla="*/ 377034 h 2922431"/>
                <a:gd name="connsiteX229" fmla="*/ 97290 w 3951653"/>
                <a:gd name="connsiteY229" fmla="*/ 376470 h 2922431"/>
                <a:gd name="connsiteX230" fmla="*/ 85618 w 3951653"/>
                <a:gd name="connsiteY230" fmla="*/ 349547 h 2922431"/>
                <a:gd name="connsiteX231" fmla="*/ 78211 w 3951653"/>
                <a:gd name="connsiteY231" fmla="*/ 295210 h 2922431"/>
                <a:gd name="connsiteX232" fmla="*/ 242980 w 3951653"/>
                <a:gd name="connsiteY232" fmla="*/ 112486 h 2922431"/>
                <a:gd name="connsiteX233" fmla="*/ 744717 w 3951653"/>
                <a:gd name="connsiteY233" fmla="*/ 7286 h 2922431"/>
                <a:gd name="connsiteX234" fmla="*/ 816726 w 3951653"/>
                <a:gd name="connsiteY234" fmla="*/ 95892 h 2922431"/>
                <a:gd name="connsiteX235" fmla="*/ 744717 w 3951653"/>
                <a:gd name="connsiteY235" fmla="*/ 184496 h 2922431"/>
                <a:gd name="connsiteX236" fmla="*/ 672710 w 3951653"/>
                <a:gd name="connsiteY236" fmla="*/ 95892 h 2922431"/>
                <a:gd name="connsiteX237" fmla="*/ 744717 w 3951653"/>
                <a:gd name="connsiteY237" fmla="*/ 7286 h 2922431"/>
                <a:gd name="connsiteX238" fmla="*/ 468892 w 3951653"/>
                <a:gd name="connsiteY238" fmla="*/ 0 h 2922431"/>
                <a:gd name="connsiteX239" fmla="*/ 517648 w 3951653"/>
                <a:gd name="connsiteY239" fmla="*/ 59995 h 2922431"/>
                <a:gd name="connsiteX240" fmla="*/ 468892 w 3951653"/>
                <a:gd name="connsiteY240" fmla="*/ 119990 h 2922431"/>
                <a:gd name="connsiteX241" fmla="*/ 420135 w 3951653"/>
                <a:gd name="connsiteY241" fmla="*/ 59995 h 2922431"/>
                <a:gd name="connsiteX242" fmla="*/ 468892 w 3951653"/>
                <a:gd name="connsiteY242"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002716 w 3951653"/>
                <a:gd name="connsiteY109" fmla="*/ 2294561 h 2922431"/>
                <a:gd name="connsiteX110" fmla="*/ 3730550 w 3951653"/>
                <a:gd name="connsiteY110" fmla="*/ 2281715 h 2922431"/>
                <a:gd name="connsiteX111" fmla="*/ 3951653 w 3951653"/>
                <a:gd name="connsiteY111" fmla="*/ 2395278 h 2922431"/>
                <a:gd name="connsiteX112" fmla="*/ 3814637 w 3951653"/>
                <a:gd name="connsiteY112" fmla="*/ 2485460 h 2922431"/>
                <a:gd name="connsiteX113" fmla="*/ 3649111 w 3951653"/>
                <a:gd name="connsiteY113" fmla="*/ 2468545 h 2922431"/>
                <a:gd name="connsiteX114" fmla="*/ 1000369 w 3951653"/>
                <a:gd name="connsiteY114" fmla="*/ 1732290 h 2922431"/>
                <a:gd name="connsiteX115" fmla="*/ 978800 w 3951653"/>
                <a:gd name="connsiteY115" fmla="*/ 1918355 h 2922431"/>
                <a:gd name="connsiteX116" fmla="*/ 1026437 w 3951653"/>
                <a:gd name="connsiteY116" fmla="*/ 2099505 h 2922431"/>
                <a:gd name="connsiteX117" fmla="*/ 1048005 w 3951653"/>
                <a:gd name="connsiteY117" fmla="*/ 1913443 h 2922431"/>
                <a:gd name="connsiteX118" fmla="*/ 1000369 w 3951653"/>
                <a:gd name="connsiteY118" fmla="*/ 1732290 h 2922431"/>
                <a:gd name="connsiteX119" fmla="*/ 1660555 w 3951653"/>
                <a:gd name="connsiteY119" fmla="*/ 1553217 h 2922431"/>
                <a:gd name="connsiteX120" fmla="*/ 1738542 w 3951653"/>
                <a:gd name="connsiteY120" fmla="*/ 1603223 h 2922431"/>
                <a:gd name="connsiteX121" fmla="*/ 1717110 w 3951653"/>
                <a:gd name="connsiteY121" fmla="*/ 1715545 h 2922431"/>
                <a:gd name="connsiteX122" fmla="*/ 1617693 w 3951653"/>
                <a:gd name="connsiteY122" fmla="*/ 1644107 h 2922431"/>
                <a:gd name="connsiteX123" fmla="*/ 1660555 w 3951653"/>
                <a:gd name="connsiteY123" fmla="*/ 1553217 h 2922431"/>
                <a:gd name="connsiteX124" fmla="*/ 1119548 w 3951653"/>
                <a:gd name="connsiteY124" fmla="*/ 1458296 h 2922431"/>
                <a:gd name="connsiteX125" fmla="*/ 1104848 w 3951653"/>
                <a:gd name="connsiteY125" fmla="*/ 1759674 h 2922431"/>
                <a:gd name="connsiteX126" fmla="*/ 1161974 w 3951653"/>
                <a:gd name="connsiteY126" fmla="*/ 2055952 h 2922431"/>
                <a:gd name="connsiteX127" fmla="*/ 1176673 w 3951653"/>
                <a:gd name="connsiteY127" fmla="*/ 1754575 h 2922431"/>
                <a:gd name="connsiteX128" fmla="*/ 1119548 w 3951653"/>
                <a:gd name="connsiteY128" fmla="*/ 1458296 h 2922431"/>
                <a:gd name="connsiteX129" fmla="*/ 578603 w 3951653"/>
                <a:gd name="connsiteY129" fmla="*/ 1457544 h 2922431"/>
                <a:gd name="connsiteX130" fmla="*/ 618108 w 3951653"/>
                <a:gd name="connsiteY130" fmla="*/ 1506154 h 2922431"/>
                <a:gd name="connsiteX131" fmla="*/ 578603 w 3951653"/>
                <a:gd name="connsiteY131" fmla="*/ 1554764 h 2922431"/>
                <a:gd name="connsiteX132" fmla="*/ 539098 w 3951653"/>
                <a:gd name="connsiteY132" fmla="*/ 1506155 h 2922431"/>
                <a:gd name="connsiteX133" fmla="*/ 578603 w 3951653"/>
                <a:gd name="connsiteY133" fmla="*/ 1457544 h 2922431"/>
                <a:gd name="connsiteX134" fmla="*/ 1212801 w 3951653"/>
                <a:gd name="connsiteY134" fmla="*/ 1457091 h 2922431"/>
                <a:gd name="connsiteX135" fmla="*/ 1219094 w 3951653"/>
                <a:gd name="connsiteY135" fmla="*/ 1644295 h 2922431"/>
                <a:gd name="connsiteX136" fmla="*/ 1293097 w 3951653"/>
                <a:gd name="connsiteY136" fmla="*/ 1816367 h 2922431"/>
                <a:gd name="connsiteX137" fmla="*/ 1286804 w 3951653"/>
                <a:gd name="connsiteY137" fmla="*/ 1629164 h 2922431"/>
                <a:gd name="connsiteX138" fmla="*/ 1212801 w 3951653"/>
                <a:gd name="connsiteY138" fmla="*/ 1457091 h 2922431"/>
                <a:gd name="connsiteX139" fmla="*/ 394346 w 3951653"/>
                <a:gd name="connsiteY139" fmla="*/ 1303027 h 2922431"/>
                <a:gd name="connsiteX140" fmla="*/ 464328 w 3951653"/>
                <a:gd name="connsiteY140" fmla="*/ 1389139 h 2922431"/>
                <a:gd name="connsiteX141" fmla="*/ 394346 w 3951653"/>
                <a:gd name="connsiteY141" fmla="*/ 1475252 h 2922431"/>
                <a:gd name="connsiteX142" fmla="*/ 324364 w 3951653"/>
                <a:gd name="connsiteY142" fmla="*/ 1389139 h 2922431"/>
                <a:gd name="connsiteX143" fmla="*/ 394346 w 3951653"/>
                <a:gd name="connsiteY143" fmla="*/ 1303027 h 2922431"/>
                <a:gd name="connsiteX144" fmla="*/ 1584951 w 3951653"/>
                <a:gd name="connsiteY144" fmla="*/ 1184397 h 2922431"/>
                <a:gd name="connsiteX145" fmla="*/ 1057908 w 3951653"/>
                <a:gd name="connsiteY145" fmla="*/ 2502857 h 2922431"/>
                <a:gd name="connsiteX146" fmla="*/ 1523378 w 3951653"/>
                <a:gd name="connsiteY146" fmla="*/ 2559844 h 2922431"/>
                <a:gd name="connsiteX147" fmla="*/ 1933739 w 3951653"/>
                <a:gd name="connsiteY147" fmla="*/ 1517606 h 2922431"/>
                <a:gd name="connsiteX148" fmla="*/ 1584951 w 3951653"/>
                <a:gd name="connsiteY148" fmla="*/ 1184397 h 2922431"/>
                <a:gd name="connsiteX149" fmla="*/ 405497 w 3951653"/>
                <a:gd name="connsiteY149" fmla="*/ 1063408 h 2922431"/>
                <a:gd name="connsiteX150" fmla="*/ 438833 w 3951653"/>
                <a:gd name="connsiteY150" fmla="*/ 1168585 h 2922431"/>
                <a:gd name="connsiteX151" fmla="*/ 306496 w 3951653"/>
                <a:gd name="connsiteY151" fmla="*/ 1223354 h 2922431"/>
                <a:gd name="connsiteX152" fmla="*/ 251323 w 3951653"/>
                <a:gd name="connsiteY152" fmla="*/ 1105347 h 2922431"/>
                <a:gd name="connsiteX153" fmla="*/ 289827 w 3951653"/>
                <a:gd name="connsiteY153" fmla="*/ 1094364 h 2922431"/>
                <a:gd name="connsiteX154" fmla="*/ 405497 w 3951653"/>
                <a:gd name="connsiteY154" fmla="*/ 1063408 h 2922431"/>
                <a:gd name="connsiteX155" fmla="*/ 1358748 w 3951653"/>
                <a:gd name="connsiteY155" fmla="*/ 992093 h 2922431"/>
                <a:gd name="connsiteX156" fmla="*/ 1214732 w 3951653"/>
                <a:gd name="connsiteY156" fmla="*/ 1138002 h 2922431"/>
                <a:gd name="connsiteX157" fmla="*/ 1358747 w 3951653"/>
                <a:gd name="connsiteY157" fmla="*/ 1283911 h 2922431"/>
                <a:gd name="connsiteX158" fmla="*/ 1502763 w 3951653"/>
                <a:gd name="connsiteY158" fmla="*/ 1138003 h 2922431"/>
                <a:gd name="connsiteX159" fmla="*/ 1358748 w 3951653"/>
                <a:gd name="connsiteY159" fmla="*/ 992093 h 2922431"/>
                <a:gd name="connsiteX160" fmla="*/ 1287889 w 3951653"/>
                <a:gd name="connsiteY160" fmla="*/ 812101 h 2922431"/>
                <a:gd name="connsiteX161" fmla="*/ 1586339 w 3951653"/>
                <a:gd name="connsiteY161" fmla="*/ 926401 h 2922431"/>
                <a:gd name="connsiteX162" fmla="*/ 1586093 w 3951653"/>
                <a:gd name="connsiteY162" fmla="*/ 1014410 h 2922431"/>
                <a:gd name="connsiteX163" fmla="*/ 2054578 w 3951653"/>
                <a:gd name="connsiteY163" fmla="*/ 1474785 h 2922431"/>
                <a:gd name="connsiteX164" fmla="*/ 1597377 w 3951653"/>
                <a:gd name="connsiteY164" fmla="*/ 2671183 h 2922431"/>
                <a:gd name="connsiteX165" fmla="*/ 967214 w 3951653"/>
                <a:gd name="connsiteY165" fmla="*/ 2653602 h 2922431"/>
                <a:gd name="connsiteX166" fmla="*/ 891013 w 3951653"/>
                <a:gd name="connsiteY166" fmla="*/ 2704402 h 2922431"/>
                <a:gd name="connsiteX167" fmla="*/ 585968 w 3951653"/>
                <a:gd name="connsiteY167" fmla="*/ 2572757 h 2922431"/>
                <a:gd name="connsiteX168" fmla="*/ 1287889 w 3951653"/>
                <a:gd name="connsiteY168" fmla="*/ 812101 h 2922431"/>
                <a:gd name="connsiteX169" fmla="*/ 843388 w 3951653"/>
                <a:gd name="connsiteY169" fmla="*/ 697804 h 2922431"/>
                <a:gd name="connsiteX170" fmla="*/ 1081514 w 3951653"/>
                <a:gd name="connsiteY170" fmla="*/ 783529 h 2922431"/>
                <a:gd name="connsiteX171" fmla="*/ 1119950 w 3951653"/>
                <a:gd name="connsiteY171" fmla="*/ 731107 h 2922431"/>
                <a:gd name="connsiteX172" fmla="*/ 1221478 w 3951653"/>
                <a:gd name="connsiteY172" fmla="*/ 768758 h 2922431"/>
                <a:gd name="connsiteX173" fmla="*/ 523973 w 3951653"/>
                <a:gd name="connsiteY173" fmla="*/ 2544684 h 2922431"/>
                <a:gd name="connsiteX174" fmla="*/ 431971 w 3951653"/>
                <a:gd name="connsiteY174" fmla="*/ 2500684 h 2922431"/>
                <a:gd name="connsiteX175" fmla="*/ 433814 w 3951653"/>
                <a:gd name="connsiteY175" fmla="*/ 2434530 h 2922431"/>
                <a:gd name="connsiteX176" fmla="*/ 198863 w 3951653"/>
                <a:gd name="connsiteY176" fmla="*/ 2304353 h 2922431"/>
                <a:gd name="connsiteX177" fmla="*/ 275064 w 3951653"/>
                <a:gd name="connsiteY177" fmla="*/ 2101154 h 2922431"/>
                <a:gd name="connsiteX178" fmla="*/ 551289 w 3951653"/>
                <a:gd name="connsiteY178" fmla="*/ 2158304 h 2922431"/>
                <a:gd name="connsiteX179" fmla="*/ 976738 w 3951653"/>
                <a:gd name="connsiteY179" fmla="*/ 1075629 h 2922431"/>
                <a:gd name="connsiteX180" fmla="*/ 735438 w 3951653"/>
                <a:gd name="connsiteY180" fmla="*/ 901004 h 2922431"/>
                <a:gd name="connsiteX181" fmla="*/ 843388 w 3951653"/>
                <a:gd name="connsiteY181" fmla="*/ 697804 h 2922431"/>
                <a:gd name="connsiteX182" fmla="*/ 242980 w 3951653"/>
                <a:gd name="connsiteY182" fmla="*/ 112486 h 2922431"/>
                <a:gd name="connsiteX183" fmla="*/ 394801 w 3951653"/>
                <a:gd name="connsiteY183" fmla="*/ 224085 h 2922431"/>
                <a:gd name="connsiteX184" fmla="*/ 400738 w 3951653"/>
                <a:gd name="connsiteY184" fmla="*/ 256697 h 2922431"/>
                <a:gd name="connsiteX185" fmla="*/ 440959 w 3951653"/>
                <a:gd name="connsiteY185" fmla="*/ 226623 h 2922431"/>
                <a:gd name="connsiteX186" fmla="*/ 505094 w 3951653"/>
                <a:gd name="connsiteY186" fmla="*/ 212264 h 2922431"/>
                <a:gd name="connsiteX187" fmla="*/ 656915 w 3951653"/>
                <a:gd name="connsiteY187" fmla="*/ 323864 h 2922431"/>
                <a:gd name="connsiteX188" fmla="*/ 663539 w 3951653"/>
                <a:gd name="connsiteY188" fmla="*/ 360256 h 2922431"/>
                <a:gd name="connsiteX189" fmla="*/ 673915 w 3951653"/>
                <a:gd name="connsiteY189" fmla="*/ 343187 h 2922431"/>
                <a:gd name="connsiteX190" fmla="*/ 748170 w 3951653"/>
                <a:gd name="connsiteY190" fmla="*/ 309079 h 2922431"/>
                <a:gd name="connsiteX191" fmla="*/ 853181 w 3951653"/>
                <a:gd name="connsiteY191" fmla="*/ 425533 h 2922431"/>
                <a:gd name="connsiteX192" fmla="*/ 748169 w 3951653"/>
                <a:gd name="connsiteY192" fmla="*/ 541989 h 2922431"/>
                <a:gd name="connsiteX193" fmla="*/ 707295 w 3951653"/>
                <a:gd name="connsiteY193" fmla="*/ 532836 h 2922431"/>
                <a:gd name="connsiteX194" fmla="*/ 696429 w 3951653"/>
                <a:gd name="connsiteY194" fmla="*/ 524713 h 2922431"/>
                <a:gd name="connsiteX195" fmla="*/ 691585 w 3951653"/>
                <a:gd name="connsiteY195" fmla="*/ 551323 h 2922431"/>
                <a:gd name="connsiteX196" fmla="*/ 594826 w 3951653"/>
                <a:gd name="connsiteY196" fmla="*/ 622449 h 2922431"/>
                <a:gd name="connsiteX197" fmla="*/ 568123 w 3951653"/>
                <a:gd name="connsiteY197" fmla="*/ 616471 h 2922431"/>
                <a:gd name="connsiteX198" fmla="*/ 567828 w 3951653"/>
                <a:gd name="connsiteY198" fmla="*/ 618092 h 2922431"/>
                <a:gd name="connsiteX199" fmla="*/ 529782 w 3951653"/>
                <a:gd name="connsiteY199" fmla="*/ 669328 h 2922431"/>
                <a:gd name="connsiteX200" fmla="*/ 518483 w 3951653"/>
                <a:gd name="connsiteY200" fmla="*/ 675352 h 2922431"/>
                <a:gd name="connsiteX201" fmla="*/ 524696 w 3951653"/>
                <a:gd name="connsiteY201" fmla="*/ 685570 h 2922431"/>
                <a:gd name="connsiteX202" fmla="*/ 532948 w 3951653"/>
                <a:gd name="connsiteY202" fmla="*/ 730900 h 2922431"/>
                <a:gd name="connsiteX203" fmla="*/ 468812 w 3951653"/>
                <a:gd name="connsiteY203" fmla="*/ 838202 h 2922431"/>
                <a:gd name="connsiteX204" fmla="*/ 452434 w 3951653"/>
                <a:gd name="connsiteY204" fmla="*/ 841869 h 2922431"/>
                <a:gd name="connsiteX205" fmla="*/ 448649 w 3951653"/>
                <a:gd name="connsiteY205" fmla="*/ 862662 h 2922431"/>
                <a:gd name="connsiteX206" fmla="*/ 392765 w 3951653"/>
                <a:gd name="connsiteY206" fmla="*/ 924634 h 2922431"/>
                <a:gd name="connsiteX207" fmla="*/ 358642 w 3951653"/>
                <a:gd name="connsiteY207" fmla="*/ 932274 h 2922431"/>
                <a:gd name="connsiteX208" fmla="*/ 366018 w 3951653"/>
                <a:gd name="connsiteY208" fmla="*/ 972796 h 2922431"/>
                <a:gd name="connsiteX209" fmla="*/ 261008 w 3951653"/>
                <a:gd name="connsiteY209" fmla="*/ 1089251 h 2922431"/>
                <a:gd name="connsiteX210" fmla="*/ 155996 w 3951653"/>
                <a:gd name="connsiteY210" fmla="*/ 972797 h 2922431"/>
                <a:gd name="connsiteX211" fmla="*/ 220133 w 3951653"/>
                <a:gd name="connsiteY211" fmla="*/ 865493 h 2922431"/>
                <a:gd name="connsiteX212" fmla="*/ 254256 w 3951653"/>
                <a:gd name="connsiteY212" fmla="*/ 857853 h 2922431"/>
                <a:gd name="connsiteX213" fmla="*/ 246879 w 3951653"/>
                <a:gd name="connsiteY213" fmla="*/ 817332 h 2922431"/>
                <a:gd name="connsiteX214" fmla="*/ 311015 w 3951653"/>
                <a:gd name="connsiteY214" fmla="*/ 710029 h 2922431"/>
                <a:gd name="connsiteX215" fmla="*/ 327394 w 3951653"/>
                <a:gd name="connsiteY215" fmla="*/ 706361 h 2922431"/>
                <a:gd name="connsiteX216" fmla="*/ 331178 w 3951653"/>
                <a:gd name="connsiteY216" fmla="*/ 685570 h 2922431"/>
                <a:gd name="connsiteX217" fmla="*/ 353683 w 3951653"/>
                <a:gd name="connsiteY217" fmla="*/ 648553 h 2922431"/>
                <a:gd name="connsiteX218" fmla="*/ 380150 w 3951653"/>
                <a:gd name="connsiteY218" fmla="*/ 628764 h 2922431"/>
                <a:gd name="connsiteX219" fmla="*/ 374311 w 3951653"/>
                <a:gd name="connsiteY219" fmla="*/ 618091 h 2922431"/>
                <a:gd name="connsiteX220" fmla="*/ 373872 w 3951653"/>
                <a:gd name="connsiteY220" fmla="*/ 615681 h 2922431"/>
                <a:gd name="connsiteX221" fmla="*/ 369166 w 3951653"/>
                <a:gd name="connsiteY221" fmla="*/ 616734 h 2922431"/>
                <a:gd name="connsiteX222" fmla="*/ 323023 w 3951653"/>
                <a:gd name="connsiteY222" fmla="*/ 608997 h 2922431"/>
                <a:gd name="connsiteX223" fmla="*/ 299293 w 3951653"/>
                <a:gd name="connsiteY223" fmla="*/ 596346 h 2922431"/>
                <a:gd name="connsiteX224" fmla="*/ 298158 w 3951653"/>
                <a:gd name="connsiteY224" fmla="*/ 602581 h 2922431"/>
                <a:gd name="connsiteX225" fmla="*/ 155175 w 3951653"/>
                <a:gd name="connsiteY225" fmla="*/ 707684 h 2922431"/>
                <a:gd name="connsiteX226" fmla="*/ 0 w 3951653"/>
                <a:gd name="connsiteY226" fmla="*/ 535598 h 2922431"/>
                <a:gd name="connsiteX227" fmla="*/ 94774 w 3951653"/>
                <a:gd name="connsiteY227" fmla="*/ 377034 h 2922431"/>
                <a:gd name="connsiteX228" fmla="*/ 97290 w 3951653"/>
                <a:gd name="connsiteY228" fmla="*/ 376470 h 2922431"/>
                <a:gd name="connsiteX229" fmla="*/ 85618 w 3951653"/>
                <a:gd name="connsiteY229" fmla="*/ 349547 h 2922431"/>
                <a:gd name="connsiteX230" fmla="*/ 78211 w 3951653"/>
                <a:gd name="connsiteY230" fmla="*/ 295210 h 2922431"/>
                <a:gd name="connsiteX231" fmla="*/ 242980 w 3951653"/>
                <a:gd name="connsiteY231" fmla="*/ 112486 h 2922431"/>
                <a:gd name="connsiteX232" fmla="*/ 744717 w 3951653"/>
                <a:gd name="connsiteY232" fmla="*/ 7286 h 2922431"/>
                <a:gd name="connsiteX233" fmla="*/ 816726 w 3951653"/>
                <a:gd name="connsiteY233" fmla="*/ 95892 h 2922431"/>
                <a:gd name="connsiteX234" fmla="*/ 744717 w 3951653"/>
                <a:gd name="connsiteY234" fmla="*/ 184496 h 2922431"/>
                <a:gd name="connsiteX235" fmla="*/ 672710 w 3951653"/>
                <a:gd name="connsiteY235" fmla="*/ 95892 h 2922431"/>
                <a:gd name="connsiteX236" fmla="*/ 744717 w 3951653"/>
                <a:gd name="connsiteY236" fmla="*/ 7286 h 2922431"/>
                <a:gd name="connsiteX237" fmla="*/ 468892 w 3951653"/>
                <a:gd name="connsiteY237" fmla="*/ 0 h 2922431"/>
                <a:gd name="connsiteX238" fmla="*/ 517648 w 3951653"/>
                <a:gd name="connsiteY238" fmla="*/ 59995 h 2922431"/>
                <a:gd name="connsiteX239" fmla="*/ 468892 w 3951653"/>
                <a:gd name="connsiteY239" fmla="*/ 119990 h 2922431"/>
                <a:gd name="connsiteX240" fmla="*/ 420135 w 3951653"/>
                <a:gd name="connsiteY240" fmla="*/ 59995 h 2922431"/>
                <a:gd name="connsiteX241" fmla="*/ 468892 w 3951653"/>
                <a:gd name="connsiteY241"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649111 w 3951653"/>
                <a:gd name="connsiteY108" fmla="*/ 2468545 h 2922431"/>
                <a:gd name="connsiteX109" fmla="*/ 3730550 w 3951653"/>
                <a:gd name="connsiteY109" fmla="*/ 2281715 h 2922431"/>
                <a:gd name="connsiteX110" fmla="*/ 3951653 w 3951653"/>
                <a:gd name="connsiteY110" fmla="*/ 2395278 h 2922431"/>
                <a:gd name="connsiteX111" fmla="*/ 3814637 w 3951653"/>
                <a:gd name="connsiteY111" fmla="*/ 2485460 h 2922431"/>
                <a:gd name="connsiteX112" fmla="*/ 3649111 w 3951653"/>
                <a:gd name="connsiteY112" fmla="*/ 2468545 h 2922431"/>
                <a:gd name="connsiteX113" fmla="*/ 1000369 w 3951653"/>
                <a:gd name="connsiteY113" fmla="*/ 1732290 h 2922431"/>
                <a:gd name="connsiteX114" fmla="*/ 978800 w 3951653"/>
                <a:gd name="connsiteY114" fmla="*/ 1918355 h 2922431"/>
                <a:gd name="connsiteX115" fmla="*/ 1026437 w 3951653"/>
                <a:gd name="connsiteY115" fmla="*/ 2099505 h 2922431"/>
                <a:gd name="connsiteX116" fmla="*/ 1048005 w 3951653"/>
                <a:gd name="connsiteY116" fmla="*/ 1913443 h 2922431"/>
                <a:gd name="connsiteX117" fmla="*/ 1000369 w 3951653"/>
                <a:gd name="connsiteY117" fmla="*/ 1732290 h 2922431"/>
                <a:gd name="connsiteX118" fmla="*/ 1660555 w 3951653"/>
                <a:gd name="connsiteY118" fmla="*/ 1553217 h 2922431"/>
                <a:gd name="connsiteX119" fmla="*/ 1738542 w 3951653"/>
                <a:gd name="connsiteY119" fmla="*/ 1603223 h 2922431"/>
                <a:gd name="connsiteX120" fmla="*/ 1717110 w 3951653"/>
                <a:gd name="connsiteY120" fmla="*/ 1715545 h 2922431"/>
                <a:gd name="connsiteX121" fmla="*/ 1617693 w 3951653"/>
                <a:gd name="connsiteY121" fmla="*/ 1644107 h 2922431"/>
                <a:gd name="connsiteX122" fmla="*/ 1660555 w 3951653"/>
                <a:gd name="connsiteY122" fmla="*/ 1553217 h 2922431"/>
                <a:gd name="connsiteX123" fmla="*/ 1119548 w 3951653"/>
                <a:gd name="connsiteY123" fmla="*/ 1458296 h 2922431"/>
                <a:gd name="connsiteX124" fmla="*/ 1104848 w 3951653"/>
                <a:gd name="connsiteY124" fmla="*/ 1759674 h 2922431"/>
                <a:gd name="connsiteX125" fmla="*/ 1161974 w 3951653"/>
                <a:gd name="connsiteY125" fmla="*/ 2055952 h 2922431"/>
                <a:gd name="connsiteX126" fmla="*/ 1176673 w 3951653"/>
                <a:gd name="connsiteY126" fmla="*/ 1754575 h 2922431"/>
                <a:gd name="connsiteX127" fmla="*/ 1119548 w 3951653"/>
                <a:gd name="connsiteY127" fmla="*/ 1458296 h 2922431"/>
                <a:gd name="connsiteX128" fmla="*/ 578603 w 3951653"/>
                <a:gd name="connsiteY128" fmla="*/ 1457544 h 2922431"/>
                <a:gd name="connsiteX129" fmla="*/ 618108 w 3951653"/>
                <a:gd name="connsiteY129" fmla="*/ 1506154 h 2922431"/>
                <a:gd name="connsiteX130" fmla="*/ 578603 w 3951653"/>
                <a:gd name="connsiteY130" fmla="*/ 1554764 h 2922431"/>
                <a:gd name="connsiteX131" fmla="*/ 539098 w 3951653"/>
                <a:gd name="connsiteY131" fmla="*/ 1506155 h 2922431"/>
                <a:gd name="connsiteX132" fmla="*/ 578603 w 3951653"/>
                <a:gd name="connsiteY132" fmla="*/ 1457544 h 2922431"/>
                <a:gd name="connsiteX133" fmla="*/ 1212801 w 3951653"/>
                <a:gd name="connsiteY133" fmla="*/ 1457091 h 2922431"/>
                <a:gd name="connsiteX134" fmla="*/ 1219094 w 3951653"/>
                <a:gd name="connsiteY134" fmla="*/ 1644295 h 2922431"/>
                <a:gd name="connsiteX135" fmla="*/ 1293097 w 3951653"/>
                <a:gd name="connsiteY135" fmla="*/ 1816367 h 2922431"/>
                <a:gd name="connsiteX136" fmla="*/ 1286804 w 3951653"/>
                <a:gd name="connsiteY136" fmla="*/ 1629164 h 2922431"/>
                <a:gd name="connsiteX137" fmla="*/ 1212801 w 3951653"/>
                <a:gd name="connsiteY137" fmla="*/ 1457091 h 2922431"/>
                <a:gd name="connsiteX138" fmla="*/ 394346 w 3951653"/>
                <a:gd name="connsiteY138" fmla="*/ 1303027 h 2922431"/>
                <a:gd name="connsiteX139" fmla="*/ 464328 w 3951653"/>
                <a:gd name="connsiteY139" fmla="*/ 1389139 h 2922431"/>
                <a:gd name="connsiteX140" fmla="*/ 394346 w 3951653"/>
                <a:gd name="connsiteY140" fmla="*/ 1475252 h 2922431"/>
                <a:gd name="connsiteX141" fmla="*/ 324364 w 3951653"/>
                <a:gd name="connsiteY141" fmla="*/ 1389139 h 2922431"/>
                <a:gd name="connsiteX142" fmla="*/ 394346 w 3951653"/>
                <a:gd name="connsiteY142" fmla="*/ 1303027 h 2922431"/>
                <a:gd name="connsiteX143" fmla="*/ 1584951 w 3951653"/>
                <a:gd name="connsiteY143" fmla="*/ 1184397 h 2922431"/>
                <a:gd name="connsiteX144" fmla="*/ 1057908 w 3951653"/>
                <a:gd name="connsiteY144" fmla="*/ 2502857 h 2922431"/>
                <a:gd name="connsiteX145" fmla="*/ 1523378 w 3951653"/>
                <a:gd name="connsiteY145" fmla="*/ 2559844 h 2922431"/>
                <a:gd name="connsiteX146" fmla="*/ 1933739 w 3951653"/>
                <a:gd name="connsiteY146" fmla="*/ 1517606 h 2922431"/>
                <a:gd name="connsiteX147" fmla="*/ 1584951 w 3951653"/>
                <a:gd name="connsiteY147" fmla="*/ 1184397 h 2922431"/>
                <a:gd name="connsiteX148" fmla="*/ 405497 w 3951653"/>
                <a:gd name="connsiteY148" fmla="*/ 1063408 h 2922431"/>
                <a:gd name="connsiteX149" fmla="*/ 438833 w 3951653"/>
                <a:gd name="connsiteY149" fmla="*/ 1168585 h 2922431"/>
                <a:gd name="connsiteX150" fmla="*/ 306496 w 3951653"/>
                <a:gd name="connsiteY150" fmla="*/ 1223354 h 2922431"/>
                <a:gd name="connsiteX151" fmla="*/ 251323 w 3951653"/>
                <a:gd name="connsiteY151" fmla="*/ 1105347 h 2922431"/>
                <a:gd name="connsiteX152" fmla="*/ 289827 w 3951653"/>
                <a:gd name="connsiteY152" fmla="*/ 1094364 h 2922431"/>
                <a:gd name="connsiteX153" fmla="*/ 405497 w 3951653"/>
                <a:gd name="connsiteY153" fmla="*/ 1063408 h 2922431"/>
                <a:gd name="connsiteX154" fmla="*/ 1358748 w 3951653"/>
                <a:gd name="connsiteY154" fmla="*/ 992093 h 2922431"/>
                <a:gd name="connsiteX155" fmla="*/ 1214732 w 3951653"/>
                <a:gd name="connsiteY155" fmla="*/ 1138002 h 2922431"/>
                <a:gd name="connsiteX156" fmla="*/ 1358747 w 3951653"/>
                <a:gd name="connsiteY156" fmla="*/ 1283911 h 2922431"/>
                <a:gd name="connsiteX157" fmla="*/ 1502763 w 3951653"/>
                <a:gd name="connsiteY157" fmla="*/ 1138003 h 2922431"/>
                <a:gd name="connsiteX158" fmla="*/ 1358748 w 3951653"/>
                <a:gd name="connsiteY158" fmla="*/ 992093 h 2922431"/>
                <a:gd name="connsiteX159" fmla="*/ 1287889 w 3951653"/>
                <a:gd name="connsiteY159" fmla="*/ 812101 h 2922431"/>
                <a:gd name="connsiteX160" fmla="*/ 1586339 w 3951653"/>
                <a:gd name="connsiteY160" fmla="*/ 926401 h 2922431"/>
                <a:gd name="connsiteX161" fmla="*/ 1586093 w 3951653"/>
                <a:gd name="connsiteY161" fmla="*/ 1014410 h 2922431"/>
                <a:gd name="connsiteX162" fmla="*/ 2054578 w 3951653"/>
                <a:gd name="connsiteY162" fmla="*/ 1474785 h 2922431"/>
                <a:gd name="connsiteX163" fmla="*/ 1597377 w 3951653"/>
                <a:gd name="connsiteY163" fmla="*/ 2671183 h 2922431"/>
                <a:gd name="connsiteX164" fmla="*/ 967214 w 3951653"/>
                <a:gd name="connsiteY164" fmla="*/ 2653602 h 2922431"/>
                <a:gd name="connsiteX165" fmla="*/ 891013 w 3951653"/>
                <a:gd name="connsiteY165" fmla="*/ 2704402 h 2922431"/>
                <a:gd name="connsiteX166" fmla="*/ 585968 w 3951653"/>
                <a:gd name="connsiteY166" fmla="*/ 2572757 h 2922431"/>
                <a:gd name="connsiteX167" fmla="*/ 1287889 w 3951653"/>
                <a:gd name="connsiteY167" fmla="*/ 812101 h 2922431"/>
                <a:gd name="connsiteX168" fmla="*/ 843388 w 3951653"/>
                <a:gd name="connsiteY168" fmla="*/ 697804 h 2922431"/>
                <a:gd name="connsiteX169" fmla="*/ 1081514 w 3951653"/>
                <a:gd name="connsiteY169" fmla="*/ 783529 h 2922431"/>
                <a:gd name="connsiteX170" fmla="*/ 1119950 w 3951653"/>
                <a:gd name="connsiteY170" fmla="*/ 731107 h 2922431"/>
                <a:gd name="connsiteX171" fmla="*/ 1221478 w 3951653"/>
                <a:gd name="connsiteY171" fmla="*/ 768758 h 2922431"/>
                <a:gd name="connsiteX172" fmla="*/ 523973 w 3951653"/>
                <a:gd name="connsiteY172" fmla="*/ 2544684 h 2922431"/>
                <a:gd name="connsiteX173" fmla="*/ 431971 w 3951653"/>
                <a:gd name="connsiteY173" fmla="*/ 2500684 h 2922431"/>
                <a:gd name="connsiteX174" fmla="*/ 433814 w 3951653"/>
                <a:gd name="connsiteY174" fmla="*/ 2434530 h 2922431"/>
                <a:gd name="connsiteX175" fmla="*/ 198863 w 3951653"/>
                <a:gd name="connsiteY175" fmla="*/ 2304353 h 2922431"/>
                <a:gd name="connsiteX176" fmla="*/ 275064 w 3951653"/>
                <a:gd name="connsiteY176" fmla="*/ 2101154 h 2922431"/>
                <a:gd name="connsiteX177" fmla="*/ 551289 w 3951653"/>
                <a:gd name="connsiteY177" fmla="*/ 2158304 h 2922431"/>
                <a:gd name="connsiteX178" fmla="*/ 976738 w 3951653"/>
                <a:gd name="connsiteY178" fmla="*/ 1075629 h 2922431"/>
                <a:gd name="connsiteX179" fmla="*/ 735438 w 3951653"/>
                <a:gd name="connsiteY179" fmla="*/ 901004 h 2922431"/>
                <a:gd name="connsiteX180" fmla="*/ 843388 w 3951653"/>
                <a:gd name="connsiteY180" fmla="*/ 697804 h 2922431"/>
                <a:gd name="connsiteX181" fmla="*/ 242980 w 3951653"/>
                <a:gd name="connsiteY181" fmla="*/ 112486 h 2922431"/>
                <a:gd name="connsiteX182" fmla="*/ 394801 w 3951653"/>
                <a:gd name="connsiteY182" fmla="*/ 224085 h 2922431"/>
                <a:gd name="connsiteX183" fmla="*/ 400738 w 3951653"/>
                <a:gd name="connsiteY183" fmla="*/ 256697 h 2922431"/>
                <a:gd name="connsiteX184" fmla="*/ 440959 w 3951653"/>
                <a:gd name="connsiteY184" fmla="*/ 226623 h 2922431"/>
                <a:gd name="connsiteX185" fmla="*/ 505094 w 3951653"/>
                <a:gd name="connsiteY185" fmla="*/ 212264 h 2922431"/>
                <a:gd name="connsiteX186" fmla="*/ 656915 w 3951653"/>
                <a:gd name="connsiteY186" fmla="*/ 323864 h 2922431"/>
                <a:gd name="connsiteX187" fmla="*/ 663539 w 3951653"/>
                <a:gd name="connsiteY187" fmla="*/ 360256 h 2922431"/>
                <a:gd name="connsiteX188" fmla="*/ 673915 w 3951653"/>
                <a:gd name="connsiteY188" fmla="*/ 343187 h 2922431"/>
                <a:gd name="connsiteX189" fmla="*/ 748170 w 3951653"/>
                <a:gd name="connsiteY189" fmla="*/ 309079 h 2922431"/>
                <a:gd name="connsiteX190" fmla="*/ 853181 w 3951653"/>
                <a:gd name="connsiteY190" fmla="*/ 425533 h 2922431"/>
                <a:gd name="connsiteX191" fmla="*/ 748169 w 3951653"/>
                <a:gd name="connsiteY191" fmla="*/ 541989 h 2922431"/>
                <a:gd name="connsiteX192" fmla="*/ 707295 w 3951653"/>
                <a:gd name="connsiteY192" fmla="*/ 532836 h 2922431"/>
                <a:gd name="connsiteX193" fmla="*/ 696429 w 3951653"/>
                <a:gd name="connsiteY193" fmla="*/ 524713 h 2922431"/>
                <a:gd name="connsiteX194" fmla="*/ 691585 w 3951653"/>
                <a:gd name="connsiteY194" fmla="*/ 551323 h 2922431"/>
                <a:gd name="connsiteX195" fmla="*/ 594826 w 3951653"/>
                <a:gd name="connsiteY195" fmla="*/ 622449 h 2922431"/>
                <a:gd name="connsiteX196" fmla="*/ 568123 w 3951653"/>
                <a:gd name="connsiteY196" fmla="*/ 616471 h 2922431"/>
                <a:gd name="connsiteX197" fmla="*/ 567828 w 3951653"/>
                <a:gd name="connsiteY197" fmla="*/ 618092 h 2922431"/>
                <a:gd name="connsiteX198" fmla="*/ 529782 w 3951653"/>
                <a:gd name="connsiteY198" fmla="*/ 669328 h 2922431"/>
                <a:gd name="connsiteX199" fmla="*/ 518483 w 3951653"/>
                <a:gd name="connsiteY199" fmla="*/ 675352 h 2922431"/>
                <a:gd name="connsiteX200" fmla="*/ 524696 w 3951653"/>
                <a:gd name="connsiteY200" fmla="*/ 685570 h 2922431"/>
                <a:gd name="connsiteX201" fmla="*/ 532948 w 3951653"/>
                <a:gd name="connsiteY201" fmla="*/ 730900 h 2922431"/>
                <a:gd name="connsiteX202" fmla="*/ 468812 w 3951653"/>
                <a:gd name="connsiteY202" fmla="*/ 838202 h 2922431"/>
                <a:gd name="connsiteX203" fmla="*/ 452434 w 3951653"/>
                <a:gd name="connsiteY203" fmla="*/ 841869 h 2922431"/>
                <a:gd name="connsiteX204" fmla="*/ 448649 w 3951653"/>
                <a:gd name="connsiteY204" fmla="*/ 862662 h 2922431"/>
                <a:gd name="connsiteX205" fmla="*/ 392765 w 3951653"/>
                <a:gd name="connsiteY205" fmla="*/ 924634 h 2922431"/>
                <a:gd name="connsiteX206" fmla="*/ 358642 w 3951653"/>
                <a:gd name="connsiteY206" fmla="*/ 932274 h 2922431"/>
                <a:gd name="connsiteX207" fmla="*/ 366018 w 3951653"/>
                <a:gd name="connsiteY207" fmla="*/ 972796 h 2922431"/>
                <a:gd name="connsiteX208" fmla="*/ 261008 w 3951653"/>
                <a:gd name="connsiteY208" fmla="*/ 1089251 h 2922431"/>
                <a:gd name="connsiteX209" fmla="*/ 155996 w 3951653"/>
                <a:gd name="connsiteY209" fmla="*/ 972797 h 2922431"/>
                <a:gd name="connsiteX210" fmla="*/ 220133 w 3951653"/>
                <a:gd name="connsiteY210" fmla="*/ 865493 h 2922431"/>
                <a:gd name="connsiteX211" fmla="*/ 254256 w 3951653"/>
                <a:gd name="connsiteY211" fmla="*/ 857853 h 2922431"/>
                <a:gd name="connsiteX212" fmla="*/ 246879 w 3951653"/>
                <a:gd name="connsiteY212" fmla="*/ 817332 h 2922431"/>
                <a:gd name="connsiteX213" fmla="*/ 311015 w 3951653"/>
                <a:gd name="connsiteY213" fmla="*/ 710029 h 2922431"/>
                <a:gd name="connsiteX214" fmla="*/ 327394 w 3951653"/>
                <a:gd name="connsiteY214" fmla="*/ 706361 h 2922431"/>
                <a:gd name="connsiteX215" fmla="*/ 331178 w 3951653"/>
                <a:gd name="connsiteY215" fmla="*/ 685570 h 2922431"/>
                <a:gd name="connsiteX216" fmla="*/ 353683 w 3951653"/>
                <a:gd name="connsiteY216" fmla="*/ 648553 h 2922431"/>
                <a:gd name="connsiteX217" fmla="*/ 380150 w 3951653"/>
                <a:gd name="connsiteY217" fmla="*/ 628764 h 2922431"/>
                <a:gd name="connsiteX218" fmla="*/ 374311 w 3951653"/>
                <a:gd name="connsiteY218" fmla="*/ 618091 h 2922431"/>
                <a:gd name="connsiteX219" fmla="*/ 373872 w 3951653"/>
                <a:gd name="connsiteY219" fmla="*/ 615681 h 2922431"/>
                <a:gd name="connsiteX220" fmla="*/ 369166 w 3951653"/>
                <a:gd name="connsiteY220" fmla="*/ 616734 h 2922431"/>
                <a:gd name="connsiteX221" fmla="*/ 323023 w 3951653"/>
                <a:gd name="connsiteY221" fmla="*/ 608997 h 2922431"/>
                <a:gd name="connsiteX222" fmla="*/ 299293 w 3951653"/>
                <a:gd name="connsiteY222" fmla="*/ 596346 h 2922431"/>
                <a:gd name="connsiteX223" fmla="*/ 298158 w 3951653"/>
                <a:gd name="connsiteY223" fmla="*/ 602581 h 2922431"/>
                <a:gd name="connsiteX224" fmla="*/ 155175 w 3951653"/>
                <a:gd name="connsiteY224" fmla="*/ 707684 h 2922431"/>
                <a:gd name="connsiteX225" fmla="*/ 0 w 3951653"/>
                <a:gd name="connsiteY225" fmla="*/ 535598 h 2922431"/>
                <a:gd name="connsiteX226" fmla="*/ 94774 w 3951653"/>
                <a:gd name="connsiteY226" fmla="*/ 377034 h 2922431"/>
                <a:gd name="connsiteX227" fmla="*/ 97290 w 3951653"/>
                <a:gd name="connsiteY227" fmla="*/ 376470 h 2922431"/>
                <a:gd name="connsiteX228" fmla="*/ 85618 w 3951653"/>
                <a:gd name="connsiteY228" fmla="*/ 349547 h 2922431"/>
                <a:gd name="connsiteX229" fmla="*/ 78211 w 3951653"/>
                <a:gd name="connsiteY229" fmla="*/ 295210 h 2922431"/>
                <a:gd name="connsiteX230" fmla="*/ 242980 w 3951653"/>
                <a:gd name="connsiteY230" fmla="*/ 112486 h 2922431"/>
                <a:gd name="connsiteX231" fmla="*/ 744717 w 3951653"/>
                <a:gd name="connsiteY231" fmla="*/ 7286 h 2922431"/>
                <a:gd name="connsiteX232" fmla="*/ 816726 w 3951653"/>
                <a:gd name="connsiteY232" fmla="*/ 95892 h 2922431"/>
                <a:gd name="connsiteX233" fmla="*/ 744717 w 3951653"/>
                <a:gd name="connsiteY233" fmla="*/ 184496 h 2922431"/>
                <a:gd name="connsiteX234" fmla="*/ 672710 w 3951653"/>
                <a:gd name="connsiteY234" fmla="*/ 95892 h 2922431"/>
                <a:gd name="connsiteX235" fmla="*/ 744717 w 3951653"/>
                <a:gd name="connsiteY235" fmla="*/ 7286 h 2922431"/>
                <a:gd name="connsiteX236" fmla="*/ 468892 w 3951653"/>
                <a:gd name="connsiteY236" fmla="*/ 0 h 2922431"/>
                <a:gd name="connsiteX237" fmla="*/ 517648 w 3951653"/>
                <a:gd name="connsiteY237" fmla="*/ 59995 h 2922431"/>
                <a:gd name="connsiteX238" fmla="*/ 468892 w 3951653"/>
                <a:gd name="connsiteY238" fmla="*/ 119990 h 2922431"/>
                <a:gd name="connsiteX239" fmla="*/ 420135 w 3951653"/>
                <a:gd name="connsiteY239" fmla="*/ 59995 h 2922431"/>
                <a:gd name="connsiteX240" fmla="*/ 468892 w 3951653"/>
                <a:gd name="connsiteY240"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814637 w 3951653"/>
                <a:gd name="connsiteY108" fmla="*/ 2485460 h 2922431"/>
                <a:gd name="connsiteX109" fmla="*/ 3730550 w 3951653"/>
                <a:gd name="connsiteY109" fmla="*/ 2281715 h 2922431"/>
                <a:gd name="connsiteX110" fmla="*/ 3951653 w 3951653"/>
                <a:gd name="connsiteY110" fmla="*/ 2395278 h 2922431"/>
                <a:gd name="connsiteX111" fmla="*/ 3814637 w 3951653"/>
                <a:gd name="connsiteY111" fmla="*/ 2485460 h 2922431"/>
                <a:gd name="connsiteX112" fmla="*/ 1000369 w 3951653"/>
                <a:gd name="connsiteY112" fmla="*/ 1732290 h 2922431"/>
                <a:gd name="connsiteX113" fmla="*/ 978800 w 3951653"/>
                <a:gd name="connsiteY113" fmla="*/ 1918355 h 2922431"/>
                <a:gd name="connsiteX114" fmla="*/ 1026437 w 3951653"/>
                <a:gd name="connsiteY114" fmla="*/ 2099505 h 2922431"/>
                <a:gd name="connsiteX115" fmla="*/ 1048005 w 3951653"/>
                <a:gd name="connsiteY115" fmla="*/ 1913443 h 2922431"/>
                <a:gd name="connsiteX116" fmla="*/ 1000369 w 3951653"/>
                <a:gd name="connsiteY116" fmla="*/ 1732290 h 2922431"/>
                <a:gd name="connsiteX117" fmla="*/ 1660555 w 3951653"/>
                <a:gd name="connsiteY117" fmla="*/ 1553217 h 2922431"/>
                <a:gd name="connsiteX118" fmla="*/ 1738542 w 3951653"/>
                <a:gd name="connsiteY118" fmla="*/ 1603223 h 2922431"/>
                <a:gd name="connsiteX119" fmla="*/ 1717110 w 3951653"/>
                <a:gd name="connsiteY119" fmla="*/ 1715545 h 2922431"/>
                <a:gd name="connsiteX120" fmla="*/ 1617693 w 3951653"/>
                <a:gd name="connsiteY120" fmla="*/ 1644107 h 2922431"/>
                <a:gd name="connsiteX121" fmla="*/ 1660555 w 3951653"/>
                <a:gd name="connsiteY121" fmla="*/ 1553217 h 2922431"/>
                <a:gd name="connsiteX122" fmla="*/ 1119548 w 3951653"/>
                <a:gd name="connsiteY122" fmla="*/ 1458296 h 2922431"/>
                <a:gd name="connsiteX123" fmla="*/ 1104848 w 3951653"/>
                <a:gd name="connsiteY123" fmla="*/ 1759674 h 2922431"/>
                <a:gd name="connsiteX124" fmla="*/ 1161974 w 3951653"/>
                <a:gd name="connsiteY124" fmla="*/ 2055952 h 2922431"/>
                <a:gd name="connsiteX125" fmla="*/ 1176673 w 3951653"/>
                <a:gd name="connsiteY125" fmla="*/ 1754575 h 2922431"/>
                <a:gd name="connsiteX126" fmla="*/ 1119548 w 3951653"/>
                <a:gd name="connsiteY126" fmla="*/ 1458296 h 2922431"/>
                <a:gd name="connsiteX127" fmla="*/ 578603 w 3951653"/>
                <a:gd name="connsiteY127" fmla="*/ 1457544 h 2922431"/>
                <a:gd name="connsiteX128" fmla="*/ 618108 w 3951653"/>
                <a:gd name="connsiteY128" fmla="*/ 1506154 h 2922431"/>
                <a:gd name="connsiteX129" fmla="*/ 578603 w 3951653"/>
                <a:gd name="connsiteY129" fmla="*/ 1554764 h 2922431"/>
                <a:gd name="connsiteX130" fmla="*/ 539098 w 3951653"/>
                <a:gd name="connsiteY130" fmla="*/ 1506155 h 2922431"/>
                <a:gd name="connsiteX131" fmla="*/ 578603 w 3951653"/>
                <a:gd name="connsiteY131" fmla="*/ 1457544 h 2922431"/>
                <a:gd name="connsiteX132" fmla="*/ 1212801 w 3951653"/>
                <a:gd name="connsiteY132" fmla="*/ 1457091 h 2922431"/>
                <a:gd name="connsiteX133" fmla="*/ 1219094 w 3951653"/>
                <a:gd name="connsiteY133" fmla="*/ 1644295 h 2922431"/>
                <a:gd name="connsiteX134" fmla="*/ 1293097 w 3951653"/>
                <a:gd name="connsiteY134" fmla="*/ 1816367 h 2922431"/>
                <a:gd name="connsiteX135" fmla="*/ 1286804 w 3951653"/>
                <a:gd name="connsiteY135" fmla="*/ 1629164 h 2922431"/>
                <a:gd name="connsiteX136" fmla="*/ 1212801 w 3951653"/>
                <a:gd name="connsiteY136" fmla="*/ 1457091 h 2922431"/>
                <a:gd name="connsiteX137" fmla="*/ 394346 w 3951653"/>
                <a:gd name="connsiteY137" fmla="*/ 1303027 h 2922431"/>
                <a:gd name="connsiteX138" fmla="*/ 464328 w 3951653"/>
                <a:gd name="connsiteY138" fmla="*/ 1389139 h 2922431"/>
                <a:gd name="connsiteX139" fmla="*/ 394346 w 3951653"/>
                <a:gd name="connsiteY139" fmla="*/ 1475252 h 2922431"/>
                <a:gd name="connsiteX140" fmla="*/ 324364 w 3951653"/>
                <a:gd name="connsiteY140" fmla="*/ 1389139 h 2922431"/>
                <a:gd name="connsiteX141" fmla="*/ 394346 w 3951653"/>
                <a:gd name="connsiteY141" fmla="*/ 1303027 h 2922431"/>
                <a:gd name="connsiteX142" fmla="*/ 1584951 w 3951653"/>
                <a:gd name="connsiteY142" fmla="*/ 1184397 h 2922431"/>
                <a:gd name="connsiteX143" fmla="*/ 1057908 w 3951653"/>
                <a:gd name="connsiteY143" fmla="*/ 2502857 h 2922431"/>
                <a:gd name="connsiteX144" fmla="*/ 1523378 w 3951653"/>
                <a:gd name="connsiteY144" fmla="*/ 2559844 h 2922431"/>
                <a:gd name="connsiteX145" fmla="*/ 1933739 w 3951653"/>
                <a:gd name="connsiteY145" fmla="*/ 1517606 h 2922431"/>
                <a:gd name="connsiteX146" fmla="*/ 1584951 w 3951653"/>
                <a:gd name="connsiteY146" fmla="*/ 1184397 h 2922431"/>
                <a:gd name="connsiteX147" fmla="*/ 405497 w 3951653"/>
                <a:gd name="connsiteY147" fmla="*/ 1063408 h 2922431"/>
                <a:gd name="connsiteX148" fmla="*/ 438833 w 3951653"/>
                <a:gd name="connsiteY148" fmla="*/ 1168585 h 2922431"/>
                <a:gd name="connsiteX149" fmla="*/ 306496 w 3951653"/>
                <a:gd name="connsiteY149" fmla="*/ 1223354 h 2922431"/>
                <a:gd name="connsiteX150" fmla="*/ 251323 w 3951653"/>
                <a:gd name="connsiteY150" fmla="*/ 1105347 h 2922431"/>
                <a:gd name="connsiteX151" fmla="*/ 289827 w 3951653"/>
                <a:gd name="connsiteY151" fmla="*/ 1094364 h 2922431"/>
                <a:gd name="connsiteX152" fmla="*/ 405497 w 3951653"/>
                <a:gd name="connsiteY152" fmla="*/ 1063408 h 2922431"/>
                <a:gd name="connsiteX153" fmla="*/ 1358748 w 3951653"/>
                <a:gd name="connsiteY153" fmla="*/ 992093 h 2922431"/>
                <a:gd name="connsiteX154" fmla="*/ 1214732 w 3951653"/>
                <a:gd name="connsiteY154" fmla="*/ 1138002 h 2922431"/>
                <a:gd name="connsiteX155" fmla="*/ 1358747 w 3951653"/>
                <a:gd name="connsiteY155" fmla="*/ 1283911 h 2922431"/>
                <a:gd name="connsiteX156" fmla="*/ 1502763 w 3951653"/>
                <a:gd name="connsiteY156" fmla="*/ 1138003 h 2922431"/>
                <a:gd name="connsiteX157" fmla="*/ 1358748 w 3951653"/>
                <a:gd name="connsiteY157" fmla="*/ 992093 h 2922431"/>
                <a:gd name="connsiteX158" fmla="*/ 1287889 w 3951653"/>
                <a:gd name="connsiteY158" fmla="*/ 812101 h 2922431"/>
                <a:gd name="connsiteX159" fmla="*/ 1586339 w 3951653"/>
                <a:gd name="connsiteY159" fmla="*/ 926401 h 2922431"/>
                <a:gd name="connsiteX160" fmla="*/ 1586093 w 3951653"/>
                <a:gd name="connsiteY160" fmla="*/ 1014410 h 2922431"/>
                <a:gd name="connsiteX161" fmla="*/ 2054578 w 3951653"/>
                <a:gd name="connsiteY161" fmla="*/ 1474785 h 2922431"/>
                <a:gd name="connsiteX162" fmla="*/ 1597377 w 3951653"/>
                <a:gd name="connsiteY162" fmla="*/ 2671183 h 2922431"/>
                <a:gd name="connsiteX163" fmla="*/ 967214 w 3951653"/>
                <a:gd name="connsiteY163" fmla="*/ 2653602 h 2922431"/>
                <a:gd name="connsiteX164" fmla="*/ 891013 w 3951653"/>
                <a:gd name="connsiteY164" fmla="*/ 2704402 h 2922431"/>
                <a:gd name="connsiteX165" fmla="*/ 585968 w 3951653"/>
                <a:gd name="connsiteY165" fmla="*/ 2572757 h 2922431"/>
                <a:gd name="connsiteX166" fmla="*/ 1287889 w 3951653"/>
                <a:gd name="connsiteY166" fmla="*/ 812101 h 2922431"/>
                <a:gd name="connsiteX167" fmla="*/ 843388 w 3951653"/>
                <a:gd name="connsiteY167" fmla="*/ 697804 h 2922431"/>
                <a:gd name="connsiteX168" fmla="*/ 1081514 w 3951653"/>
                <a:gd name="connsiteY168" fmla="*/ 783529 h 2922431"/>
                <a:gd name="connsiteX169" fmla="*/ 1119950 w 3951653"/>
                <a:gd name="connsiteY169" fmla="*/ 731107 h 2922431"/>
                <a:gd name="connsiteX170" fmla="*/ 1221478 w 3951653"/>
                <a:gd name="connsiteY170" fmla="*/ 768758 h 2922431"/>
                <a:gd name="connsiteX171" fmla="*/ 523973 w 3951653"/>
                <a:gd name="connsiteY171" fmla="*/ 2544684 h 2922431"/>
                <a:gd name="connsiteX172" fmla="*/ 431971 w 3951653"/>
                <a:gd name="connsiteY172" fmla="*/ 2500684 h 2922431"/>
                <a:gd name="connsiteX173" fmla="*/ 433814 w 3951653"/>
                <a:gd name="connsiteY173" fmla="*/ 2434530 h 2922431"/>
                <a:gd name="connsiteX174" fmla="*/ 198863 w 3951653"/>
                <a:gd name="connsiteY174" fmla="*/ 2304353 h 2922431"/>
                <a:gd name="connsiteX175" fmla="*/ 275064 w 3951653"/>
                <a:gd name="connsiteY175" fmla="*/ 2101154 h 2922431"/>
                <a:gd name="connsiteX176" fmla="*/ 551289 w 3951653"/>
                <a:gd name="connsiteY176" fmla="*/ 2158304 h 2922431"/>
                <a:gd name="connsiteX177" fmla="*/ 976738 w 3951653"/>
                <a:gd name="connsiteY177" fmla="*/ 1075629 h 2922431"/>
                <a:gd name="connsiteX178" fmla="*/ 735438 w 3951653"/>
                <a:gd name="connsiteY178" fmla="*/ 901004 h 2922431"/>
                <a:gd name="connsiteX179" fmla="*/ 843388 w 3951653"/>
                <a:gd name="connsiteY179" fmla="*/ 697804 h 2922431"/>
                <a:gd name="connsiteX180" fmla="*/ 242980 w 3951653"/>
                <a:gd name="connsiteY180" fmla="*/ 112486 h 2922431"/>
                <a:gd name="connsiteX181" fmla="*/ 394801 w 3951653"/>
                <a:gd name="connsiteY181" fmla="*/ 224085 h 2922431"/>
                <a:gd name="connsiteX182" fmla="*/ 400738 w 3951653"/>
                <a:gd name="connsiteY182" fmla="*/ 256697 h 2922431"/>
                <a:gd name="connsiteX183" fmla="*/ 440959 w 3951653"/>
                <a:gd name="connsiteY183" fmla="*/ 226623 h 2922431"/>
                <a:gd name="connsiteX184" fmla="*/ 505094 w 3951653"/>
                <a:gd name="connsiteY184" fmla="*/ 212264 h 2922431"/>
                <a:gd name="connsiteX185" fmla="*/ 656915 w 3951653"/>
                <a:gd name="connsiteY185" fmla="*/ 323864 h 2922431"/>
                <a:gd name="connsiteX186" fmla="*/ 663539 w 3951653"/>
                <a:gd name="connsiteY186" fmla="*/ 360256 h 2922431"/>
                <a:gd name="connsiteX187" fmla="*/ 673915 w 3951653"/>
                <a:gd name="connsiteY187" fmla="*/ 343187 h 2922431"/>
                <a:gd name="connsiteX188" fmla="*/ 748170 w 3951653"/>
                <a:gd name="connsiteY188" fmla="*/ 309079 h 2922431"/>
                <a:gd name="connsiteX189" fmla="*/ 853181 w 3951653"/>
                <a:gd name="connsiteY189" fmla="*/ 425533 h 2922431"/>
                <a:gd name="connsiteX190" fmla="*/ 748169 w 3951653"/>
                <a:gd name="connsiteY190" fmla="*/ 541989 h 2922431"/>
                <a:gd name="connsiteX191" fmla="*/ 707295 w 3951653"/>
                <a:gd name="connsiteY191" fmla="*/ 532836 h 2922431"/>
                <a:gd name="connsiteX192" fmla="*/ 696429 w 3951653"/>
                <a:gd name="connsiteY192" fmla="*/ 524713 h 2922431"/>
                <a:gd name="connsiteX193" fmla="*/ 691585 w 3951653"/>
                <a:gd name="connsiteY193" fmla="*/ 551323 h 2922431"/>
                <a:gd name="connsiteX194" fmla="*/ 594826 w 3951653"/>
                <a:gd name="connsiteY194" fmla="*/ 622449 h 2922431"/>
                <a:gd name="connsiteX195" fmla="*/ 568123 w 3951653"/>
                <a:gd name="connsiteY195" fmla="*/ 616471 h 2922431"/>
                <a:gd name="connsiteX196" fmla="*/ 567828 w 3951653"/>
                <a:gd name="connsiteY196" fmla="*/ 618092 h 2922431"/>
                <a:gd name="connsiteX197" fmla="*/ 529782 w 3951653"/>
                <a:gd name="connsiteY197" fmla="*/ 669328 h 2922431"/>
                <a:gd name="connsiteX198" fmla="*/ 518483 w 3951653"/>
                <a:gd name="connsiteY198" fmla="*/ 675352 h 2922431"/>
                <a:gd name="connsiteX199" fmla="*/ 524696 w 3951653"/>
                <a:gd name="connsiteY199" fmla="*/ 685570 h 2922431"/>
                <a:gd name="connsiteX200" fmla="*/ 532948 w 3951653"/>
                <a:gd name="connsiteY200" fmla="*/ 730900 h 2922431"/>
                <a:gd name="connsiteX201" fmla="*/ 468812 w 3951653"/>
                <a:gd name="connsiteY201" fmla="*/ 838202 h 2922431"/>
                <a:gd name="connsiteX202" fmla="*/ 452434 w 3951653"/>
                <a:gd name="connsiteY202" fmla="*/ 841869 h 2922431"/>
                <a:gd name="connsiteX203" fmla="*/ 448649 w 3951653"/>
                <a:gd name="connsiteY203" fmla="*/ 862662 h 2922431"/>
                <a:gd name="connsiteX204" fmla="*/ 392765 w 3951653"/>
                <a:gd name="connsiteY204" fmla="*/ 924634 h 2922431"/>
                <a:gd name="connsiteX205" fmla="*/ 358642 w 3951653"/>
                <a:gd name="connsiteY205" fmla="*/ 932274 h 2922431"/>
                <a:gd name="connsiteX206" fmla="*/ 366018 w 3951653"/>
                <a:gd name="connsiteY206" fmla="*/ 972796 h 2922431"/>
                <a:gd name="connsiteX207" fmla="*/ 261008 w 3951653"/>
                <a:gd name="connsiteY207" fmla="*/ 1089251 h 2922431"/>
                <a:gd name="connsiteX208" fmla="*/ 155996 w 3951653"/>
                <a:gd name="connsiteY208" fmla="*/ 972797 h 2922431"/>
                <a:gd name="connsiteX209" fmla="*/ 220133 w 3951653"/>
                <a:gd name="connsiteY209" fmla="*/ 865493 h 2922431"/>
                <a:gd name="connsiteX210" fmla="*/ 254256 w 3951653"/>
                <a:gd name="connsiteY210" fmla="*/ 857853 h 2922431"/>
                <a:gd name="connsiteX211" fmla="*/ 246879 w 3951653"/>
                <a:gd name="connsiteY211" fmla="*/ 817332 h 2922431"/>
                <a:gd name="connsiteX212" fmla="*/ 311015 w 3951653"/>
                <a:gd name="connsiteY212" fmla="*/ 710029 h 2922431"/>
                <a:gd name="connsiteX213" fmla="*/ 327394 w 3951653"/>
                <a:gd name="connsiteY213" fmla="*/ 706361 h 2922431"/>
                <a:gd name="connsiteX214" fmla="*/ 331178 w 3951653"/>
                <a:gd name="connsiteY214" fmla="*/ 685570 h 2922431"/>
                <a:gd name="connsiteX215" fmla="*/ 353683 w 3951653"/>
                <a:gd name="connsiteY215" fmla="*/ 648553 h 2922431"/>
                <a:gd name="connsiteX216" fmla="*/ 380150 w 3951653"/>
                <a:gd name="connsiteY216" fmla="*/ 628764 h 2922431"/>
                <a:gd name="connsiteX217" fmla="*/ 374311 w 3951653"/>
                <a:gd name="connsiteY217" fmla="*/ 618091 h 2922431"/>
                <a:gd name="connsiteX218" fmla="*/ 373872 w 3951653"/>
                <a:gd name="connsiteY218" fmla="*/ 615681 h 2922431"/>
                <a:gd name="connsiteX219" fmla="*/ 369166 w 3951653"/>
                <a:gd name="connsiteY219" fmla="*/ 616734 h 2922431"/>
                <a:gd name="connsiteX220" fmla="*/ 323023 w 3951653"/>
                <a:gd name="connsiteY220" fmla="*/ 608997 h 2922431"/>
                <a:gd name="connsiteX221" fmla="*/ 299293 w 3951653"/>
                <a:gd name="connsiteY221" fmla="*/ 596346 h 2922431"/>
                <a:gd name="connsiteX222" fmla="*/ 298158 w 3951653"/>
                <a:gd name="connsiteY222" fmla="*/ 602581 h 2922431"/>
                <a:gd name="connsiteX223" fmla="*/ 155175 w 3951653"/>
                <a:gd name="connsiteY223" fmla="*/ 707684 h 2922431"/>
                <a:gd name="connsiteX224" fmla="*/ 0 w 3951653"/>
                <a:gd name="connsiteY224" fmla="*/ 535598 h 2922431"/>
                <a:gd name="connsiteX225" fmla="*/ 94774 w 3951653"/>
                <a:gd name="connsiteY225" fmla="*/ 377034 h 2922431"/>
                <a:gd name="connsiteX226" fmla="*/ 97290 w 3951653"/>
                <a:gd name="connsiteY226" fmla="*/ 376470 h 2922431"/>
                <a:gd name="connsiteX227" fmla="*/ 85618 w 3951653"/>
                <a:gd name="connsiteY227" fmla="*/ 349547 h 2922431"/>
                <a:gd name="connsiteX228" fmla="*/ 78211 w 3951653"/>
                <a:gd name="connsiteY228" fmla="*/ 295210 h 2922431"/>
                <a:gd name="connsiteX229" fmla="*/ 242980 w 3951653"/>
                <a:gd name="connsiteY229" fmla="*/ 112486 h 2922431"/>
                <a:gd name="connsiteX230" fmla="*/ 744717 w 3951653"/>
                <a:gd name="connsiteY230" fmla="*/ 7286 h 2922431"/>
                <a:gd name="connsiteX231" fmla="*/ 816726 w 3951653"/>
                <a:gd name="connsiteY231" fmla="*/ 95892 h 2922431"/>
                <a:gd name="connsiteX232" fmla="*/ 744717 w 3951653"/>
                <a:gd name="connsiteY232" fmla="*/ 184496 h 2922431"/>
                <a:gd name="connsiteX233" fmla="*/ 672710 w 3951653"/>
                <a:gd name="connsiteY233" fmla="*/ 95892 h 2922431"/>
                <a:gd name="connsiteX234" fmla="*/ 744717 w 3951653"/>
                <a:gd name="connsiteY234" fmla="*/ 7286 h 2922431"/>
                <a:gd name="connsiteX235" fmla="*/ 468892 w 3951653"/>
                <a:gd name="connsiteY235" fmla="*/ 0 h 2922431"/>
                <a:gd name="connsiteX236" fmla="*/ 517648 w 3951653"/>
                <a:gd name="connsiteY236" fmla="*/ 59995 h 2922431"/>
                <a:gd name="connsiteX237" fmla="*/ 468892 w 3951653"/>
                <a:gd name="connsiteY237" fmla="*/ 119990 h 2922431"/>
                <a:gd name="connsiteX238" fmla="*/ 420135 w 3951653"/>
                <a:gd name="connsiteY238" fmla="*/ 59995 h 2922431"/>
                <a:gd name="connsiteX239" fmla="*/ 468892 w 3951653"/>
                <a:gd name="connsiteY239" fmla="*/ 0 h 2922431"/>
                <a:gd name="connsiteX0" fmla="*/ 1713862 w 3951653"/>
                <a:gd name="connsiteY0" fmla="*/ 2875404 h 2922431"/>
                <a:gd name="connsiteX1" fmla="*/ 1745090 w 3951653"/>
                <a:gd name="connsiteY1" fmla="*/ 2879029 h 2922431"/>
                <a:gd name="connsiteX2" fmla="*/ 1745090 w 3951653"/>
                <a:gd name="connsiteY2" fmla="*/ 2904429 h 2922431"/>
                <a:gd name="connsiteX3" fmla="*/ 1726039 w 3951653"/>
                <a:gd name="connsiteY3" fmla="*/ 2910779 h 2922431"/>
                <a:gd name="connsiteX4" fmla="*/ 1710164 w 3951653"/>
                <a:gd name="connsiteY4" fmla="*/ 2913954 h 2922431"/>
                <a:gd name="connsiteX5" fmla="*/ 1706989 w 3951653"/>
                <a:gd name="connsiteY5" fmla="*/ 2879029 h 2922431"/>
                <a:gd name="connsiteX6" fmla="*/ 1713862 w 3951653"/>
                <a:gd name="connsiteY6" fmla="*/ 2875404 h 2922431"/>
                <a:gd name="connsiteX7" fmla="*/ 837039 w 3951653"/>
                <a:gd name="connsiteY7" fmla="*/ 2847279 h 2922431"/>
                <a:gd name="connsiteX8" fmla="*/ 852914 w 3951653"/>
                <a:gd name="connsiteY8" fmla="*/ 2850454 h 2922431"/>
                <a:gd name="connsiteX9" fmla="*/ 862439 w 3951653"/>
                <a:gd name="connsiteY9" fmla="*/ 2856804 h 2922431"/>
                <a:gd name="connsiteX10" fmla="*/ 852914 w 3951653"/>
                <a:gd name="connsiteY10" fmla="*/ 2859979 h 2922431"/>
                <a:gd name="connsiteX11" fmla="*/ 830690 w 3951653"/>
                <a:gd name="connsiteY11" fmla="*/ 2856804 h 2922431"/>
                <a:gd name="connsiteX12" fmla="*/ 837039 w 3951653"/>
                <a:gd name="connsiteY12" fmla="*/ 2847279 h 2922431"/>
                <a:gd name="connsiteX13" fmla="*/ 1177138 w 3951653"/>
                <a:gd name="connsiteY13" fmla="*/ 2801962 h 2922431"/>
                <a:gd name="connsiteX14" fmla="*/ 1183114 w 3951653"/>
                <a:gd name="connsiteY14" fmla="*/ 2809179 h 2922431"/>
                <a:gd name="connsiteX15" fmla="*/ 1186290 w 3951653"/>
                <a:gd name="connsiteY15" fmla="*/ 2821879 h 2922431"/>
                <a:gd name="connsiteX16" fmla="*/ 1138665 w 3951653"/>
                <a:gd name="connsiteY16" fmla="*/ 2837754 h 2922431"/>
                <a:gd name="connsiteX17" fmla="*/ 1129140 w 3951653"/>
                <a:gd name="connsiteY17" fmla="*/ 2812354 h 2922431"/>
                <a:gd name="connsiteX18" fmla="*/ 1167240 w 3951653"/>
                <a:gd name="connsiteY18" fmla="*/ 2809179 h 2922431"/>
                <a:gd name="connsiteX19" fmla="*/ 1177138 w 3951653"/>
                <a:gd name="connsiteY19" fmla="*/ 2801962 h 2922431"/>
                <a:gd name="connsiteX20" fmla="*/ 1511059 w 3951653"/>
                <a:gd name="connsiteY20" fmla="*/ 2787227 h 2922431"/>
                <a:gd name="connsiteX21" fmla="*/ 1517371 w 3951653"/>
                <a:gd name="connsiteY21" fmla="*/ 2789109 h 2922431"/>
                <a:gd name="connsiteX22" fmla="*/ 1529189 w 3951653"/>
                <a:gd name="connsiteY22" fmla="*/ 2793304 h 2922431"/>
                <a:gd name="connsiteX23" fmla="*/ 1538714 w 3951653"/>
                <a:gd name="connsiteY23" fmla="*/ 2799654 h 2922431"/>
                <a:gd name="connsiteX24" fmla="*/ 1548240 w 3951653"/>
                <a:gd name="connsiteY24" fmla="*/ 2802829 h 2922431"/>
                <a:gd name="connsiteX25" fmla="*/ 1538714 w 3951653"/>
                <a:gd name="connsiteY25" fmla="*/ 2809178 h 2922431"/>
                <a:gd name="connsiteX26" fmla="*/ 1484740 w 3951653"/>
                <a:gd name="connsiteY26" fmla="*/ 2812353 h 2922431"/>
                <a:gd name="connsiteX27" fmla="*/ 1481565 w 3951653"/>
                <a:gd name="connsiteY27" fmla="*/ 2802828 h 2922431"/>
                <a:gd name="connsiteX28" fmla="*/ 1492344 w 3951653"/>
                <a:gd name="connsiteY28" fmla="*/ 2789503 h 2922431"/>
                <a:gd name="connsiteX29" fmla="*/ 1511059 w 3951653"/>
                <a:gd name="connsiteY29" fmla="*/ 2787227 h 2922431"/>
                <a:gd name="connsiteX30" fmla="*/ 1510140 w 3951653"/>
                <a:gd name="connsiteY30" fmla="*/ 2786954 h 2922431"/>
                <a:gd name="connsiteX31" fmla="*/ 1513315 w 3951653"/>
                <a:gd name="connsiteY31" fmla="*/ 2786954 h 2922431"/>
                <a:gd name="connsiteX32" fmla="*/ 1511059 w 3951653"/>
                <a:gd name="connsiteY32" fmla="*/ 2787227 h 2922431"/>
                <a:gd name="connsiteX33" fmla="*/ 1510140 w 3951653"/>
                <a:gd name="connsiteY33" fmla="*/ 2786954 h 2922431"/>
                <a:gd name="connsiteX34" fmla="*/ 129015 w 3951653"/>
                <a:gd name="connsiteY34" fmla="*/ 2758379 h 2922431"/>
                <a:gd name="connsiteX35" fmla="*/ 144890 w 3951653"/>
                <a:gd name="connsiteY35" fmla="*/ 2771079 h 2922431"/>
                <a:gd name="connsiteX36" fmla="*/ 167114 w 3951653"/>
                <a:gd name="connsiteY36" fmla="*/ 2780604 h 2922431"/>
                <a:gd name="connsiteX37" fmla="*/ 173465 w 3951653"/>
                <a:gd name="connsiteY37" fmla="*/ 2799654 h 2922431"/>
                <a:gd name="connsiteX38" fmla="*/ 182990 w 3951653"/>
                <a:gd name="connsiteY38" fmla="*/ 2809179 h 2922431"/>
                <a:gd name="connsiteX39" fmla="*/ 205215 w 3951653"/>
                <a:gd name="connsiteY39" fmla="*/ 2847279 h 2922431"/>
                <a:gd name="connsiteX40" fmla="*/ 208389 w 3951653"/>
                <a:gd name="connsiteY40" fmla="*/ 2869504 h 2922431"/>
                <a:gd name="connsiteX41" fmla="*/ 148065 w 3951653"/>
                <a:gd name="connsiteY41" fmla="*/ 2875853 h 2922431"/>
                <a:gd name="connsiteX42" fmla="*/ 129015 w 3951653"/>
                <a:gd name="connsiteY42" fmla="*/ 2872679 h 2922431"/>
                <a:gd name="connsiteX43" fmla="*/ 94090 w 3951653"/>
                <a:gd name="connsiteY43" fmla="*/ 2863154 h 2922431"/>
                <a:gd name="connsiteX44" fmla="*/ 75039 w 3951653"/>
                <a:gd name="connsiteY44" fmla="*/ 2850454 h 2922431"/>
                <a:gd name="connsiteX45" fmla="*/ 78215 w 3951653"/>
                <a:gd name="connsiteY45" fmla="*/ 2840928 h 2922431"/>
                <a:gd name="connsiteX46" fmla="*/ 94090 w 3951653"/>
                <a:gd name="connsiteY46" fmla="*/ 2821879 h 2922431"/>
                <a:gd name="connsiteX47" fmla="*/ 106790 w 3951653"/>
                <a:gd name="connsiteY47" fmla="*/ 2802829 h 2922431"/>
                <a:gd name="connsiteX48" fmla="*/ 116315 w 3951653"/>
                <a:gd name="connsiteY48" fmla="*/ 2799654 h 2922431"/>
                <a:gd name="connsiteX49" fmla="*/ 122665 w 3951653"/>
                <a:gd name="connsiteY49" fmla="*/ 2790129 h 2922431"/>
                <a:gd name="connsiteX50" fmla="*/ 129015 w 3951653"/>
                <a:gd name="connsiteY50" fmla="*/ 2758379 h 2922431"/>
                <a:gd name="connsiteX51" fmla="*/ 506840 w 3951653"/>
                <a:gd name="connsiteY51" fmla="*/ 2656778 h 2922431"/>
                <a:gd name="connsiteX52" fmla="*/ 516365 w 3951653"/>
                <a:gd name="connsiteY52" fmla="*/ 2685354 h 2922431"/>
                <a:gd name="connsiteX53" fmla="*/ 525890 w 3951653"/>
                <a:gd name="connsiteY53" fmla="*/ 2704404 h 2922431"/>
                <a:gd name="connsiteX54" fmla="*/ 513190 w 3951653"/>
                <a:gd name="connsiteY54" fmla="*/ 2704404 h 2922431"/>
                <a:gd name="connsiteX55" fmla="*/ 500490 w 3951653"/>
                <a:gd name="connsiteY55" fmla="*/ 2710754 h 2922431"/>
                <a:gd name="connsiteX56" fmla="*/ 487790 w 3951653"/>
                <a:gd name="connsiteY56" fmla="*/ 2682178 h 2922431"/>
                <a:gd name="connsiteX57" fmla="*/ 497315 w 3951653"/>
                <a:gd name="connsiteY57" fmla="*/ 2659954 h 2922431"/>
                <a:gd name="connsiteX58" fmla="*/ 506840 w 3951653"/>
                <a:gd name="connsiteY58" fmla="*/ 2656778 h 2922431"/>
                <a:gd name="connsiteX59" fmla="*/ 259189 w 3951653"/>
                <a:gd name="connsiteY59" fmla="*/ 2609154 h 2922431"/>
                <a:gd name="connsiteX60" fmla="*/ 348090 w 3951653"/>
                <a:gd name="connsiteY60" fmla="*/ 2612329 h 2922431"/>
                <a:gd name="connsiteX61" fmla="*/ 357615 w 3951653"/>
                <a:gd name="connsiteY61" fmla="*/ 2647254 h 2922431"/>
                <a:gd name="connsiteX62" fmla="*/ 354440 w 3951653"/>
                <a:gd name="connsiteY62" fmla="*/ 2672654 h 2922431"/>
                <a:gd name="connsiteX63" fmla="*/ 344915 w 3951653"/>
                <a:gd name="connsiteY63" fmla="*/ 2679004 h 2922431"/>
                <a:gd name="connsiteX64" fmla="*/ 338565 w 3951653"/>
                <a:gd name="connsiteY64" fmla="*/ 2688528 h 2922431"/>
                <a:gd name="connsiteX65" fmla="*/ 329039 w 3951653"/>
                <a:gd name="connsiteY65" fmla="*/ 2698054 h 2922431"/>
                <a:gd name="connsiteX66" fmla="*/ 313165 w 3951653"/>
                <a:gd name="connsiteY66" fmla="*/ 2713929 h 2922431"/>
                <a:gd name="connsiteX67" fmla="*/ 300465 w 3951653"/>
                <a:gd name="connsiteY67" fmla="*/ 2710754 h 2922431"/>
                <a:gd name="connsiteX68" fmla="*/ 290940 w 3951653"/>
                <a:gd name="connsiteY68" fmla="*/ 2707579 h 2922431"/>
                <a:gd name="connsiteX69" fmla="*/ 287764 w 3951653"/>
                <a:gd name="connsiteY69" fmla="*/ 2691704 h 2922431"/>
                <a:gd name="connsiteX70" fmla="*/ 281415 w 3951653"/>
                <a:gd name="connsiteY70" fmla="*/ 2682179 h 2922431"/>
                <a:gd name="connsiteX71" fmla="*/ 275064 w 3951653"/>
                <a:gd name="connsiteY71" fmla="*/ 2650429 h 2922431"/>
                <a:gd name="connsiteX72" fmla="*/ 259190 w 3951653"/>
                <a:gd name="connsiteY72" fmla="*/ 2628204 h 2922431"/>
                <a:gd name="connsiteX73" fmla="*/ 256014 w 3951653"/>
                <a:gd name="connsiteY73" fmla="*/ 2618679 h 2922431"/>
                <a:gd name="connsiteX74" fmla="*/ 259189 w 3951653"/>
                <a:gd name="connsiteY74" fmla="*/ 2609154 h 2922431"/>
                <a:gd name="connsiteX75" fmla="*/ 117632 w 3951653"/>
                <a:gd name="connsiteY75" fmla="*/ 2460152 h 2922431"/>
                <a:gd name="connsiteX76" fmla="*/ 132190 w 3951653"/>
                <a:gd name="connsiteY76" fmla="*/ 2501204 h 2922431"/>
                <a:gd name="connsiteX77" fmla="*/ 122665 w 3951653"/>
                <a:gd name="connsiteY77" fmla="*/ 2504379 h 2922431"/>
                <a:gd name="connsiteX78" fmla="*/ 100440 w 3951653"/>
                <a:gd name="connsiteY78" fmla="*/ 2507554 h 2922431"/>
                <a:gd name="connsiteX79" fmla="*/ 97265 w 3951653"/>
                <a:gd name="connsiteY79" fmla="*/ 2475803 h 2922431"/>
                <a:gd name="connsiteX80" fmla="*/ 117632 w 3951653"/>
                <a:gd name="connsiteY80" fmla="*/ 2460152 h 2922431"/>
                <a:gd name="connsiteX81" fmla="*/ 2814525 w 3951653"/>
                <a:gd name="connsiteY81" fmla="*/ 2447403 h 2922431"/>
                <a:gd name="connsiteX82" fmla="*/ 2889404 w 3951653"/>
                <a:gd name="connsiteY82" fmla="*/ 2450919 h 2922431"/>
                <a:gd name="connsiteX83" fmla="*/ 2731773 w 3951653"/>
                <a:gd name="connsiteY83" fmla="*/ 2528352 h 2922431"/>
                <a:gd name="connsiteX84" fmla="*/ 3029296 w 3951653"/>
                <a:gd name="connsiteY84" fmla="*/ 2629540 h 2922431"/>
                <a:gd name="connsiteX85" fmla="*/ 2774061 w 3951653"/>
                <a:gd name="connsiteY85" fmla="*/ 2807752 h 2922431"/>
                <a:gd name="connsiteX86" fmla="*/ 3070636 w 3951653"/>
                <a:gd name="connsiteY86" fmla="*/ 2848529 h 2922431"/>
                <a:gd name="connsiteX87" fmla="*/ 2309830 w 3951653"/>
                <a:gd name="connsiteY87" fmla="*/ 2845509 h 2922431"/>
                <a:gd name="connsiteX88" fmla="*/ 2869208 w 3951653"/>
                <a:gd name="connsiteY88" fmla="*/ 2638602 h 2922431"/>
                <a:gd name="connsiteX89" fmla="*/ 2617925 w 3951653"/>
                <a:gd name="connsiteY89" fmla="*/ 2502268 h 2922431"/>
                <a:gd name="connsiteX90" fmla="*/ 2814525 w 3951653"/>
                <a:gd name="connsiteY90" fmla="*/ 2447403 h 2922431"/>
                <a:gd name="connsiteX91" fmla="*/ 860273 w 3951653"/>
                <a:gd name="connsiteY91" fmla="*/ 2249394 h 2922431"/>
                <a:gd name="connsiteX92" fmla="*/ 716257 w 3951653"/>
                <a:gd name="connsiteY92" fmla="*/ 2395303 h 2922431"/>
                <a:gd name="connsiteX93" fmla="*/ 860273 w 3951653"/>
                <a:gd name="connsiteY93" fmla="*/ 2541212 h 2922431"/>
                <a:gd name="connsiteX94" fmla="*/ 1004289 w 3951653"/>
                <a:gd name="connsiteY94" fmla="*/ 2395303 h 2922431"/>
                <a:gd name="connsiteX95" fmla="*/ 860273 w 3951653"/>
                <a:gd name="connsiteY95" fmla="*/ 2249394 h 2922431"/>
                <a:gd name="connsiteX96" fmla="*/ 1599382 w 3951653"/>
                <a:gd name="connsiteY96" fmla="*/ 1876398 h 2922431"/>
                <a:gd name="connsiteX97" fmla="*/ 1616049 w 3951653"/>
                <a:gd name="connsiteY97" fmla="*/ 1950619 h 2922431"/>
                <a:gd name="connsiteX98" fmla="*/ 1548006 w 3951653"/>
                <a:gd name="connsiteY98" fmla="*/ 2003007 h 2922431"/>
                <a:gd name="connsiteX99" fmla="*/ 1493239 w 3951653"/>
                <a:gd name="connsiteY99" fmla="*/ 1890685 h 2922431"/>
                <a:gd name="connsiteX100" fmla="*/ 1599382 w 3951653"/>
                <a:gd name="connsiteY100" fmla="*/ 1876398 h 2922431"/>
                <a:gd name="connsiteX101" fmla="*/ 1732390 w 3951653"/>
                <a:gd name="connsiteY101" fmla="*/ 1863029 h 2922431"/>
                <a:gd name="connsiteX102" fmla="*/ 1738740 w 3951653"/>
                <a:gd name="connsiteY102" fmla="*/ 1869378 h 2922431"/>
                <a:gd name="connsiteX103" fmla="*/ 1732390 w 3951653"/>
                <a:gd name="connsiteY103" fmla="*/ 1901128 h 2922431"/>
                <a:gd name="connsiteX104" fmla="*/ 1710165 w 3951653"/>
                <a:gd name="connsiteY104" fmla="*/ 1897953 h 2922431"/>
                <a:gd name="connsiteX105" fmla="*/ 1694289 w 3951653"/>
                <a:gd name="connsiteY105" fmla="*/ 1872553 h 2922431"/>
                <a:gd name="connsiteX106" fmla="*/ 1713340 w 3951653"/>
                <a:gd name="connsiteY106" fmla="*/ 1866203 h 2922431"/>
                <a:gd name="connsiteX107" fmla="*/ 1732390 w 3951653"/>
                <a:gd name="connsiteY107" fmla="*/ 1863029 h 2922431"/>
                <a:gd name="connsiteX108" fmla="*/ 3814637 w 3951653"/>
                <a:gd name="connsiteY108" fmla="*/ 2485460 h 2922431"/>
                <a:gd name="connsiteX109" fmla="*/ 3951653 w 3951653"/>
                <a:gd name="connsiteY109" fmla="*/ 2395278 h 2922431"/>
                <a:gd name="connsiteX110" fmla="*/ 3814637 w 3951653"/>
                <a:gd name="connsiteY110" fmla="*/ 2485460 h 2922431"/>
                <a:gd name="connsiteX111" fmla="*/ 1000369 w 3951653"/>
                <a:gd name="connsiteY111" fmla="*/ 1732290 h 2922431"/>
                <a:gd name="connsiteX112" fmla="*/ 978800 w 3951653"/>
                <a:gd name="connsiteY112" fmla="*/ 1918355 h 2922431"/>
                <a:gd name="connsiteX113" fmla="*/ 1026437 w 3951653"/>
                <a:gd name="connsiteY113" fmla="*/ 2099505 h 2922431"/>
                <a:gd name="connsiteX114" fmla="*/ 1048005 w 3951653"/>
                <a:gd name="connsiteY114" fmla="*/ 1913443 h 2922431"/>
                <a:gd name="connsiteX115" fmla="*/ 1000369 w 3951653"/>
                <a:gd name="connsiteY115" fmla="*/ 1732290 h 2922431"/>
                <a:gd name="connsiteX116" fmla="*/ 1660555 w 3951653"/>
                <a:gd name="connsiteY116" fmla="*/ 1553217 h 2922431"/>
                <a:gd name="connsiteX117" fmla="*/ 1738542 w 3951653"/>
                <a:gd name="connsiteY117" fmla="*/ 1603223 h 2922431"/>
                <a:gd name="connsiteX118" fmla="*/ 1717110 w 3951653"/>
                <a:gd name="connsiteY118" fmla="*/ 1715545 h 2922431"/>
                <a:gd name="connsiteX119" fmla="*/ 1617693 w 3951653"/>
                <a:gd name="connsiteY119" fmla="*/ 1644107 h 2922431"/>
                <a:gd name="connsiteX120" fmla="*/ 1660555 w 3951653"/>
                <a:gd name="connsiteY120" fmla="*/ 1553217 h 2922431"/>
                <a:gd name="connsiteX121" fmla="*/ 1119548 w 3951653"/>
                <a:gd name="connsiteY121" fmla="*/ 1458296 h 2922431"/>
                <a:gd name="connsiteX122" fmla="*/ 1104848 w 3951653"/>
                <a:gd name="connsiteY122" fmla="*/ 1759674 h 2922431"/>
                <a:gd name="connsiteX123" fmla="*/ 1161974 w 3951653"/>
                <a:gd name="connsiteY123" fmla="*/ 2055952 h 2922431"/>
                <a:gd name="connsiteX124" fmla="*/ 1176673 w 3951653"/>
                <a:gd name="connsiteY124" fmla="*/ 1754575 h 2922431"/>
                <a:gd name="connsiteX125" fmla="*/ 1119548 w 3951653"/>
                <a:gd name="connsiteY125" fmla="*/ 1458296 h 2922431"/>
                <a:gd name="connsiteX126" fmla="*/ 578603 w 3951653"/>
                <a:gd name="connsiteY126" fmla="*/ 1457544 h 2922431"/>
                <a:gd name="connsiteX127" fmla="*/ 618108 w 3951653"/>
                <a:gd name="connsiteY127" fmla="*/ 1506154 h 2922431"/>
                <a:gd name="connsiteX128" fmla="*/ 578603 w 3951653"/>
                <a:gd name="connsiteY128" fmla="*/ 1554764 h 2922431"/>
                <a:gd name="connsiteX129" fmla="*/ 539098 w 3951653"/>
                <a:gd name="connsiteY129" fmla="*/ 1506155 h 2922431"/>
                <a:gd name="connsiteX130" fmla="*/ 578603 w 3951653"/>
                <a:gd name="connsiteY130" fmla="*/ 1457544 h 2922431"/>
                <a:gd name="connsiteX131" fmla="*/ 1212801 w 3951653"/>
                <a:gd name="connsiteY131" fmla="*/ 1457091 h 2922431"/>
                <a:gd name="connsiteX132" fmla="*/ 1219094 w 3951653"/>
                <a:gd name="connsiteY132" fmla="*/ 1644295 h 2922431"/>
                <a:gd name="connsiteX133" fmla="*/ 1293097 w 3951653"/>
                <a:gd name="connsiteY133" fmla="*/ 1816367 h 2922431"/>
                <a:gd name="connsiteX134" fmla="*/ 1286804 w 3951653"/>
                <a:gd name="connsiteY134" fmla="*/ 1629164 h 2922431"/>
                <a:gd name="connsiteX135" fmla="*/ 1212801 w 3951653"/>
                <a:gd name="connsiteY135" fmla="*/ 1457091 h 2922431"/>
                <a:gd name="connsiteX136" fmla="*/ 394346 w 3951653"/>
                <a:gd name="connsiteY136" fmla="*/ 1303027 h 2922431"/>
                <a:gd name="connsiteX137" fmla="*/ 464328 w 3951653"/>
                <a:gd name="connsiteY137" fmla="*/ 1389139 h 2922431"/>
                <a:gd name="connsiteX138" fmla="*/ 394346 w 3951653"/>
                <a:gd name="connsiteY138" fmla="*/ 1475252 h 2922431"/>
                <a:gd name="connsiteX139" fmla="*/ 324364 w 3951653"/>
                <a:gd name="connsiteY139" fmla="*/ 1389139 h 2922431"/>
                <a:gd name="connsiteX140" fmla="*/ 394346 w 3951653"/>
                <a:gd name="connsiteY140" fmla="*/ 1303027 h 2922431"/>
                <a:gd name="connsiteX141" fmla="*/ 1584951 w 3951653"/>
                <a:gd name="connsiteY141" fmla="*/ 1184397 h 2922431"/>
                <a:gd name="connsiteX142" fmla="*/ 1057908 w 3951653"/>
                <a:gd name="connsiteY142" fmla="*/ 2502857 h 2922431"/>
                <a:gd name="connsiteX143" fmla="*/ 1523378 w 3951653"/>
                <a:gd name="connsiteY143" fmla="*/ 2559844 h 2922431"/>
                <a:gd name="connsiteX144" fmla="*/ 1933739 w 3951653"/>
                <a:gd name="connsiteY144" fmla="*/ 1517606 h 2922431"/>
                <a:gd name="connsiteX145" fmla="*/ 1584951 w 3951653"/>
                <a:gd name="connsiteY145" fmla="*/ 1184397 h 2922431"/>
                <a:gd name="connsiteX146" fmla="*/ 405497 w 3951653"/>
                <a:gd name="connsiteY146" fmla="*/ 1063408 h 2922431"/>
                <a:gd name="connsiteX147" fmla="*/ 438833 w 3951653"/>
                <a:gd name="connsiteY147" fmla="*/ 1168585 h 2922431"/>
                <a:gd name="connsiteX148" fmla="*/ 306496 w 3951653"/>
                <a:gd name="connsiteY148" fmla="*/ 1223354 h 2922431"/>
                <a:gd name="connsiteX149" fmla="*/ 251323 w 3951653"/>
                <a:gd name="connsiteY149" fmla="*/ 1105347 h 2922431"/>
                <a:gd name="connsiteX150" fmla="*/ 289827 w 3951653"/>
                <a:gd name="connsiteY150" fmla="*/ 1094364 h 2922431"/>
                <a:gd name="connsiteX151" fmla="*/ 405497 w 3951653"/>
                <a:gd name="connsiteY151" fmla="*/ 1063408 h 2922431"/>
                <a:gd name="connsiteX152" fmla="*/ 1358748 w 3951653"/>
                <a:gd name="connsiteY152" fmla="*/ 992093 h 2922431"/>
                <a:gd name="connsiteX153" fmla="*/ 1214732 w 3951653"/>
                <a:gd name="connsiteY153" fmla="*/ 1138002 h 2922431"/>
                <a:gd name="connsiteX154" fmla="*/ 1358747 w 3951653"/>
                <a:gd name="connsiteY154" fmla="*/ 1283911 h 2922431"/>
                <a:gd name="connsiteX155" fmla="*/ 1502763 w 3951653"/>
                <a:gd name="connsiteY155" fmla="*/ 1138003 h 2922431"/>
                <a:gd name="connsiteX156" fmla="*/ 1358748 w 3951653"/>
                <a:gd name="connsiteY156" fmla="*/ 992093 h 2922431"/>
                <a:gd name="connsiteX157" fmla="*/ 1287889 w 3951653"/>
                <a:gd name="connsiteY157" fmla="*/ 812101 h 2922431"/>
                <a:gd name="connsiteX158" fmla="*/ 1586339 w 3951653"/>
                <a:gd name="connsiteY158" fmla="*/ 926401 h 2922431"/>
                <a:gd name="connsiteX159" fmla="*/ 1586093 w 3951653"/>
                <a:gd name="connsiteY159" fmla="*/ 1014410 h 2922431"/>
                <a:gd name="connsiteX160" fmla="*/ 2054578 w 3951653"/>
                <a:gd name="connsiteY160" fmla="*/ 1474785 h 2922431"/>
                <a:gd name="connsiteX161" fmla="*/ 1597377 w 3951653"/>
                <a:gd name="connsiteY161" fmla="*/ 2671183 h 2922431"/>
                <a:gd name="connsiteX162" fmla="*/ 967214 w 3951653"/>
                <a:gd name="connsiteY162" fmla="*/ 2653602 h 2922431"/>
                <a:gd name="connsiteX163" fmla="*/ 891013 w 3951653"/>
                <a:gd name="connsiteY163" fmla="*/ 2704402 h 2922431"/>
                <a:gd name="connsiteX164" fmla="*/ 585968 w 3951653"/>
                <a:gd name="connsiteY164" fmla="*/ 2572757 h 2922431"/>
                <a:gd name="connsiteX165" fmla="*/ 1287889 w 3951653"/>
                <a:gd name="connsiteY165" fmla="*/ 812101 h 2922431"/>
                <a:gd name="connsiteX166" fmla="*/ 843388 w 3951653"/>
                <a:gd name="connsiteY166" fmla="*/ 697804 h 2922431"/>
                <a:gd name="connsiteX167" fmla="*/ 1081514 w 3951653"/>
                <a:gd name="connsiteY167" fmla="*/ 783529 h 2922431"/>
                <a:gd name="connsiteX168" fmla="*/ 1119950 w 3951653"/>
                <a:gd name="connsiteY168" fmla="*/ 731107 h 2922431"/>
                <a:gd name="connsiteX169" fmla="*/ 1221478 w 3951653"/>
                <a:gd name="connsiteY169" fmla="*/ 768758 h 2922431"/>
                <a:gd name="connsiteX170" fmla="*/ 523973 w 3951653"/>
                <a:gd name="connsiteY170" fmla="*/ 2544684 h 2922431"/>
                <a:gd name="connsiteX171" fmla="*/ 431971 w 3951653"/>
                <a:gd name="connsiteY171" fmla="*/ 2500684 h 2922431"/>
                <a:gd name="connsiteX172" fmla="*/ 433814 w 3951653"/>
                <a:gd name="connsiteY172" fmla="*/ 2434530 h 2922431"/>
                <a:gd name="connsiteX173" fmla="*/ 198863 w 3951653"/>
                <a:gd name="connsiteY173" fmla="*/ 2304353 h 2922431"/>
                <a:gd name="connsiteX174" fmla="*/ 275064 w 3951653"/>
                <a:gd name="connsiteY174" fmla="*/ 2101154 h 2922431"/>
                <a:gd name="connsiteX175" fmla="*/ 551289 w 3951653"/>
                <a:gd name="connsiteY175" fmla="*/ 2158304 h 2922431"/>
                <a:gd name="connsiteX176" fmla="*/ 976738 w 3951653"/>
                <a:gd name="connsiteY176" fmla="*/ 1075629 h 2922431"/>
                <a:gd name="connsiteX177" fmla="*/ 735438 w 3951653"/>
                <a:gd name="connsiteY177" fmla="*/ 901004 h 2922431"/>
                <a:gd name="connsiteX178" fmla="*/ 843388 w 3951653"/>
                <a:gd name="connsiteY178" fmla="*/ 697804 h 2922431"/>
                <a:gd name="connsiteX179" fmla="*/ 242980 w 3951653"/>
                <a:gd name="connsiteY179" fmla="*/ 112486 h 2922431"/>
                <a:gd name="connsiteX180" fmla="*/ 394801 w 3951653"/>
                <a:gd name="connsiteY180" fmla="*/ 224085 h 2922431"/>
                <a:gd name="connsiteX181" fmla="*/ 400738 w 3951653"/>
                <a:gd name="connsiteY181" fmla="*/ 256697 h 2922431"/>
                <a:gd name="connsiteX182" fmla="*/ 440959 w 3951653"/>
                <a:gd name="connsiteY182" fmla="*/ 226623 h 2922431"/>
                <a:gd name="connsiteX183" fmla="*/ 505094 w 3951653"/>
                <a:gd name="connsiteY183" fmla="*/ 212264 h 2922431"/>
                <a:gd name="connsiteX184" fmla="*/ 656915 w 3951653"/>
                <a:gd name="connsiteY184" fmla="*/ 323864 h 2922431"/>
                <a:gd name="connsiteX185" fmla="*/ 663539 w 3951653"/>
                <a:gd name="connsiteY185" fmla="*/ 360256 h 2922431"/>
                <a:gd name="connsiteX186" fmla="*/ 673915 w 3951653"/>
                <a:gd name="connsiteY186" fmla="*/ 343187 h 2922431"/>
                <a:gd name="connsiteX187" fmla="*/ 748170 w 3951653"/>
                <a:gd name="connsiteY187" fmla="*/ 309079 h 2922431"/>
                <a:gd name="connsiteX188" fmla="*/ 853181 w 3951653"/>
                <a:gd name="connsiteY188" fmla="*/ 425533 h 2922431"/>
                <a:gd name="connsiteX189" fmla="*/ 748169 w 3951653"/>
                <a:gd name="connsiteY189" fmla="*/ 541989 h 2922431"/>
                <a:gd name="connsiteX190" fmla="*/ 707295 w 3951653"/>
                <a:gd name="connsiteY190" fmla="*/ 532836 h 2922431"/>
                <a:gd name="connsiteX191" fmla="*/ 696429 w 3951653"/>
                <a:gd name="connsiteY191" fmla="*/ 524713 h 2922431"/>
                <a:gd name="connsiteX192" fmla="*/ 691585 w 3951653"/>
                <a:gd name="connsiteY192" fmla="*/ 551323 h 2922431"/>
                <a:gd name="connsiteX193" fmla="*/ 594826 w 3951653"/>
                <a:gd name="connsiteY193" fmla="*/ 622449 h 2922431"/>
                <a:gd name="connsiteX194" fmla="*/ 568123 w 3951653"/>
                <a:gd name="connsiteY194" fmla="*/ 616471 h 2922431"/>
                <a:gd name="connsiteX195" fmla="*/ 567828 w 3951653"/>
                <a:gd name="connsiteY195" fmla="*/ 618092 h 2922431"/>
                <a:gd name="connsiteX196" fmla="*/ 529782 w 3951653"/>
                <a:gd name="connsiteY196" fmla="*/ 669328 h 2922431"/>
                <a:gd name="connsiteX197" fmla="*/ 518483 w 3951653"/>
                <a:gd name="connsiteY197" fmla="*/ 675352 h 2922431"/>
                <a:gd name="connsiteX198" fmla="*/ 524696 w 3951653"/>
                <a:gd name="connsiteY198" fmla="*/ 685570 h 2922431"/>
                <a:gd name="connsiteX199" fmla="*/ 532948 w 3951653"/>
                <a:gd name="connsiteY199" fmla="*/ 730900 h 2922431"/>
                <a:gd name="connsiteX200" fmla="*/ 468812 w 3951653"/>
                <a:gd name="connsiteY200" fmla="*/ 838202 h 2922431"/>
                <a:gd name="connsiteX201" fmla="*/ 452434 w 3951653"/>
                <a:gd name="connsiteY201" fmla="*/ 841869 h 2922431"/>
                <a:gd name="connsiteX202" fmla="*/ 448649 w 3951653"/>
                <a:gd name="connsiteY202" fmla="*/ 862662 h 2922431"/>
                <a:gd name="connsiteX203" fmla="*/ 392765 w 3951653"/>
                <a:gd name="connsiteY203" fmla="*/ 924634 h 2922431"/>
                <a:gd name="connsiteX204" fmla="*/ 358642 w 3951653"/>
                <a:gd name="connsiteY204" fmla="*/ 932274 h 2922431"/>
                <a:gd name="connsiteX205" fmla="*/ 366018 w 3951653"/>
                <a:gd name="connsiteY205" fmla="*/ 972796 h 2922431"/>
                <a:gd name="connsiteX206" fmla="*/ 261008 w 3951653"/>
                <a:gd name="connsiteY206" fmla="*/ 1089251 h 2922431"/>
                <a:gd name="connsiteX207" fmla="*/ 155996 w 3951653"/>
                <a:gd name="connsiteY207" fmla="*/ 972797 h 2922431"/>
                <a:gd name="connsiteX208" fmla="*/ 220133 w 3951653"/>
                <a:gd name="connsiteY208" fmla="*/ 865493 h 2922431"/>
                <a:gd name="connsiteX209" fmla="*/ 254256 w 3951653"/>
                <a:gd name="connsiteY209" fmla="*/ 857853 h 2922431"/>
                <a:gd name="connsiteX210" fmla="*/ 246879 w 3951653"/>
                <a:gd name="connsiteY210" fmla="*/ 817332 h 2922431"/>
                <a:gd name="connsiteX211" fmla="*/ 311015 w 3951653"/>
                <a:gd name="connsiteY211" fmla="*/ 710029 h 2922431"/>
                <a:gd name="connsiteX212" fmla="*/ 327394 w 3951653"/>
                <a:gd name="connsiteY212" fmla="*/ 706361 h 2922431"/>
                <a:gd name="connsiteX213" fmla="*/ 331178 w 3951653"/>
                <a:gd name="connsiteY213" fmla="*/ 685570 h 2922431"/>
                <a:gd name="connsiteX214" fmla="*/ 353683 w 3951653"/>
                <a:gd name="connsiteY214" fmla="*/ 648553 h 2922431"/>
                <a:gd name="connsiteX215" fmla="*/ 380150 w 3951653"/>
                <a:gd name="connsiteY215" fmla="*/ 628764 h 2922431"/>
                <a:gd name="connsiteX216" fmla="*/ 374311 w 3951653"/>
                <a:gd name="connsiteY216" fmla="*/ 618091 h 2922431"/>
                <a:gd name="connsiteX217" fmla="*/ 373872 w 3951653"/>
                <a:gd name="connsiteY217" fmla="*/ 615681 h 2922431"/>
                <a:gd name="connsiteX218" fmla="*/ 369166 w 3951653"/>
                <a:gd name="connsiteY218" fmla="*/ 616734 h 2922431"/>
                <a:gd name="connsiteX219" fmla="*/ 323023 w 3951653"/>
                <a:gd name="connsiteY219" fmla="*/ 608997 h 2922431"/>
                <a:gd name="connsiteX220" fmla="*/ 299293 w 3951653"/>
                <a:gd name="connsiteY220" fmla="*/ 596346 h 2922431"/>
                <a:gd name="connsiteX221" fmla="*/ 298158 w 3951653"/>
                <a:gd name="connsiteY221" fmla="*/ 602581 h 2922431"/>
                <a:gd name="connsiteX222" fmla="*/ 155175 w 3951653"/>
                <a:gd name="connsiteY222" fmla="*/ 707684 h 2922431"/>
                <a:gd name="connsiteX223" fmla="*/ 0 w 3951653"/>
                <a:gd name="connsiteY223" fmla="*/ 535598 h 2922431"/>
                <a:gd name="connsiteX224" fmla="*/ 94774 w 3951653"/>
                <a:gd name="connsiteY224" fmla="*/ 377034 h 2922431"/>
                <a:gd name="connsiteX225" fmla="*/ 97290 w 3951653"/>
                <a:gd name="connsiteY225" fmla="*/ 376470 h 2922431"/>
                <a:gd name="connsiteX226" fmla="*/ 85618 w 3951653"/>
                <a:gd name="connsiteY226" fmla="*/ 349547 h 2922431"/>
                <a:gd name="connsiteX227" fmla="*/ 78211 w 3951653"/>
                <a:gd name="connsiteY227" fmla="*/ 295210 h 2922431"/>
                <a:gd name="connsiteX228" fmla="*/ 242980 w 3951653"/>
                <a:gd name="connsiteY228" fmla="*/ 112486 h 2922431"/>
                <a:gd name="connsiteX229" fmla="*/ 744717 w 3951653"/>
                <a:gd name="connsiteY229" fmla="*/ 7286 h 2922431"/>
                <a:gd name="connsiteX230" fmla="*/ 816726 w 3951653"/>
                <a:gd name="connsiteY230" fmla="*/ 95892 h 2922431"/>
                <a:gd name="connsiteX231" fmla="*/ 744717 w 3951653"/>
                <a:gd name="connsiteY231" fmla="*/ 184496 h 2922431"/>
                <a:gd name="connsiteX232" fmla="*/ 672710 w 3951653"/>
                <a:gd name="connsiteY232" fmla="*/ 95892 h 2922431"/>
                <a:gd name="connsiteX233" fmla="*/ 744717 w 3951653"/>
                <a:gd name="connsiteY233" fmla="*/ 7286 h 2922431"/>
                <a:gd name="connsiteX234" fmla="*/ 468892 w 3951653"/>
                <a:gd name="connsiteY234" fmla="*/ 0 h 2922431"/>
                <a:gd name="connsiteX235" fmla="*/ 517648 w 3951653"/>
                <a:gd name="connsiteY235" fmla="*/ 59995 h 2922431"/>
                <a:gd name="connsiteX236" fmla="*/ 468892 w 3951653"/>
                <a:gd name="connsiteY236" fmla="*/ 119990 h 2922431"/>
                <a:gd name="connsiteX237" fmla="*/ 420135 w 3951653"/>
                <a:gd name="connsiteY237" fmla="*/ 59995 h 2922431"/>
                <a:gd name="connsiteX238" fmla="*/ 468892 w 3951653"/>
                <a:gd name="connsiteY238" fmla="*/ 0 h 2922431"/>
                <a:gd name="connsiteX0" fmla="*/ 1713862 w 3070637"/>
                <a:gd name="connsiteY0" fmla="*/ 2875404 h 2922431"/>
                <a:gd name="connsiteX1" fmla="*/ 1745090 w 3070637"/>
                <a:gd name="connsiteY1" fmla="*/ 2879029 h 2922431"/>
                <a:gd name="connsiteX2" fmla="*/ 1745090 w 3070637"/>
                <a:gd name="connsiteY2" fmla="*/ 2904429 h 2922431"/>
                <a:gd name="connsiteX3" fmla="*/ 1726039 w 3070637"/>
                <a:gd name="connsiteY3" fmla="*/ 2910779 h 2922431"/>
                <a:gd name="connsiteX4" fmla="*/ 1710164 w 3070637"/>
                <a:gd name="connsiteY4" fmla="*/ 2913954 h 2922431"/>
                <a:gd name="connsiteX5" fmla="*/ 1706989 w 3070637"/>
                <a:gd name="connsiteY5" fmla="*/ 2879029 h 2922431"/>
                <a:gd name="connsiteX6" fmla="*/ 1713862 w 3070637"/>
                <a:gd name="connsiteY6" fmla="*/ 2875404 h 2922431"/>
                <a:gd name="connsiteX7" fmla="*/ 837039 w 3070637"/>
                <a:gd name="connsiteY7" fmla="*/ 2847279 h 2922431"/>
                <a:gd name="connsiteX8" fmla="*/ 852914 w 3070637"/>
                <a:gd name="connsiteY8" fmla="*/ 2850454 h 2922431"/>
                <a:gd name="connsiteX9" fmla="*/ 862439 w 3070637"/>
                <a:gd name="connsiteY9" fmla="*/ 2856804 h 2922431"/>
                <a:gd name="connsiteX10" fmla="*/ 852914 w 3070637"/>
                <a:gd name="connsiteY10" fmla="*/ 2859979 h 2922431"/>
                <a:gd name="connsiteX11" fmla="*/ 830690 w 3070637"/>
                <a:gd name="connsiteY11" fmla="*/ 2856804 h 2922431"/>
                <a:gd name="connsiteX12" fmla="*/ 837039 w 3070637"/>
                <a:gd name="connsiteY12" fmla="*/ 2847279 h 2922431"/>
                <a:gd name="connsiteX13" fmla="*/ 1177138 w 3070637"/>
                <a:gd name="connsiteY13" fmla="*/ 2801962 h 2922431"/>
                <a:gd name="connsiteX14" fmla="*/ 1183114 w 3070637"/>
                <a:gd name="connsiteY14" fmla="*/ 2809179 h 2922431"/>
                <a:gd name="connsiteX15" fmla="*/ 1186290 w 3070637"/>
                <a:gd name="connsiteY15" fmla="*/ 2821879 h 2922431"/>
                <a:gd name="connsiteX16" fmla="*/ 1138665 w 3070637"/>
                <a:gd name="connsiteY16" fmla="*/ 2837754 h 2922431"/>
                <a:gd name="connsiteX17" fmla="*/ 1129140 w 3070637"/>
                <a:gd name="connsiteY17" fmla="*/ 2812354 h 2922431"/>
                <a:gd name="connsiteX18" fmla="*/ 1167240 w 3070637"/>
                <a:gd name="connsiteY18" fmla="*/ 2809179 h 2922431"/>
                <a:gd name="connsiteX19" fmla="*/ 1177138 w 3070637"/>
                <a:gd name="connsiteY19" fmla="*/ 2801962 h 2922431"/>
                <a:gd name="connsiteX20" fmla="*/ 1511059 w 3070637"/>
                <a:gd name="connsiteY20" fmla="*/ 2787227 h 2922431"/>
                <a:gd name="connsiteX21" fmla="*/ 1517371 w 3070637"/>
                <a:gd name="connsiteY21" fmla="*/ 2789109 h 2922431"/>
                <a:gd name="connsiteX22" fmla="*/ 1529189 w 3070637"/>
                <a:gd name="connsiteY22" fmla="*/ 2793304 h 2922431"/>
                <a:gd name="connsiteX23" fmla="*/ 1538714 w 3070637"/>
                <a:gd name="connsiteY23" fmla="*/ 2799654 h 2922431"/>
                <a:gd name="connsiteX24" fmla="*/ 1548240 w 3070637"/>
                <a:gd name="connsiteY24" fmla="*/ 2802829 h 2922431"/>
                <a:gd name="connsiteX25" fmla="*/ 1538714 w 3070637"/>
                <a:gd name="connsiteY25" fmla="*/ 2809178 h 2922431"/>
                <a:gd name="connsiteX26" fmla="*/ 1484740 w 3070637"/>
                <a:gd name="connsiteY26" fmla="*/ 2812353 h 2922431"/>
                <a:gd name="connsiteX27" fmla="*/ 1481565 w 3070637"/>
                <a:gd name="connsiteY27" fmla="*/ 2802828 h 2922431"/>
                <a:gd name="connsiteX28" fmla="*/ 1492344 w 3070637"/>
                <a:gd name="connsiteY28" fmla="*/ 2789503 h 2922431"/>
                <a:gd name="connsiteX29" fmla="*/ 1511059 w 3070637"/>
                <a:gd name="connsiteY29" fmla="*/ 2787227 h 2922431"/>
                <a:gd name="connsiteX30" fmla="*/ 1510140 w 3070637"/>
                <a:gd name="connsiteY30" fmla="*/ 2786954 h 2922431"/>
                <a:gd name="connsiteX31" fmla="*/ 1513315 w 3070637"/>
                <a:gd name="connsiteY31" fmla="*/ 2786954 h 2922431"/>
                <a:gd name="connsiteX32" fmla="*/ 1511059 w 3070637"/>
                <a:gd name="connsiteY32" fmla="*/ 2787227 h 2922431"/>
                <a:gd name="connsiteX33" fmla="*/ 1510140 w 3070637"/>
                <a:gd name="connsiteY33" fmla="*/ 2786954 h 2922431"/>
                <a:gd name="connsiteX34" fmla="*/ 129015 w 3070637"/>
                <a:gd name="connsiteY34" fmla="*/ 2758379 h 2922431"/>
                <a:gd name="connsiteX35" fmla="*/ 144890 w 3070637"/>
                <a:gd name="connsiteY35" fmla="*/ 2771079 h 2922431"/>
                <a:gd name="connsiteX36" fmla="*/ 167114 w 3070637"/>
                <a:gd name="connsiteY36" fmla="*/ 2780604 h 2922431"/>
                <a:gd name="connsiteX37" fmla="*/ 173465 w 3070637"/>
                <a:gd name="connsiteY37" fmla="*/ 2799654 h 2922431"/>
                <a:gd name="connsiteX38" fmla="*/ 182990 w 3070637"/>
                <a:gd name="connsiteY38" fmla="*/ 2809179 h 2922431"/>
                <a:gd name="connsiteX39" fmla="*/ 205215 w 3070637"/>
                <a:gd name="connsiteY39" fmla="*/ 2847279 h 2922431"/>
                <a:gd name="connsiteX40" fmla="*/ 208389 w 3070637"/>
                <a:gd name="connsiteY40" fmla="*/ 2869504 h 2922431"/>
                <a:gd name="connsiteX41" fmla="*/ 148065 w 3070637"/>
                <a:gd name="connsiteY41" fmla="*/ 2875853 h 2922431"/>
                <a:gd name="connsiteX42" fmla="*/ 129015 w 3070637"/>
                <a:gd name="connsiteY42" fmla="*/ 2872679 h 2922431"/>
                <a:gd name="connsiteX43" fmla="*/ 94090 w 3070637"/>
                <a:gd name="connsiteY43" fmla="*/ 2863154 h 2922431"/>
                <a:gd name="connsiteX44" fmla="*/ 75039 w 3070637"/>
                <a:gd name="connsiteY44" fmla="*/ 2850454 h 2922431"/>
                <a:gd name="connsiteX45" fmla="*/ 78215 w 3070637"/>
                <a:gd name="connsiteY45" fmla="*/ 2840928 h 2922431"/>
                <a:gd name="connsiteX46" fmla="*/ 94090 w 3070637"/>
                <a:gd name="connsiteY46" fmla="*/ 2821879 h 2922431"/>
                <a:gd name="connsiteX47" fmla="*/ 106790 w 3070637"/>
                <a:gd name="connsiteY47" fmla="*/ 2802829 h 2922431"/>
                <a:gd name="connsiteX48" fmla="*/ 116315 w 3070637"/>
                <a:gd name="connsiteY48" fmla="*/ 2799654 h 2922431"/>
                <a:gd name="connsiteX49" fmla="*/ 122665 w 3070637"/>
                <a:gd name="connsiteY49" fmla="*/ 2790129 h 2922431"/>
                <a:gd name="connsiteX50" fmla="*/ 129015 w 3070637"/>
                <a:gd name="connsiteY50" fmla="*/ 2758379 h 2922431"/>
                <a:gd name="connsiteX51" fmla="*/ 506840 w 3070637"/>
                <a:gd name="connsiteY51" fmla="*/ 2656778 h 2922431"/>
                <a:gd name="connsiteX52" fmla="*/ 516365 w 3070637"/>
                <a:gd name="connsiteY52" fmla="*/ 2685354 h 2922431"/>
                <a:gd name="connsiteX53" fmla="*/ 525890 w 3070637"/>
                <a:gd name="connsiteY53" fmla="*/ 2704404 h 2922431"/>
                <a:gd name="connsiteX54" fmla="*/ 513190 w 3070637"/>
                <a:gd name="connsiteY54" fmla="*/ 2704404 h 2922431"/>
                <a:gd name="connsiteX55" fmla="*/ 500490 w 3070637"/>
                <a:gd name="connsiteY55" fmla="*/ 2710754 h 2922431"/>
                <a:gd name="connsiteX56" fmla="*/ 487790 w 3070637"/>
                <a:gd name="connsiteY56" fmla="*/ 2682178 h 2922431"/>
                <a:gd name="connsiteX57" fmla="*/ 497315 w 3070637"/>
                <a:gd name="connsiteY57" fmla="*/ 2659954 h 2922431"/>
                <a:gd name="connsiteX58" fmla="*/ 506840 w 3070637"/>
                <a:gd name="connsiteY58" fmla="*/ 2656778 h 2922431"/>
                <a:gd name="connsiteX59" fmla="*/ 259189 w 3070637"/>
                <a:gd name="connsiteY59" fmla="*/ 2609154 h 2922431"/>
                <a:gd name="connsiteX60" fmla="*/ 348090 w 3070637"/>
                <a:gd name="connsiteY60" fmla="*/ 2612329 h 2922431"/>
                <a:gd name="connsiteX61" fmla="*/ 357615 w 3070637"/>
                <a:gd name="connsiteY61" fmla="*/ 2647254 h 2922431"/>
                <a:gd name="connsiteX62" fmla="*/ 354440 w 3070637"/>
                <a:gd name="connsiteY62" fmla="*/ 2672654 h 2922431"/>
                <a:gd name="connsiteX63" fmla="*/ 344915 w 3070637"/>
                <a:gd name="connsiteY63" fmla="*/ 2679004 h 2922431"/>
                <a:gd name="connsiteX64" fmla="*/ 338565 w 3070637"/>
                <a:gd name="connsiteY64" fmla="*/ 2688528 h 2922431"/>
                <a:gd name="connsiteX65" fmla="*/ 329039 w 3070637"/>
                <a:gd name="connsiteY65" fmla="*/ 2698054 h 2922431"/>
                <a:gd name="connsiteX66" fmla="*/ 313165 w 3070637"/>
                <a:gd name="connsiteY66" fmla="*/ 2713929 h 2922431"/>
                <a:gd name="connsiteX67" fmla="*/ 300465 w 3070637"/>
                <a:gd name="connsiteY67" fmla="*/ 2710754 h 2922431"/>
                <a:gd name="connsiteX68" fmla="*/ 290940 w 3070637"/>
                <a:gd name="connsiteY68" fmla="*/ 2707579 h 2922431"/>
                <a:gd name="connsiteX69" fmla="*/ 287764 w 3070637"/>
                <a:gd name="connsiteY69" fmla="*/ 2691704 h 2922431"/>
                <a:gd name="connsiteX70" fmla="*/ 281415 w 3070637"/>
                <a:gd name="connsiteY70" fmla="*/ 2682179 h 2922431"/>
                <a:gd name="connsiteX71" fmla="*/ 275064 w 3070637"/>
                <a:gd name="connsiteY71" fmla="*/ 2650429 h 2922431"/>
                <a:gd name="connsiteX72" fmla="*/ 259190 w 3070637"/>
                <a:gd name="connsiteY72" fmla="*/ 2628204 h 2922431"/>
                <a:gd name="connsiteX73" fmla="*/ 256014 w 3070637"/>
                <a:gd name="connsiteY73" fmla="*/ 2618679 h 2922431"/>
                <a:gd name="connsiteX74" fmla="*/ 259189 w 3070637"/>
                <a:gd name="connsiteY74" fmla="*/ 2609154 h 2922431"/>
                <a:gd name="connsiteX75" fmla="*/ 117632 w 3070637"/>
                <a:gd name="connsiteY75" fmla="*/ 2460152 h 2922431"/>
                <a:gd name="connsiteX76" fmla="*/ 132190 w 3070637"/>
                <a:gd name="connsiteY76" fmla="*/ 2501204 h 2922431"/>
                <a:gd name="connsiteX77" fmla="*/ 122665 w 3070637"/>
                <a:gd name="connsiteY77" fmla="*/ 2504379 h 2922431"/>
                <a:gd name="connsiteX78" fmla="*/ 100440 w 3070637"/>
                <a:gd name="connsiteY78" fmla="*/ 2507554 h 2922431"/>
                <a:gd name="connsiteX79" fmla="*/ 97265 w 3070637"/>
                <a:gd name="connsiteY79" fmla="*/ 2475803 h 2922431"/>
                <a:gd name="connsiteX80" fmla="*/ 117632 w 3070637"/>
                <a:gd name="connsiteY80" fmla="*/ 2460152 h 2922431"/>
                <a:gd name="connsiteX81" fmla="*/ 2814525 w 3070637"/>
                <a:gd name="connsiteY81" fmla="*/ 2447403 h 2922431"/>
                <a:gd name="connsiteX82" fmla="*/ 2889404 w 3070637"/>
                <a:gd name="connsiteY82" fmla="*/ 2450919 h 2922431"/>
                <a:gd name="connsiteX83" fmla="*/ 2731773 w 3070637"/>
                <a:gd name="connsiteY83" fmla="*/ 2528352 h 2922431"/>
                <a:gd name="connsiteX84" fmla="*/ 3029296 w 3070637"/>
                <a:gd name="connsiteY84" fmla="*/ 2629540 h 2922431"/>
                <a:gd name="connsiteX85" fmla="*/ 2774061 w 3070637"/>
                <a:gd name="connsiteY85" fmla="*/ 2807752 h 2922431"/>
                <a:gd name="connsiteX86" fmla="*/ 3070636 w 3070637"/>
                <a:gd name="connsiteY86" fmla="*/ 2848529 h 2922431"/>
                <a:gd name="connsiteX87" fmla="*/ 2309830 w 3070637"/>
                <a:gd name="connsiteY87" fmla="*/ 2845509 h 2922431"/>
                <a:gd name="connsiteX88" fmla="*/ 2869208 w 3070637"/>
                <a:gd name="connsiteY88" fmla="*/ 2638602 h 2922431"/>
                <a:gd name="connsiteX89" fmla="*/ 2617925 w 3070637"/>
                <a:gd name="connsiteY89" fmla="*/ 2502268 h 2922431"/>
                <a:gd name="connsiteX90" fmla="*/ 2814525 w 3070637"/>
                <a:gd name="connsiteY90" fmla="*/ 2447403 h 2922431"/>
                <a:gd name="connsiteX91" fmla="*/ 860273 w 3070637"/>
                <a:gd name="connsiteY91" fmla="*/ 2249394 h 2922431"/>
                <a:gd name="connsiteX92" fmla="*/ 716257 w 3070637"/>
                <a:gd name="connsiteY92" fmla="*/ 2395303 h 2922431"/>
                <a:gd name="connsiteX93" fmla="*/ 860273 w 3070637"/>
                <a:gd name="connsiteY93" fmla="*/ 2541212 h 2922431"/>
                <a:gd name="connsiteX94" fmla="*/ 1004289 w 3070637"/>
                <a:gd name="connsiteY94" fmla="*/ 2395303 h 2922431"/>
                <a:gd name="connsiteX95" fmla="*/ 860273 w 3070637"/>
                <a:gd name="connsiteY95" fmla="*/ 2249394 h 2922431"/>
                <a:gd name="connsiteX96" fmla="*/ 1599382 w 3070637"/>
                <a:gd name="connsiteY96" fmla="*/ 1876398 h 2922431"/>
                <a:gd name="connsiteX97" fmla="*/ 1616049 w 3070637"/>
                <a:gd name="connsiteY97" fmla="*/ 1950619 h 2922431"/>
                <a:gd name="connsiteX98" fmla="*/ 1548006 w 3070637"/>
                <a:gd name="connsiteY98" fmla="*/ 2003007 h 2922431"/>
                <a:gd name="connsiteX99" fmla="*/ 1493239 w 3070637"/>
                <a:gd name="connsiteY99" fmla="*/ 1890685 h 2922431"/>
                <a:gd name="connsiteX100" fmla="*/ 1599382 w 3070637"/>
                <a:gd name="connsiteY100" fmla="*/ 1876398 h 2922431"/>
                <a:gd name="connsiteX101" fmla="*/ 1732390 w 3070637"/>
                <a:gd name="connsiteY101" fmla="*/ 1863029 h 2922431"/>
                <a:gd name="connsiteX102" fmla="*/ 1738740 w 3070637"/>
                <a:gd name="connsiteY102" fmla="*/ 1869378 h 2922431"/>
                <a:gd name="connsiteX103" fmla="*/ 1732390 w 3070637"/>
                <a:gd name="connsiteY103" fmla="*/ 1901128 h 2922431"/>
                <a:gd name="connsiteX104" fmla="*/ 1710165 w 3070637"/>
                <a:gd name="connsiteY104" fmla="*/ 1897953 h 2922431"/>
                <a:gd name="connsiteX105" fmla="*/ 1694289 w 3070637"/>
                <a:gd name="connsiteY105" fmla="*/ 1872553 h 2922431"/>
                <a:gd name="connsiteX106" fmla="*/ 1713340 w 3070637"/>
                <a:gd name="connsiteY106" fmla="*/ 1866203 h 2922431"/>
                <a:gd name="connsiteX107" fmla="*/ 1732390 w 3070637"/>
                <a:gd name="connsiteY107" fmla="*/ 1863029 h 2922431"/>
                <a:gd name="connsiteX108" fmla="*/ 1000369 w 3070637"/>
                <a:gd name="connsiteY108" fmla="*/ 1732290 h 2922431"/>
                <a:gd name="connsiteX109" fmla="*/ 978800 w 3070637"/>
                <a:gd name="connsiteY109" fmla="*/ 1918355 h 2922431"/>
                <a:gd name="connsiteX110" fmla="*/ 1026437 w 3070637"/>
                <a:gd name="connsiteY110" fmla="*/ 2099505 h 2922431"/>
                <a:gd name="connsiteX111" fmla="*/ 1048005 w 3070637"/>
                <a:gd name="connsiteY111" fmla="*/ 1913443 h 2922431"/>
                <a:gd name="connsiteX112" fmla="*/ 1000369 w 3070637"/>
                <a:gd name="connsiteY112" fmla="*/ 1732290 h 2922431"/>
                <a:gd name="connsiteX113" fmla="*/ 1660555 w 3070637"/>
                <a:gd name="connsiteY113" fmla="*/ 1553217 h 2922431"/>
                <a:gd name="connsiteX114" fmla="*/ 1738542 w 3070637"/>
                <a:gd name="connsiteY114" fmla="*/ 1603223 h 2922431"/>
                <a:gd name="connsiteX115" fmla="*/ 1717110 w 3070637"/>
                <a:gd name="connsiteY115" fmla="*/ 1715545 h 2922431"/>
                <a:gd name="connsiteX116" fmla="*/ 1617693 w 3070637"/>
                <a:gd name="connsiteY116" fmla="*/ 1644107 h 2922431"/>
                <a:gd name="connsiteX117" fmla="*/ 1660555 w 3070637"/>
                <a:gd name="connsiteY117" fmla="*/ 1553217 h 2922431"/>
                <a:gd name="connsiteX118" fmla="*/ 1119548 w 3070637"/>
                <a:gd name="connsiteY118" fmla="*/ 1458296 h 2922431"/>
                <a:gd name="connsiteX119" fmla="*/ 1104848 w 3070637"/>
                <a:gd name="connsiteY119" fmla="*/ 1759674 h 2922431"/>
                <a:gd name="connsiteX120" fmla="*/ 1161974 w 3070637"/>
                <a:gd name="connsiteY120" fmla="*/ 2055952 h 2922431"/>
                <a:gd name="connsiteX121" fmla="*/ 1176673 w 3070637"/>
                <a:gd name="connsiteY121" fmla="*/ 1754575 h 2922431"/>
                <a:gd name="connsiteX122" fmla="*/ 1119548 w 3070637"/>
                <a:gd name="connsiteY122" fmla="*/ 1458296 h 2922431"/>
                <a:gd name="connsiteX123" fmla="*/ 578603 w 3070637"/>
                <a:gd name="connsiteY123" fmla="*/ 1457544 h 2922431"/>
                <a:gd name="connsiteX124" fmla="*/ 618108 w 3070637"/>
                <a:gd name="connsiteY124" fmla="*/ 1506154 h 2922431"/>
                <a:gd name="connsiteX125" fmla="*/ 578603 w 3070637"/>
                <a:gd name="connsiteY125" fmla="*/ 1554764 h 2922431"/>
                <a:gd name="connsiteX126" fmla="*/ 539098 w 3070637"/>
                <a:gd name="connsiteY126" fmla="*/ 1506155 h 2922431"/>
                <a:gd name="connsiteX127" fmla="*/ 578603 w 3070637"/>
                <a:gd name="connsiteY127" fmla="*/ 1457544 h 2922431"/>
                <a:gd name="connsiteX128" fmla="*/ 1212801 w 3070637"/>
                <a:gd name="connsiteY128" fmla="*/ 1457091 h 2922431"/>
                <a:gd name="connsiteX129" fmla="*/ 1219094 w 3070637"/>
                <a:gd name="connsiteY129" fmla="*/ 1644295 h 2922431"/>
                <a:gd name="connsiteX130" fmla="*/ 1293097 w 3070637"/>
                <a:gd name="connsiteY130" fmla="*/ 1816367 h 2922431"/>
                <a:gd name="connsiteX131" fmla="*/ 1286804 w 3070637"/>
                <a:gd name="connsiteY131" fmla="*/ 1629164 h 2922431"/>
                <a:gd name="connsiteX132" fmla="*/ 1212801 w 3070637"/>
                <a:gd name="connsiteY132" fmla="*/ 1457091 h 2922431"/>
                <a:gd name="connsiteX133" fmla="*/ 394346 w 3070637"/>
                <a:gd name="connsiteY133" fmla="*/ 1303027 h 2922431"/>
                <a:gd name="connsiteX134" fmla="*/ 464328 w 3070637"/>
                <a:gd name="connsiteY134" fmla="*/ 1389139 h 2922431"/>
                <a:gd name="connsiteX135" fmla="*/ 394346 w 3070637"/>
                <a:gd name="connsiteY135" fmla="*/ 1475252 h 2922431"/>
                <a:gd name="connsiteX136" fmla="*/ 324364 w 3070637"/>
                <a:gd name="connsiteY136" fmla="*/ 1389139 h 2922431"/>
                <a:gd name="connsiteX137" fmla="*/ 394346 w 3070637"/>
                <a:gd name="connsiteY137" fmla="*/ 1303027 h 2922431"/>
                <a:gd name="connsiteX138" fmla="*/ 1584951 w 3070637"/>
                <a:gd name="connsiteY138" fmla="*/ 1184397 h 2922431"/>
                <a:gd name="connsiteX139" fmla="*/ 1057908 w 3070637"/>
                <a:gd name="connsiteY139" fmla="*/ 2502857 h 2922431"/>
                <a:gd name="connsiteX140" fmla="*/ 1523378 w 3070637"/>
                <a:gd name="connsiteY140" fmla="*/ 2559844 h 2922431"/>
                <a:gd name="connsiteX141" fmla="*/ 1933739 w 3070637"/>
                <a:gd name="connsiteY141" fmla="*/ 1517606 h 2922431"/>
                <a:gd name="connsiteX142" fmla="*/ 1584951 w 3070637"/>
                <a:gd name="connsiteY142" fmla="*/ 1184397 h 2922431"/>
                <a:gd name="connsiteX143" fmla="*/ 405497 w 3070637"/>
                <a:gd name="connsiteY143" fmla="*/ 1063408 h 2922431"/>
                <a:gd name="connsiteX144" fmla="*/ 438833 w 3070637"/>
                <a:gd name="connsiteY144" fmla="*/ 1168585 h 2922431"/>
                <a:gd name="connsiteX145" fmla="*/ 306496 w 3070637"/>
                <a:gd name="connsiteY145" fmla="*/ 1223354 h 2922431"/>
                <a:gd name="connsiteX146" fmla="*/ 251323 w 3070637"/>
                <a:gd name="connsiteY146" fmla="*/ 1105347 h 2922431"/>
                <a:gd name="connsiteX147" fmla="*/ 289827 w 3070637"/>
                <a:gd name="connsiteY147" fmla="*/ 1094364 h 2922431"/>
                <a:gd name="connsiteX148" fmla="*/ 405497 w 3070637"/>
                <a:gd name="connsiteY148" fmla="*/ 1063408 h 2922431"/>
                <a:gd name="connsiteX149" fmla="*/ 1358748 w 3070637"/>
                <a:gd name="connsiteY149" fmla="*/ 992093 h 2922431"/>
                <a:gd name="connsiteX150" fmla="*/ 1214732 w 3070637"/>
                <a:gd name="connsiteY150" fmla="*/ 1138002 h 2922431"/>
                <a:gd name="connsiteX151" fmla="*/ 1358747 w 3070637"/>
                <a:gd name="connsiteY151" fmla="*/ 1283911 h 2922431"/>
                <a:gd name="connsiteX152" fmla="*/ 1502763 w 3070637"/>
                <a:gd name="connsiteY152" fmla="*/ 1138003 h 2922431"/>
                <a:gd name="connsiteX153" fmla="*/ 1358748 w 3070637"/>
                <a:gd name="connsiteY153" fmla="*/ 992093 h 2922431"/>
                <a:gd name="connsiteX154" fmla="*/ 1287889 w 3070637"/>
                <a:gd name="connsiteY154" fmla="*/ 812101 h 2922431"/>
                <a:gd name="connsiteX155" fmla="*/ 1586339 w 3070637"/>
                <a:gd name="connsiteY155" fmla="*/ 926401 h 2922431"/>
                <a:gd name="connsiteX156" fmla="*/ 1586093 w 3070637"/>
                <a:gd name="connsiteY156" fmla="*/ 1014410 h 2922431"/>
                <a:gd name="connsiteX157" fmla="*/ 2054578 w 3070637"/>
                <a:gd name="connsiteY157" fmla="*/ 1474785 h 2922431"/>
                <a:gd name="connsiteX158" fmla="*/ 1597377 w 3070637"/>
                <a:gd name="connsiteY158" fmla="*/ 2671183 h 2922431"/>
                <a:gd name="connsiteX159" fmla="*/ 967214 w 3070637"/>
                <a:gd name="connsiteY159" fmla="*/ 2653602 h 2922431"/>
                <a:gd name="connsiteX160" fmla="*/ 891013 w 3070637"/>
                <a:gd name="connsiteY160" fmla="*/ 2704402 h 2922431"/>
                <a:gd name="connsiteX161" fmla="*/ 585968 w 3070637"/>
                <a:gd name="connsiteY161" fmla="*/ 2572757 h 2922431"/>
                <a:gd name="connsiteX162" fmla="*/ 1287889 w 3070637"/>
                <a:gd name="connsiteY162" fmla="*/ 812101 h 2922431"/>
                <a:gd name="connsiteX163" fmla="*/ 843388 w 3070637"/>
                <a:gd name="connsiteY163" fmla="*/ 697804 h 2922431"/>
                <a:gd name="connsiteX164" fmla="*/ 1081514 w 3070637"/>
                <a:gd name="connsiteY164" fmla="*/ 783529 h 2922431"/>
                <a:gd name="connsiteX165" fmla="*/ 1119950 w 3070637"/>
                <a:gd name="connsiteY165" fmla="*/ 731107 h 2922431"/>
                <a:gd name="connsiteX166" fmla="*/ 1221478 w 3070637"/>
                <a:gd name="connsiteY166" fmla="*/ 768758 h 2922431"/>
                <a:gd name="connsiteX167" fmla="*/ 523973 w 3070637"/>
                <a:gd name="connsiteY167" fmla="*/ 2544684 h 2922431"/>
                <a:gd name="connsiteX168" fmla="*/ 431971 w 3070637"/>
                <a:gd name="connsiteY168" fmla="*/ 2500684 h 2922431"/>
                <a:gd name="connsiteX169" fmla="*/ 433814 w 3070637"/>
                <a:gd name="connsiteY169" fmla="*/ 2434530 h 2922431"/>
                <a:gd name="connsiteX170" fmla="*/ 198863 w 3070637"/>
                <a:gd name="connsiteY170" fmla="*/ 2304353 h 2922431"/>
                <a:gd name="connsiteX171" fmla="*/ 275064 w 3070637"/>
                <a:gd name="connsiteY171" fmla="*/ 2101154 h 2922431"/>
                <a:gd name="connsiteX172" fmla="*/ 551289 w 3070637"/>
                <a:gd name="connsiteY172" fmla="*/ 2158304 h 2922431"/>
                <a:gd name="connsiteX173" fmla="*/ 976738 w 3070637"/>
                <a:gd name="connsiteY173" fmla="*/ 1075629 h 2922431"/>
                <a:gd name="connsiteX174" fmla="*/ 735438 w 3070637"/>
                <a:gd name="connsiteY174" fmla="*/ 901004 h 2922431"/>
                <a:gd name="connsiteX175" fmla="*/ 843388 w 3070637"/>
                <a:gd name="connsiteY175" fmla="*/ 697804 h 2922431"/>
                <a:gd name="connsiteX176" fmla="*/ 242980 w 3070637"/>
                <a:gd name="connsiteY176" fmla="*/ 112486 h 2922431"/>
                <a:gd name="connsiteX177" fmla="*/ 394801 w 3070637"/>
                <a:gd name="connsiteY177" fmla="*/ 224085 h 2922431"/>
                <a:gd name="connsiteX178" fmla="*/ 400738 w 3070637"/>
                <a:gd name="connsiteY178" fmla="*/ 256697 h 2922431"/>
                <a:gd name="connsiteX179" fmla="*/ 440959 w 3070637"/>
                <a:gd name="connsiteY179" fmla="*/ 226623 h 2922431"/>
                <a:gd name="connsiteX180" fmla="*/ 505094 w 3070637"/>
                <a:gd name="connsiteY180" fmla="*/ 212264 h 2922431"/>
                <a:gd name="connsiteX181" fmla="*/ 656915 w 3070637"/>
                <a:gd name="connsiteY181" fmla="*/ 323864 h 2922431"/>
                <a:gd name="connsiteX182" fmla="*/ 663539 w 3070637"/>
                <a:gd name="connsiteY182" fmla="*/ 360256 h 2922431"/>
                <a:gd name="connsiteX183" fmla="*/ 673915 w 3070637"/>
                <a:gd name="connsiteY183" fmla="*/ 343187 h 2922431"/>
                <a:gd name="connsiteX184" fmla="*/ 748170 w 3070637"/>
                <a:gd name="connsiteY184" fmla="*/ 309079 h 2922431"/>
                <a:gd name="connsiteX185" fmla="*/ 853181 w 3070637"/>
                <a:gd name="connsiteY185" fmla="*/ 425533 h 2922431"/>
                <a:gd name="connsiteX186" fmla="*/ 748169 w 3070637"/>
                <a:gd name="connsiteY186" fmla="*/ 541989 h 2922431"/>
                <a:gd name="connsiteX187" fmla="*/ 707295 w 3070637"/>
                <a:gd name="connsiteY187" fmla="*/ 532836 h 2922431"/>
                <a:gd name="connsiteX188" fmla="*/ 696429 w 3070637"/>
                <a:gd name="connsiteY188" fmla="*/ 524713 h 2922431"/>
                <a:gd name="connsiteX189" fmla="*/ 691585 w 3070637"/>
                <a:gd name="connsiteY189" fmla="*/ 551323 h 2922431"/>
                <a:gd name="connsiteX190" fmla="*/ 594826 w 3070637"/>
                <a:gd name="connsiteY190" fmla="*/ 622449 h 2922431"/>
                <a:gd name="connsiteX191" fmla="*/ 568123 w 3070637"/>
                <a:gd name="connsiteY191" fmla="*/ 616471 h 2922431"/>
                <a:gd name="connsiteX192" fmla="*/ 567828 w 3070637"/>
                <a:gd name="connsiteY192" fmla="*/ 618092 h 2922431"/>
                <a:gd name="connsiteX193" fmla="*/ 529782 w 3070637"/>
                <a:gd name="connsiteY193" fmla="*/ 669328 h 2922431"/>
                <a:gd name="connsiteX194" fmla="*/ 518483 w 3070637"/>
                <a:gd name="connsiteY194" fmla="*/ 675352 h 2922431"/>
                <a:gd name="connsiteX195" fmla="*/ 524696 w 3070637"/>
                <a:gd name="connsiteY195" fmla="*/ 685570 h 2922431"/>
                <a:gd name="connsiteX196" fmla="*/ 532948 w 3070637"/>
                <a:gd name="connsiteY196" fmla="*/ 730900 h 2922431"/>
                <a:gd name="connsiteX197" fmla="*/ 468812 w 3070637"/>
                <a:gd name="connsiteY197" fmla="*/ 838202 h 2922431"/>
                <a:gd name="connsiteX198" fmla="*/ 452434 w 3070637"/>
                <a:gd name="connsiteY198" fmla="*/ 841869 h 2922431"/>
                <a:gd name="connsiteX199" fmla="*/ 448649 w 3070637"/>
                <a:gd name="connsiteY199" fmla="*/ 862662 h 2922431"/>
                <a:gd name="connsiteX200" fmla="*/ 392765 w 3070637"/>
                <a:gd name="connsiteY200" fmla="*/ 924634 h 2922431"/>
                <a:gd name="connsiteX201" fmla="*/ 358642 w 3070637"/>
                <a:gd name="connsiteY201" fmla="*/ 932274 h 2922431"/>
                <a:gd name="connsiteX202" fmla="*/ 366018 w 3070637"/>
                <a:gd name="connsiteY202" fmla="*/ 972796 h 2922431"/>
                <a:gd name="connsiteX203" fmla="*/ 261008 w 3070637"/>
                <a:gd name="connsiteY203" fmla="*/ 1089251 h 2922431"/>
                <a:gd name="connsiteX204" fmla="*/ 155996 w 3070637"/>
                <a:gd name="connsiteY204" fmla="*/ 972797 h 2922431"/>
                <a:gd name="connsiteX205" fmla="*/ 220133 w 3070637"/>
                <a:gd name="connsiteY205" fmla="*/ 865493 h 2922431"/>
                <a:gd name="connsiteX206" fmla="*/ 254256 w 3070637"/>
                <a:gd name="connsiteY206" fmla="*/ 857853 h 2922431"/>
                <a:gd name="connsiteX207" fmla="*/ 246879 w 3070637"/>
                <a:gd name="connsiteY207" fmla="*/ 817332 h 2922431"/>
                <a:gd name="connsiteX208" fmla="*/ 311015 w 3070637"/>
                <a:gd name="connsiteY208" fmla="*/ 710029 h 2922431"/>
                <a:gd name="connsiteX209" fmla="*/ 327394 w 3070637"/>
                <a:gd name="connsiteY209" fmla="*/ 706361 h 2922431"/>
                <a:gd name="connsiteX210" fmla="*/ 331178 w 3070637"/>
                <a:gd name="connsiteY210" fmla="*/ 685570 h 2922431"/>
                <a:gd name="connsiteX211" fmla="*/ 353683 w 3070637"/>
                <a:gd name="connsiteY211" fmla="*/ 648553 h 2922431"/>
                <a:gd name="connsiteX212" fmla="*/ 380150 w 3070637"/>
                <a:gd name="connsiteY212" fmla="*/ 628764 h 2922431"/>
                <a:gd name="connsiteX213" fmla="*/ 374311 w 3070637"/>
                <a:gd name="connsiteY213" fmla="*/ 618091 h 2922431"/>
                <a:gd name="connsiteX214" fmla="*/ 373872 w 3070637"/>
                <a:gd name="connsiteY214" fmla="*/ 615681 h 2922431"/>
                <a:gd name="connsiteX215" fmla="*/ 369166 w 3070637"/>
                <a:gd name="connsiteY215" fmla="*/ 616734 h 2922431"/>
                <a:gd name="connsiteX216" fmla="*/ 323023 w 3070637"/>
                <a:gd name="connsiteY216" fmla="*/ 608997 h 2922431"/>
                <a:gd name="connsiteX217" fmla="*/ 299293 w 3070637"/>
                <a:gd name="connsiteY217" fmla="*/ 596346 h 2922431"/>
                <a:gd name="connsiteX218" fmla="*/ 298158 w 3070637"/>
                <a:gd name="connsiteY218" fmla="*/ 602581 h 2922431"/>
                <a:gd name="connsiteX219" fmla="*/ 155175 w 3070637"/>
                <a:gd name="connsiteY219" fmla="*/ 707684 h 2922431"/>
                <a:gd name="connsiteX220" fmla="*/ 0 w 3070637"/>
                <a:gd name="connsiteY220" fmla="*/ 535598 h 2922431"/>
                <a:gd name="connsiteX221" fmla="*/ 94774 w 3070637"/>
                <a:gd name="connsiteY221" fmla="*/ 377034 h 2922431"/>
                <a:gd name="connsiteX222" fmla="*/ 97290 w 3070637"/>
                <a:gd name="connsiteY222" fmla="*/ 376470 h 2922431"/>
                <a:gd name="connsiteX223" fmla="*/ 85618 w 3070637"/>
                <a:gd name="connsiteY223" fmla="*/ 349547 h 2922431"/>
                <a:gd name="connsiteX224" fmla="*/ 78211 w 3070637"/>
                <a:gd name="connsiteY224" fmla="*/ 295210 h 2922431"/>
                <a:gd name="connsiteX225" fmla="*/ 242980 w 3070637"/>
                <a:gd name="connsiteY225" fmla="*/ 112486 h 2922431"/>
                <a:gd name="connsiteX226" fmla="*/ 744717 w 3070637"/>
                <a:gd name="connsiteY226" fmla="*/ 7286 h 2922431"/>
                <a:gd name="connsiteX227" fmla="*/ 816726 w 3070637"/>
                <a:gd name="connsiteY227" fmla="*/ 95892 h 2922431"/>
                <a:gd name="connsiteX228" fmla="*/ 744717 w 3070637"/>
                <a:gd name="connsiteY228" fmla="*/ 184496 h 2922431"/>
                <a:gd name="connsiteX229" fmla="*/ 672710 w 3070637"/>
                <a:gd name="connsiteY229" fmla="*/ 95892 h 2922431"/>
                <a:gd name="connsiteX230" fmla="*/ 744717 w 3070637"/>
                <a:gd name="connsiteY230" fmla="*/ 7286 h 2922431"/>
                <a:gd name="connsiteX231" fmla="*/ 468892 w 3070637"/>
                <a:gd name="connsiteY231" fmla="*/ 0 h 2922431"/>
                <a:gd name="connsiteX232" fmla="*/ 517648 w 3070637"/>
                <a:gd name="connsiteY232" fmla="*/ 59995 h 2922431"/>
                <a:gd name="connsiteX233" fmla="*/ 468892 w 3070637"/>
                <a:gd name="connsiteY233" fmla="*/ 119990 h 2922431"/>
                <a:gd name="connsiteX234" fmla="*/ 420135 w 3070637"/>
                <a:gd name="connsiteY234" fmla="*/ 59995 h 2922431"/>
                <a:gd name="connsiteX235" fmla="*/ 468892 w 3070637"/>
                <a:gd name="connsiteY235" fmla="*/ 0 h 292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070637" h="2922431">
                  <a:moveTo>
                    <a:pt x="1713862" y="2875404"/>
                  </a:moveTo>
                  <a:cubicBezTo>
                    <a:pt x="1723694" y="2874196"/>
                    <a:pt x="1740327" y="2879029"/>
                    <a:pt x="1745090" y="2879029"/>
                  </a:cubicBezTo>
                  <a:cubicBezTo>
                    <a:pt x="1751657" y="2889975"/>
                    <a:pt x="1748274" y="2894876"/>
                    <a:pt x="1745090" y="2904429"/>
                  </a:cubicBezTo>
                  <a:cubicBezTo>
                    <a:pt x="1745090" y="2904429"/>
                    <a:pt x="1732498" y="2909018"/>
                    <a:pt x="1726039" y="2910779"/>
                  </a:cubicBezTo>
                  <a:cubicBezTo>
                    <a:pt x="1720833" y="2912199"/>
                    <a:pt x="1715456" y="2912896"/>
                    <a:pt x="1710164" y="2913954"/>
                  </a:cubicBezTo>
                  <a:cubicBezTo>
                    <a:pt x="1709106" y="2902312"/>
                    <a:pt x="1701761" y="2889485"/>
                    <a:pt x="1706989" y="2879029"/>
                  </a:cubicBezTo>
                  <a:cubicBezTo>
                    <a:pt x="1708063" y="2876881"/>
                    <a:pt x="1710585" y="2875807"/>
                    <a:pt x="1713862" y="2875404"/>
                  </a:cubicBezTo>
                  <a:close/>
                  <a:moveTo>
                    <a:pt x="837039" y="2847279"/>
                  </a:moveTo>
                  <a:cubicBezTo>
                    <a:pt x="840744" y="2846221"/>
                    <a:pt x="847861" y="2848559"/>
                    <a:pt x="852914" y="2850454"/>
                  </a:cubicBezTo>
                  <a:cubicBezTo>
                    <a:pt x="856487" y="2851794"/>
                    <a:pt x="862439" y="2852988"/>
                    <a:pt x="862439" y="2856804"/>
                  </a:cubicBezTo>
                  <a:cubicBezTo>
                    <a:pt x="862440" y="2860150"/>
                    <a:pt x="856090" y="2858921"/>
                    <a:pt x="852914" y="2859979"/>
                  </a:cubicBezTo>
                  <a:cubicBezTo>
                    <a:pt x="845506" y="2858921"/>
                    <a:pt x="837529" y="2859843"/>
                    <a:pt x="830690" y="2856804"/>
                  </a:cubicBezTo>
                  <a:cubicBezTo>
                    <a:pt x="827203" y="2855254"/>
                    <a:pt x="833336" y="2848336"/>
                    <a:pt x="837039" y="2847279"/>
                  </a:cubicBezTo>
                  <a:close/>
                  <a:moveTo>
                    <a:pt x="1177138" y="2801962"/>
                  </a:moveTo>
                  <a:cubicBezTo>
                    <a:pt x="1178453" y="2802797"/>
                    <a:pt x="1180293" y="2804946"/>
                    <a:pt x="1183114" y="2809179"/>
                  </a:cubicBezTo>
                  <a:cubicBezTo>
                    <a:pt x="1185535" y="2812810"/>
                    <a:pt x="1186290" y="2817515"/>
                    <a:pt x="1186290" y="2821879"/>
                  </a:cubicBezTo>
                  <a:cubicBezTo>
                    <a:pt x="1186289" y="2848505"/>
                    <a:pt x="1164394" y="2835916"/>
                    <a:pt x="1138665" y="2837754"/>
                  </a:cubicBezTo>
                  <a:cubicBezTo>
                    <a:pt x="1135736" y="2833362"/>
                    <a:pt x="1123990" y="2818362"/>
                    <a:pt x="1129140" y="2812354"/>
                  </a:cubicBezTo>
                  <a:cubicBezTo>
                    <a:pt x="1138882" y="2800987"/>
                    <a:pt x="1158243" y="2809708"/>
                    <a:pt x="1167240" y="2809179"/>
                  </a:cubicBezTo>
                  <a:cubicBezTo>
                    <a:pt x="1173986" y="2808782"/>
                    <a:pt x="1173194" y="2799458"/>
                    <a:pt x="1177138" y="2801962"/>
                  </a:cubicBezTo>
                  <a:close/>
                  <a:moveTo>
                    <a:pt x="1511059" y="2787227"/>
                  </a:moveTo>
                  <a:lnTo>
                    <a:pt x="1517371" y="2789109"/>
                  </a:lnTo>
                  <a:cubicBezTo>
                    <a:pt x="1521368" y="2790357"/>
                    <a:pt x="1526131" y="2791945"/>
                    <a:pt x="1529189" y="2793304"/>
                  </a:cubicBezTo>
                  <a:cubicBezTo>
                    <a:pt x="1532676" y="2794854"/>
                    <a:pt x="1535301" y="2797947"/>
                    <a:pt x="1538714" y="2799654"/>
                  </a:cubicBezTo>
                  <a:cubicBezTo>
                    <a:pt x="1541707" y="2801151"/>
                    <a:pt x="1548239" y="2799482"/>
                    <a:pt x="1548240" y="2802829"/>
                  </a:cubicBezTo>
                  <a:cubicBezTo>
                    <a:pt x="1548239" y="2806645"/>
                    <a:pt x="1542488" y="2808613"/>
                    <a:pt x="1538714" y="2809178"/>
                  </a:cubicBezTo>
                  <a:cubicBezTo>
                    <a:pt x="1520892" y="2811853"/>
                    <a:pt x="1502732" y="2811296"/>
                    <a:pt x="1484740" y="2812353"/>
                  </a:cubicBezTo>
                  <a:cubicBezTo>
                    <a:pt x="1483681" y="2809179"/>
                    <a:pt x="1481565" y="2806176"/>
                    <a:pt x="1481565" y="2802828"/>
                  </a:cubicBezTo>
                  <a:cubicBezTo>
                    <a:pt x="1481564" y="2794134"/>
                    <a:pt x="1486105" y="2790920"/>
                    <a:pt x="1492344" y="2789503"/>
                  </a:cubicBezTo>
                  <a:lnTo>
                    <a:pt x="1511059" y="2787227"/>
                  </a:lnTo>
                  <a:close/>
                  <a:moveTo>
                    <a:pt x="1510140" y="2786954"/>
                  </a:moveTo>
                  <a:lnTo>
                    <a:pt x="1513315" y="2786954"/>
                  </a:lnTo>
                  <a:lnTo>
                    <a:pt x="1511059" y="2787227"/>
                  </a:lnTo>
                  <a:lnTo>
                    <a:pt x="1510140" y="2786954"/>
                  </a:lnTo>
                  <a:close/>
                  <a:moveTo>
                    <a:pt x="129015" y="2758379"/>
                  </a:moveTo>
                  <a:cubicBezTo>
                    <a:pt x="132718" y="2755204"/>
                    <a:pt x="134616" y="2760806"/>
                    <a:pt x="144890" y="2771079"/>
                  </a:cubicBezTo>
                  <a:cubicBezTo>
                    <a:pt x="150891" y="2772579"/>
                    <a:pt x="163054" y="2774107"/>
                    <a:pt x="167114" y="2780604"/>
                  </a:cubicBezTo>
                  <a:cubicBezTo>
                    <a:pt x="170663" y="2786280"/>
                    <a:pt x="171348" y="2793304"/>
                    <a:pt x="173465" y="2799654"/>
                  </a:cubicBezTo>
                  <a:lnTo>
                    <a:pt x="182990" y="2809179"/>
                  </a:lnTo>
                  <a:cubicBezTo>
                    <a:pt x="206002" y="2832191"/>
                    <a:pt x="200987" y="2819794"/>
                    <a:pt x="205215" y="2847279"/>
                  </a:cubicBezTo>
                  <a:cubicBezTo>
                    <a:pt x="206353" y="2854676"/>
                    <a:pt x="215083" y="2866157"/>
                    <a:pt x="208389" y="2869504"/>
                  </a:cubicBezTo>
                  <a:cubicBezTo>
                    <a:pt x="190305" y="2878545"/>
                    <a:pt x="168173" y="2873737"/>
                    <a:pt x="148065" y="2875853"/>
                  </a:cubicBezTo>
                  <a:lnTo>
                    <a:pt x="129015" y="2872679"/>
                  </a:lnTo>
                  <a:cubicBezTo>
                    <a:pt x="114692" y="2870292"/>
                    <a:pt x="106402" y="2867258"/>
                    <a:pt x="94090" y="2863154"/>
                  </a:cubicBezTo>
                  <a:cubicBezTo>
                    <a:pt x="86850" y="2860741"/>
                    <a:pt x="81390" y="2854687"/>
                    <a:pt x="75039" y="2850454"/>
                  </a:cubicBezTo>
                  <a:cubicBezTo>
                    <a:pt x="76097" y="2847278"/>
                    <a:pt x="76718" y="2843922"/>
                    <a:pt x="78215" y="2840928"/>
                  </a:cubicBezTo>
                  <a:cubicBezTo>
                    <a:pt x="82635" y="2832088"/>
                    <a:pt x="87068" y="2828901"/>
                    <a:pt x="94090" y="2821879"/>
                  </a:cubicBezTo>
                  <a:cubicBezTo>
                    <a:pt x="99485" y="2816483"/>
                    <a:pt x="102557" y="2809179"/>
                    <a:pt x="106790" y="2802829"/>
                  </a:cubicBezTo>
                  <a:cubicBezTo>
                    <a:pt x="109965" y="2801771"/>
                    <a:pt x="113701" y="2801744"/>
                    <a:pt x="116315" y="2799654"/>
                  </a:cubicBezTo>
                  <a:cubicBezTo>
                    <a:pt x="119295" y="2797270"/>
                    <a:pt x="121161" y="2793636"/>
                    <a:pt x="122665" y="2790129"/>
                  </a:cubicBezTo>
                  <a:cubicBezTo>
                    <a:pt x="125248" y="2784101"/>
                    <a:pt x="125311" y="2761553"/>
                    <a:pt x="129015" y="2758379"/>
                  </a:cubicBezTo>
                  <a:close/>
                  <a:moveTo>
                    <a:pt x="506840" y="2656778"/>
                  </a:moveTo>
                  <a:cubicBezTo>
                    <a:pt x="506840" y="2656778"/>
                    <a:pt x="512636" y="2676032"/>
                    <a:pt x="516365" y="2685354"/>
                  </a:cubicBezTo>
                  <a:cubicBezTo>
                    <a:pt x="519002" y="2691946"/>
                    <a:pt x="526419" y="2701229"/>
                    <a:pt x="525890" y="2704404"/>
                  </a:cubicBezTo>
                  <a:cubicBezTo>
                    <a:pt x="525360" y="2707579"/>
                    <a:pt x="516838" y="2693459"/>
                    <a:pt x="513190" y="2704404"/>
                  </a:cubicBezTo>
                  <a:cubicBezTo>
                    <a:pt x="508956" y="2706520"/>
                    <a:pt x="505222" y="2710753"/>
                    <a:pt x="500490" y="2710754"/>
                  </a:cubicBezTo>
                  <a:cubicBezTo>
                    <a:pt x="486238" y="2710754"/>
                    <a:pt x="488563" y="2687586"/>
                    <a:pt x="487790" y="2682178"/>
                  </a:cubicBezTo>
                  <a:cubicBezTo>
                    <a:pt x="489687" y="2676487"/>
                    <a:pt x="493392" y="2663877"/>
                    <a:pt x="497315" y="2659954"/>
                  </a:cubicBezTo>
                  <a:cubicBezTo>
                    <a:pt x="499681" y="2657587"/>
                    <a:pt x="503665" y="2657837"/>
                    <a:pt x="506840" y="2656778"/>
                  </a:cubicBezTo>
                  <a:close/>
                  <a:moveTo>
                    <a:pt x="259189" y="2609154"/>
                  </a:moveTo>
                  <a:cubicBezTo>
                    <a:pt x="288771" y="2607113"/>
                    <a:pt x="318456" y="2611271"/>
                    <a:pt x="348090" y="2612329"/>
                  </a:cubicBezTo>
                  <a:cubicBezTo>
                    <a:pt x="356146" y="2636499"/>
                    <a:pt x="353127" y="2624815"/>
                    <a:pt x="357615" y="2647254"/>
                  </a:cubicBezTo>
                  <a:cubicBezTo>
                    <a:pt x="356557" y="2655721"/>
                    <a:pt x="357608" y="2664731"/>
                    <a:pt x="354440" y="2672654"/>
                  </a:cubicBezTo>
                  <a:cubicBezTo>
                    <a:pt x="353023" y="2676197"/>
                    <a:pt x="347613" y="2676305"/>
                    <a:pt x="344915" y="2679004"/>
                  </a:cubicBezTo>
                  <a:cubicBezTo>
                    <a:pt x="342217" y="2681701"/>
                    <a:pt x="341008" y="2685598"/>
                    <a:pt x="338565" y="2688528"/>
                  </a:cubicBezTo>
                  <a:cubicBezTo>
                    <a:pt x="335689" y="2691978"/>
                    <a:pt x="331915" y="2694605"/>
                    <a:pt x="329039" y="2698054"/>
                  </a:cubicBezTo>
                  <a:cubicBezTo>
                    <a:pt x="315811" y="2713928"/>
                    <a:pt x="330626" y="2702286"/>
                    <a:pt x="313165" y="2713929"/>
                  </a:cubicBezTo>
                  <a:cubicBezTo>
                    <a:pt x="308932" y="2712871"/>
                    <a:pt x="303258" y="2714106"/>
                    <a:pt x="300465" y="2710754"/>
                  </a:cubicBezTo>
                  <a:cubicBezTo>
                    <a:pt x="286371" y="2693841"/>
                    <a:pt x="293057" y="2710753"/>
                    <a:pt x="290940" y="2707579"/>
                  </a:cubicBezTo>
                  <a:cubicBezTo>
                    <a:pt x="288823" y="2704404"/>
                    <a:pt x="289660" y="2696757"/>
                    <a:pt x="287764" y="2691704"/>
                  </a:cubicBezTo>
                  <a:cubicBezTo>
                    <a:pt x="286424" y="2688131"/>
                    <a:pt x="282622" y="2685799"/>
                    <a:pt x="281415" y="2682179"/>
                  </a:cubicBezTo>
                  <a:cubicBezTo>
                    <a:pt x="277475" y="2670361"/>
                    <a:pt x="279833" y="2661554"/>
                    <a:pt x="275064" y="2650429"/>
                  </a:cubicBezTo>
                  <a:cubicBezTo>
                    <a:pt x="273517" y="2646818"/>
                    <a:pt x="260274" y="2629650"/>
                    <a:pt x="259190" y="2628204"/>
                  </a:cubicBezTo>
                  <a:cubicBezTo>
                    <a:pt x="258132" y="2625029"/>
                    <a:pt x="256015" y="2622026"/>
                    <a:pt x="256014" y="2618679"/>
                  </a:cubicBezTo>
                  <a:cubicBezTo>
                    <a:pt x="256015" y="2615332"/>
                    <a:pt x="255851" y="2609384"/>
                    <a:pt x="259189" y="2609154"/>
                  </a:cubicBezTo>
                  <a:close/>
                  <a:moveTo>
                    <a:pt x="117632" y="2460152"/>
                  </a:moveTo>
                  <a:cubicBezTo>
                    <a:pt x="131631" y="2459863"/>
                    <a:pt x="129015" y="2497632"/>
                    <a:pt x="132190" y="2501204"/>
                  </a:cubicBezTo>
                  <a:cubicBezTo>
                    <a:pt x="136422" y="2505966"/>
                    <a:pt x="126152" y="2502828"/>
                    <a:pt x="122665" y="2504379"/>
                  </a:cubicBezTo>
                  <a:cubicBezTo>
                    <a:pt x="115826" y="2507418"/>
                    <a:pt x="107848" y="2506496"/>
                    <a:pt x="100440" y="2507554"/>
                  </a:cubicBezTo>
                  <a:cubicBezTo>
                    <a:pt x="99382" y="2496970"/>
                    <a:pt x="90530" y="2484035"/>
                    <a:pt x="97265" y="2475803"/>
                  </a:cubicBezTo>
                  <a:cubicBezTo>
                    <a:pt x="106454" y="2464574"/>
                    <a:pt x="112966" y="2460248"/>
                    <a:pt x="117632" y="2460152"/>
                  </a:cubicBezTo>
                  <a:close/>
                  <a:moveTo>
                    <a:pt x="2814525" y="2447403"/>
                  </a:moveTo>
                  <a:cubicBezTo>
                    <a:pt x="2840193" y="2447678"/>
                    <a:pt x="2865648" y="2449157"/>
                    <a:pt x="2889404" y="2450919"/>
                  </a:cubicBezTo>
                  <a:cubicBezTo>
                    <a:pt x="2866059" y="2478241"/>
                    <a:pt x="2727933" y="2499521"/>
                    <a:pt x="2731773" y="2528352"/>
                  </a:cubicBezTo>
                  <a:cubicBezTo>
                    <a:pt x="2780102" y="2539427"/>
                    <a:pt x="2979457" y="2529359"/>
                    <a:pt x="3029296" y="2629540"/>
                  </a:cubicBezTo>
                  <a:cubicBezTo>
                    <a:pt x="3023255" y="2712605"/>
                    <a:pt x="2786143" y="2753382"/>
                    <a:pt x="2774061" y="2807752"/>
                  </a:cubicBezTo>
                  <a:cubicBezTo>
                    <a:pt x="2859327" y="2833427"/>
                    <a:pt x="3054843" y="2810773"/>
                    <a:pt x="3070636" y="2848529"/>
                  </a:cubicBezTo>
                  <a:cubicBezTo>
                    <a:pt x="2884996" y="2978916"/>
                    <a:pt x="2299134" y="2909947"/>
                    <a:pt x="2309830" y="2845509"/>
                  </a:cubicBezTo>
                  <a:cubicBezTo>
                    <a:pt x="2345262" y="2736769"/>
                    <a:pt x="2764303" y="2699013"/>
                    <a:pt x="2869208" y="2638602"/>
                  </a:cubicBezTo>
                  <a:cubicBezTo>
                    <a:pt x="2763800" y="2603729"/>
                    <a:pt x="2585898" y="2558285"/>
                    <a:pt x="2617925" y="2502268"/>
                  </a:cubicBezTo>
                  <a:cubicBezTo>
                    <a:pt x="2658610" y="2456583"/>
                    <a:pt x="2737523" y="2446577"/>
                    <a:pt x="2814525" y="2447403"/>
                  </a:cubicBezTo>
                  <a:close/>
                  <a:moveTo>
                    <a:pt x="860273" y="2249394"/>
                  </a:moveTo>
                  <a:cubicBezTo>
                    <a:pt x="780734" y="2249393"/>
                    <a:pt x="716256" y="2314719"/>
                    <a:pt x="716257" y="2395303"/>
                  </a:cubicBezTo>
                  <a:cubicBezTo>
                    <a:pt x="716257" y="2475886"/>
                    <a:pt x="780735" y="2541211"/>
                    <a:pt x="860273" y="2541212"/>
                  </a:cubicBezTo>
                  <a:cubicBezTo>
                    <a:pt x="939811" y="2541212"/>
                    <a:pt x="1004290" y="2475886"/>
                    <a:pt x="1004289" y="2395303"/>
                  </a:cubicBezTo>
                  <a:cubicBezTo>
                    <a:pt x="1004289" y="2314720"/>
                    <a:pt x="939811" y="2249393"/>
                    <a:pt x="860273" y="2249394"/>
                  </a:cubicBezTo>
                  <a:close/>
                  <a:moveTo>
                    <a:pt x="1599382" y="1876398"/>
                  </a:moveTo>
                  <a:lnTo>
                    <a:pt x="1616049" y="1950619"/>
                  </a:lnTo>
                  <a:lnTo>
                    <a:pt x="1548006" y="2003007"/>
                  </a:lnTo>
                  <a:lnTo>
                    <a:pt x="1493239" y="1890685"/>
                  </a:lnTo>
                  <a:lnTo>
                    <a:pt x="1599382" y="1876398"/>
                  </a:lnTo>
                  <a:close/>
                  <a:moveTo>
                    <a:pt x="1732390" y="1863029"/>
                  </a:moveTo>
                  <a:cubicBezTo>
                    <a:pt x="1736623" y="1863557"/>
                    <a:pt x="1737173" y="1865305"/>
                    <a:pt x="1738740" y="1869378"/>
                  </a:cubicBezTo>
                  <a:cubicBezTo>
                    <a:pt x="1759209" y="1922599"/>
                    <a:pt x="1747434" y="1911158"/>
                    <a:pt x="1732390" y="1901128"/>
                  </a:cubicBezTo>
                  <a:cubicBezTo>
                    <a:pt x="1724981" y="1900070"/>
                    <a:pt x="1717333" y="1900103"/>
                    <a:pt x="1710165" y="1897953"/>
                  </a:cubicBezTo>
                  <a:cubicBezTo>
                    <a:pt x="1697121" y="1894040"/>
                    <a:pt x="1698250" y="1884436"/>
                    <a:pt x="1694289" y="1872553"/>
                  </a:cubicBezTo>
                  <a:cubicBezTo>
                    <a:pt x="1694289" y="1872553"/>
                    <a:pt x="1706845" y="1867826"/>
                    <a:pt x="1713340" y="1866203"/>
                  </a:cubicBezTo>
                  <a:cubicBezTo>
                    <a:pt x="1719584" y="1864643"/>
                    <a:pt x="1728157" y="1862500"/>
                    <a:pt x="1732390" y="1863029"/>
                  </a:cubicBezTo>
                  <a:close/>
                  <a:moveTo>
                    <a:pt x="1000369" y="1732290"/>
                  </a:moveTo>
                  <a:cubicBezTo>
                    <a:pt x="981257" y="1733647"/>
                    <a:pt x="971602" y="1816951"/>
                    <a:pt x="978800" y="1918355"/>
                  </a:cubicBezTo>
                  <a:cubicBezTo>
                    <a:pt x="985998" y="2019759"/>
                    <a:pt x="1007325" y="2100864"/>
                    <a:pt x="1026437" y="2099505"/>
                  </a:cubicBezTo>
                  <a:cubicBezTo>
                    <a:pt x="1045547" y="2098149"/>
                    <a:pt x="1055203" y="2014846"/>
                    <a:pt x="1048005" y="1913443"/>
                  </a:cubicBezTo>
                  <a:cubicBezTo>
                    <a:pt x="1040806" y="1812038"/>
                    <a:pt x="1019480" y="1730934"/>
                    <a:pt x="1000369" y="1732290"/>
                  </a:cubicBezTo>
                  <a:close/>
                  <a:moveTo>
                    <a:pt x="1660555" y="1553217"/>
                  </a:moveTo>
                  <a:cubicBezTo>
                    <a:pt x="1686550" y="1569886"/>
                    <a:pt x="1683970" y="1607986"/>
                    <a:pt x="1738542" y="1603223"/>
                  </a:cubicBezTo>
                  <a:cubicBezTo>
                    <a:pt x="1690916" y="1664476"/>
                    <a:pt x="1724253" y="1678104"/>
                    <a:pt x="1717110" y="1715545"/>
                  </a:cubicBezTo>
                  <a:cubicBezTo>
                    <a:pt x="1674446" y="1660775"/>
                    <a:pt x="1650831" y="1667921"/>
                    <a:pt x="1617693" y="1644107"/>
                  </a:cubicBezTo>
                  <a:cubicBezTo>
                    <a:pt x="1670079" y="1618572"/>
                    <a:pt x="1646267" y="1583514"/>
                    <a:pt x="1660555" y="1553217"/>
                  </a:cubicBezTo>
                  <a:close/>
                  <a:moveTo>
                    <a:pt x="1119548" y="1458296"/>
                  </a:moveTo>
                  <a:cubicBezTo>
                    <a:pt x="1099714" y="1459705"/>
                    <a:pt x="1093132" y="1594637"/>
                    <a:pt x="1104848" y="1759674"/>
                  </a:cubicBezTo>
                  <a:cubicBezTo>
                    <a:pt x="1116563" y="1924712"/>
                    <a:pt x="1142139" y="2057361"/>
                    <a:pt x="1161974" y="2055952"/>
                  </a:cubicBezTo>
                  <a:cubicBezTo>
                    <a:pt x="1181807" y="2054544"/>
                    <a:pt x="1188389" y="1919613"/>
                    <a:pt x="1176673" y="1754575"/>
                  </a:cubicBezTo>
                  <a:cubicBezTo>
                    <a:pt x="1164959" y="1589537"/>
                    <a:pt x="1139382" y="1456889"/>
                    <a:pt x="1119548" y="1458296"/>
                  </a:cubicBezTo>
                  <a:close/>
                  <a:moveTo>
                    <a:pt x="578603" y="1457544"/>
                  </a:moveTo>
                  <a:cubicBezTo>
                    <a:pt x="600421" y="1457545"/>
                    <a:pt x="618108" y="1479308"/>
                    <a:pt x="618108" y="1506154"/>
                  </a:cubicBezTo>
                  <a:cubicBezTo>
                    <a:pt x="618108" y="1533002"/>
                    <a:pt x="600421" y="1554764"/>
                    <a:pt x="578603" y="1554764"/>
                  </a:cubicBezTo>
                  <a:cubicBezTo>
                    <a:pt x="556785" y="1554764"/>
                    <a:pt x="539098" y="1533001"/>
                    <a:pt x="539098" y="1506155"/>
                  </a:cubicBezTo>
                  <a:cubicBezTo>
                    <a:pt x="539098" y="1479307"/>
                    <a:pt x="556784" y="1457544"/>
                    <a:pt x="578603" y="1457544"/>
                  </a:cubicBezTo>
                  <a:close/>
                  <a:moveTo>
                    <a:pt x="1212801" y="1457091"/>
                  </a:moveTo>
                  <a:cubicBezTo>
                    <a:pt x="1194103" y="1461270"/>
                    <a:pt x="1196921" y="1545084"/>
                    <a:pt x="1219094" y="1644295"/>
                  </a:cubicBezTo>
                  <a:cubicBezTo>
                    <a:pt x="1241266" y="1743507"/>
                    <a:pt x="1274400" y="1820546"/>
                    <a:pt x="1293097" y="1816367"/>
                  </a:cubicBezTo>
                  <a:cubicBezTo>
                    <a:pt x="1311794" y="1812189"/>
                    <a:pt x="1308977" y="1728374"/>
                    <a:pt x="1286804" y="1629164"/>
                  </a:cubicBezTo>
                  <a:cubicBezTo>
                    <a:pt x="1264630" y="1529952"/>
                    <a:pt x="1231498" y="1452912"/>
                    <a:pt x="1212801" y="1457091"/>
                  </a:cubicBezTo>
                  <a:close/>
                  <a:moveTo>
                    <a:pt x="394346" y="1303027"/>
                  </a:moveTo>
                  <a:cubicBezTo>
                    <a:pt x="432995" y="1303027"/>
                    <a:pt x="464328" y="1341581"/>
                    <a:pt x="464328" y="1389139"/>
                  </a:cubicBezTo>
                  <a:cubicBezTo>
                    <a:pt x="464327" y="1436698"/>
                    <a:pt x="432995" y="1475251"/>
                    <a:pt x="394346" y="1475252"/>
                  </a:cubicBezTo>
                  <a:cubicBezTo>
                    <a:pt x="355696" y="1475252"/>
                    <a:pt x="324364" y="1436697"/>
                    <a:pt x="324364" y="1389139"/>
                  </a:cubicBezTo>
                  <a:cubicBezTo>
                    <a:pt x="324364" y="1341581"/>
                    <a:pt x="355696" y="1303028"/>
                    <a:pt x="394346" y="1303027"/>
                  </a:cubicBezTo>
                  <a:close/>
                  <a:moveTo>
                    <a:pt x="1584951" y="1184397"/>
                  </a:moveTo>
                  <a:cubicBezTo>
                    <a:pt x="1473561" y="1672303"/>
                    <a:pt x="1307408" y="2095915"/>
                    <a:pt x="1057908" y="2502857"/>
                  </a:cubicBezTo>
                  <a:cubicBezTo>
                    <a:pt x="1067809" y="2564715"/>
                    <a:pt x="1308691" y="2538466"/>
                    <a:pt x="1523378" y="2559844"/>
                  </a:cubicBezTo>
                  <a:cubicBezTo>
                    <a:pt x="1817328" y="2152900"/>
                    <a:pt x="1863627" y="1874545"/>
                    <a:pt x="1933739" y="1517606"/>
                  </a:cubicBezTo>
                  <a:lnTo>
                    <a:pt x="1584951" y="1184397"/>
                  </a:lnTo>
                  <a:close/>
                  <a:moveTo>
                    <a:pt x="405497" y="1063408"/>
                  </a:moveTo>
                  <a:cubicBezTo>
                    <a:pt x="416609" y="1098467"/>
                    <a:pt x="434864" y="1126383"/>
                    <a:pt x="438833" y="1168585"/>
                  </a:cubicBezTo>
                  <a:cubicBezTo>
                    <a:pt x="406627" y="1198747"/>
                    <a:pt x="417283" y="1250343"/>
                    <a:pt x="306496" y="1223354"/>
                  </a:cubicBezTo>
                  <a:cubicBezTo>
                    <a:pt x="270482" y="1218371"/>
                    <a:pt x="277913" y="1131609"/>
                    <a:pt x="251323" y="1105347"/>
                  </a:cubicBezTo>
                  <a:cubicBezTo>
                    <a:pt x="248545" y="1081467"/>
                    <a:pt x="271275" y="1109291"/>
                    <a:pt x="289827" y="1094364"/>
                  </a:cubicBezTo>
                  <a:cubicBezTo>
                    <a:pt x="321241" y="1119764"/>
                    <a:pt x="352652" y="1130877"/>
                    <a:pt x="405497" y="1063408"/>
                  </a:cubicBezTo>
                  <a:close/>
                  <a:moveTo>
                    <a:pt x="1358748" y="992093"/>
                  </a:moveTo>
                  <a:cubicBezTo>
                    <a:pt x="1279210" y="992094"/>
                    <a:pt x="1214732" y="1057419"/>
                    <a:pt x="1214732" y="1138002"/>
                  </a:cubicBezTo>
                  <a:cubicBezTo>
                    <a:pt x="1214732" y="1218585"/>
                    <a:pt x="1279209" y="1283912"/>
                    <a:pt x="1358747" y="1283911"/>
                  </a:cubicBezTo>
                  <a:cubicBezTo>
                    <a:pt x="1438285" y="1283911"/>
                    <a:pt x="1502763" y="1218585"/>
                    <a:pt x="1502763" y="1138003"/>
                  </a:cubicBezTo>
                  <a:cubicBezTo>
                    <a:pt x="1502764" y="1057420"/>
                    <a:pt x="1438286" y="992093"/>
                    <a:pt x="1358748" y="992093"/>
                  </a:cubicBezTo>
                  <a:close/>
                  <a:moveTo>
                    <a:pt x="1287889" y="812101"/>
                  </a:moveTo>
                  <a:cubicBezTo>
                    <a:pt x="1469434" y="879550"/>
                    <a:pt x="1425514" y="864108"/>
                    <a:pt x="1586339" y="926401"/>
                  </a:cubicBezTo>
                  <a:cubicBezTo>
                    <a:pt x="1586256" y="955737"/>
                    <a:pt x="1586173" y="985074"/>
                    <a:pt x="1586093" y="1014410"/>
                  </a:cubicBezTo>
                  <a:lnTo>
                    <a:pt x="2054578" y="1474785"/>
                  </a:lnTo>
                  <a:cubicBezTo>
                    <a:pt x="2006953" y="1911684"/>
                    <a:pt x="1819629" y="2354934"/>
                    <a:pt x="1597377" y="2671183"/>
                  </a:cubicBezTo>
                  <a:lnTo>
                    <a:pt x="967214" y="2653602"/>
                  </a:lnTo>
                  <a:cubicBezTo>
                    <a:pt x="911398" y="2674483"/>
                    <a:pt x="915396" y="2673955"/>
                    <a:pt x="891013" y="2704402"/>
                  </a:cubicBezTo>
                  <a:lnTo>
                    <a:pt x="585968" y="2572757"/>
                  </a:lnTo>
                  <a:cubicBezTo>
                    <a:pt x="678848" y="2360806"/>
                    <a:pt x="1157143" y="1144702"/>
                    <a:pt x="1287889" y="812101"/>
                  </a:cubicBezTo>
                  <a:close/>
                  <a:moveTo>
                    <a:pt x="843388" y="697804"/>
                  </a:moveTo>
                  <a:cubicBezTo>
                    <a:pt x="879371" y="699921"/>
                    <a:pt x="1045531" y="781412"/>
                    <a:pt x="1081514" y="783529"/>
                  </a:cubicBezTo>
                  <a:lnTo>
                    <a:pt x="1119950" y="731107"/>
                  </a:lnTo>
                  <a:lnTo>
                    <a:pt x="1221478" y="768758"/>
                  </a:lnTo>
                  <a:lnTo>
                    <a:pt x="523973" y="2544684"/>
                  </a:lnTo>
                  <a:lnTo>
                    <a:pt x="431971" y="2500684"/>
                  </a:lnTo>
                  <a:cubicBezTo>
                    <a:pt x="439994" y="2480749"/>
                    <a:pt x="425791" y="2454465"/>
                    <a:pt x="433814" y="2434530"/>
                  </a:cubicBezTo>
                  <a:cubicBezTo>
                    <a:pt x="440164" y="2413363"/>
                    <a:pt x="230613" y="2347744"/>
                    <a:pt x="198863" y="2304353"/>
                  </a:cubicBezTo>
                  <a:cubicBezTo>
                    <a:pt x="218971" y="2227094"/>
                    <a:pt x="239080" y="2168888"/>
                    <a:pt x="275064" y="2101154"/>
                  </a:cubicBezTo>
                  <a:cubicBezTo>
                    <a:pt x="301522" y="2052471"/>
                    <a:pt x="524830" y="2206988"/>
                    <a:pt x="551289" y="2158304"/>
                  </a:cubicBezTo>
                  <a:cubicBezTo>
                    <a:pt x="671938" y="1793179"/>
                    <a:pt x="856088" y="1440754"/>
                    <a:pt x="976738" y="1075629"/>
                  </a:cubicBezTo>
                  <a:cubicBezTo>
                    <a:pt x="986263" y="1017421"/>
                    <a:pt x="760838" y="959212"/>
                    <a:pt x="735438" y="901004"/>
                  </a:cubicBezTo>
                  <a:cubicBezTo>
                    <a:pt x="784121" y="815279"/>
                    <a:pt x="778830" y="742254"/>
                    <a:pt x="843388" y="697804"/>
                  </a:cubicBezTo>
                  <a:close/>
                  <a:moveTo>
                    <a:pt x="242980" y="112486"/>
                  </a:moveTo>
                  <a:cubicBezTo>
                    <a:pt x="311230" y="112485"/>
                    <a:pt x="369786" y="158504"/>
                    <a:pt x="394801" y="224085"/>
                  </a:cubicBezTo>
                  <a:lnTo>
                    <a:pt x="400738" y="256697"/>
                  </a:lnTo>
                  <a:lnTo>
                    <a:pt x="440959" y="226623"/>
                  </a:lnTo>
                  <a:cubicBezTo>
                    <a:pt x="460671" y="217377"/>
                    <a:pt x="482344" y="212265"/>
                    <a:pt x="505094" y="212264"/>
                  </a:cubicBezTo>
                  <a:cubicBezTo>
                    <a:pt x="573342" y="212264"/>
                    <a:pt x="631901" y="258283"/>
                    <a:pt x="656915" y="323864"/>
                  </a:cubicBezTo>
                  <a:lnTo>
                    <a:pt x="663539" y="360256"/>
                  </a:lnTo>
                  <a:lnTo>
                    <a:pt x="673915" y="343187"/>
                  </a:lnTo>
                  <a:cubicBezTo>
                    <a:pt x="692919" y="322113"/>
                    <a:pt x="719171" y="309078"/>
                    <a:pt x="748170" y="309079"/>
                  </a:cubicBezTo>
                  <a:cubicBezTo>
                    <a:pt x="806165" y="309078"/>
                    <a:pt x="853181" y="361217"/>
                    <a:pt x="853181" y="425533"/>
                  </a:cubicBezTo>
                  <a:cubicBezTo>
                    <a:pt x="853180" y="489849"/>
                    <a:pt x="806166" y="541989"/>
                    <a:pt x="748169" y="541989"/>
                  </a:cubicBezTo>
                  <a:cubicBezTo>
                    <a:pt x="733670" y="541989"/>
                    <a:pt x="719858" y="538729"/>
                    <a:pt x="707295" y="532836"/>
                  </a:cubicBezTo>
                  <a:lnTo>
                    <a:pt x="696429" y="524713"/>
                  </a:lnTo>
                  <a:lnTo>
                    <a:pt x="691585" y="551323"/>
                  </a:lnTo>
                  <a:cubicBezTo>
                    <a:pt x="675643" y="593121"/>
                    <a:pt x="638323" y="622449"/>
                    <a:pt x="594826" y="622449"/>
                  </a:cubicBezTo>
                  <a:lnTo>
                    <a:pt x="568123" y="616471"/>
                  </a:lnTo>
                  <a:cubicBezTo>
                    <a:pt x="568025" y="617011"/>
                    <a:pt x="567926" y="617552"/>
                    <a:pt x="567828" y="618092"/>
                  </a:cubicBezTo>
                  <a:cubicBezTo>
                    <a:pt x="559856" y="638990"/>
                    <a:pt x="546542" y="656772"/>
                    <a:pt x="529782" y="669328"/>
                  </a:cubicBezTo>
                  <a:lnTo>
                    <a:pt x="518483" y="675352"/>
                  </a:lnTo>
                  <a:lnTo>
                    <a:pt x="524696" y="685570"/>
                  </a:lnTo>
                  <a:cubicBezTo>
                    <a:pt x="530010" y="699502"/>
                    <a:pt x="532948" y="714821"/>
                    <a:pt x="532948" y="730900"/>
                  </a:cubicBezTo>
                  <a:cubicBezTo>
                    <a:pt x="532948" y="779136"/>
                    <a:pt x="506502" y="820524"/>
                    <a:pt x="468812" y="838202"/>
                  </a:cubicBezTo>
                  <a:lnTo>
                    <a:pt x="452434" y="841869"/>
                  </a:lnTo>
                  <a:lnTo>
                    <a:pt x="448649" y="862662"/>
                  </a:lnTo>
                  <a:cubicBezTo>
                    <a:pt x="438021" y="890525"/>
                    <a:pt x="417892" y="912849"/>
                    <a:pt x="392765" y="924634"/>
                  </a:cubicBezTo>
                  <a:lnTo>
                    <a:pt x="358642" y="932274"/>
                  </a:lnTo>
                  <a:lnTo>
                    <a:pt x="366018" y="972796"/>
                  </a:lnTo>
                  <a:cubicBezTo>
                    <a:pt x="366019" y="1037112"/>
                    <a:pt x="319003" y="1089252"/>
                    <a:pt x="261008" y="1089251"/>
                  </a:cubicBezTo>
                  <a:cubicBezTo>
                    <a:pt x="203012" y="1089251"/>
                    <a:pt x="155996" y="1037112"/>
                    <a:pt x="155996" y="972797"/>
                  </a:cubicBezTo>
                  <a:cubicBezTo>
                    <a:pt x="155997" y="924559"/>
                    <a:pt x="182443" y="883172"/>
                    <a:pt x="220133" y="865493"/>
                  </a:cubicBezTo>
                  <a:lnTo>
                    <a:pt x="254256" y="857853"/>
                  </a:lnTo>
                  <a:lnTo>
                    <a:pt x="246879" y="817332"/>
                  </a:lnTo>
                  <a:cubicBezTo>
                    <a:pt x="246879" y="769095"/>
                    <a:pt x="273325" y="727707"/>
                    <a:pt x="311015" y="710029"/>
                  </a:cubicBezTo>
                  <a:lnTo>
                    <a:pt x="327394" y="706361"/>
                  </a:lnTo>
                  <a:lnTo>
                    <a:pt x="331178" y="685570"/>
                  </a:lnTo>
                  <a:cubicBezTo>
                    <a:pt x="336493" y="671637"/>
                    <a:pt x="344181" y="659091"/>
                    <a:pt x="353683" y="648553"/>
                  </a:cubicBezTo>
                  <a:lnTo>
                    <a:pt x="380150" y="628764"/>
                  </a:lnTo>
                  <a:lnTo>
                    <a:pt x="374311" y="618091"/>
                  </a:lnTo>
                  <a:cubicBezTo>
                    <a:pt x="374165" y="617288"/>
                    <a:pt x="374018" y="616484"/>
                    <a:pt x="373872" y="615681"/>
                  </a:cubicBezTo>
                  <a:lnTo>
                    <a:pt x="369166" y="616734"/>
                  </a:lnTo>
                  <a:cubicBezTo>
                    <a:pt x="353098" y="616734"/>
                    <a:pt x="337599" y="614025"/>
                    <a:pt x="323023" y="608997"/>
                  </a:cubicBezTo>
                  <a:lnTo>
                    <a:pt x="299293" y="596346"/>
                  </a:lnTo>
                  <a:lnTo>
                    <a:pt x="298158" y="602581"/>
                  </a:lnTo>
                  <a:cubicBezTo>
                    <a:pt x="274601" y="664346"/>
                    <a:pt x="219452" y="707684"/>
                    <a:pt x="155175" y="707684"/>
                  </a:cubicBezTo>
                  <a:cubicBezTo>
                    <a:pt x="69475" y="707684"/>
                    <a:pt x="0" y="630638"/>
                    <a:pt x="0" y="535598"/>
                  </a:cubicBezTo>
                  <a:cubicBezTo>
                    <a:pt x="0" y="464316"/>
                    <a:pt x="39078" y="403158"/>
                    <a:pt x="94774" y="377034"/>
                  </a:cubicBezTo>
                  <a:lnTo>
                    <a:pt x="97290" y="376470"/>
                  </a:lnTo>
                  <a:lnTo>
                    <a:pt x="85618" y="349547"/>
                  </a:lnTo>
                  <a:cubicBezTo>
                    <a:pt x="80804" y="332383"/>
                    <a:pt x="78211" y="314132"/>
                    <a:pt x="78211" y="295210"/>
                  </a:cubicBezTo>
                  <a:cubicBezTo>
                    <a:pt x="78211" y="194295"/>
                    <a:pt x="151981" y="112485"/>
                    <a:pt x="242980" y="112486"/>
                  </a:cubicBezTo>
                  <a:close/>
                  <a:moveTo>
                    <a:pt x="744717" y="7286"/>
                  </a:moveTo>
                  <a:cubicBezTo>
                    <a:pt x="784487" y="7286"/>
                    <a:pt x="816725" y="46957"/>
                    <a:pt x="816726" y="95892"/>
                  </a:cubicBezTo>
                  <a:cubicBezTo>
                    <a:pt x="816725" y="144826"/>
                    <a:pt x="784486" y="184497"/>
                    <a:pt x="744717" y="184496"/>
                  </a:cubicBezTo>
                  <a:cubicBezTo>
                    <a:pt x="704949" y="184496"/>
                    <a:pt x="672710" y="144827"/>
                    <a:pt x="672710" y="95892"/>
                  </a:cubicBezTo>
                  <a:cubicBezTo>
                    <a:pt x="672710" y="46956"/>
                    <a:pt x="704949" y="7287"/>
                    <a:pt x="744717" y="7286"/>
                  </a:cubicBezTo>
                  <a:close/>
                  <a:moveTo>
                    <a:pt x="468892" y="0"/>
                  </a:moveTo>
                  <a:cubicBezTo>
                    <a:pt x="495820" y="0"/>
                    <a:pt x="517649" y="26862"/>
                    <a:pt x="517648" y="59995"/>
                  </a:cubicBezTo>
                  <a:cubicBezTo>
                    <a:pt x="517649" y="93129"/>
                    <a:pt x="495820" y="119991"/>
                    <a:pt x="468892" y="119990"/>
                  </a:cubicBezTo>
                  <a:cubicBezTo>
                    <a:pt x="441963" y="119990"/>
                    <a:pt x="420134" y="93130"/>
                    <a:pt x="420135" y="59995"/>
                  </a:cubicBezTo>
                  <a:cubicBezTo>
                    <a:pt x="420135" y="26861"/>
                    <a:pt x="441963" y="1"/>
                    <a:pt x="468892" y="0"/>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endParaRPr lang="x-none" dirty="0">
                <a:latin typeface="Times New Roman" panose="02020603050405020304" pitchFamily="18" charset="0"/>
                <a:cs typeface="Times New Roman" panose="02020603050405020304" pitchFamily="18" charset="0"/>
              </a:endParaRPr>
            </a:p>
          </p:txBody>
        </p:sp>
      </p:grpSp>
      <p:cxnSp>
        <p:nvCxnSpPr>
          <p:cNvPr id="590" name="Прямая соединительная линия 589">
            <a:extLst>
              <a:ext uri="{FF2B5EF4-FFF2-40B4-BE49-F238E27FC236}">
                <a16:creationId xmlns:a16="http://schemas.microsoft.com/office/drawing/2014/main" id="{ED5C96E0-0A92-4011-88AD-070074396E9B}"/>
              </a:ext>
            </a:extLst>
          </p:cNvPr>
          <p:cNvCxnSpPr/>
          <p:nvPr/>
        </p:nvCxnSpPr>
        <p:spPr>
          <a:xfrm>
            <a:off x="753767" y="3749754"/>
            <a:ext cx="6789486" cy="0"/>
          </a:xfrm>
          <a:prstGeom prst="line">
            <a:avLst/>
          </a:prstGeom>
          <a:ln w="19050">
            <a:solidFill>
              <a:srgbClr val="0C183B"/>
            </a:solidFill>
            <a:prstDash val="lgDash"/>
          </a:ln>
        </p:spPr>
        <p:style>
          <a:lnRef idx="1">
            <a:schemeClr val="accent1"/>
          </a:lnRef>
          <a:fillRef idx="0">
            <a:schemeClr val="accent1"/>
          </a:fillRef>
          <a:effectRef idx="0">
            <a:schemeClr val="accent1"/>
          </a:effectRef>
          <a:fontRef idx="minor">
            <a:schemeClr val="tx1"/>
          </a:fontRef>
        </p:style>
      </p:cxnSp>
      <p:grpSp>
        <p:nvGrpSpPr>
          <p:cNvPr id="1209" name="Группа 1208">
            <a:extLst>
              <a:ext uri="{FF2B5EF4-FFF2-40B4-BE49-F238E27FC236}">
                <a16:creationId xmlns:a16="http://schemas.microsoft.com/office/drawing/2014/main" id="{BFE01319-E43B-4277-9E62-0ADE00F38BCE}"/>
              </a:ext>
            </a:extLst>
          </p:cNvPr>
          <p:cNvGrpSpPr/>
          <p:nvPr/>
        </p:nvGrpSpPr>
        <p:grpSpPr>
          <a:xfrm>
            <a:off x="4747944" y="1420614"/>
            <a:ext cx="392847" cy="416266"/>
            <a:chOff x="4883132" y="1420614"/>
            <a:chExt cx="392847" cy="416266"/>
          </a:xfrm>
        </p:grpSpPr>
        <p:pic>
          <p:nvPicPr>
            <p:cNvPr id="1140" name="Рисунок 1139">
              <a:extLst>
                <a:ext uri="{FF2B5EF4-FFF2-40B4-BE49-F238E27FC236}">
                  <a16:creationId xmlns:a16="http://schemas.microsoft.com/office/drawing/2014/main" id="{1D1D18EB-9F11-4E4C-B15D-03D92BF4B70C}"/>
                </a:ext>
              </a:extLst>
            </p:cNvPr>
            <p:cNvPicPr>
              <a:picLocks noChangeAspect="1"/>
            </p:cNvPicPr>
            <p:nvPr/>
          </p:nvPicPr>
          <p:blipFill>
            <a:blip r:embed="rId10" cstate="print">
              <a:extLst>
                <a:ext uri="{96DAC541-7B7A-43D3-8B79-37D633B846F1}">
                  <asvg:svgBlip xmlns="" xmlns:asvg="http://schemas.microsoft.com/office/drawing/2016/SVG/main" r:embed="rId11"/>
                </a:ext>
              </a:extLst>
            </a:blip>
            <a:stretch>
              <a:fillRect/>
            </a:stretch>
          </p:blipFill>
          <p:spPr>
            <a:xfrm>
              <a:off x="4883132" y="1424993"/>
              <a:ext cx="209488" cy="407509"/>
            </a:xfrm>
            <a:prstGeom prst="rect">
              <a:avLst/>
            </a:prstGeom>
          </p:spPr>
        </p:pic>
        <p:pic>
          <p:nvPicPr>
            <p:cNvPr id="592" name="Рисунок 591">
              <a:extLst>
                <a:ext uri="{FF2B5EF4-FFF2-40B4-BE49-F238E27FC236}">
                  <a16:creationId xmlns:a16="http://schemas.microsoft.com/office/drawing/2014/main" id="{FA94132F-6FAC-4A75-9438-9DE79EC25861}"/>
                </a:ext>
              </a:extLst>
            </p:cNvPr>
            <p:cNvPicPr>
              <a:picLocks noChangeAspect="1"/>
            </p:cNvPicPr>
            <p:nvPr/>
          </p:nvPicPr>
          <p:blipFill>
            <a:blip r:embed="rId12" cstate="print">
              <a:extLst>
                <a:ext uri="{96DAC541-7B7A-43D3-8B79-37D633B846F1}">
                  <asvg:svgBlip xmlns="" xmlns:asvg="http://schemas.microsoft.com/office/drawing/2016/SVG/main" r:embed="rId13"/>
                </a:ext>
              </a:extLst>
            </a:blip>
            <a:stretch>
              <a:fillRect/>
            </a:stretch>
          </p:blipFill>
          <p:spPr>
            <a:xfrm>
              <a:off x="5096465" y="1420614"/>
              <a:ext cx="179514" cy="416266"/>
            </a:xfrm>
            <a:prstGeom prst="rect">
              <a:avLst/>
            </a:prstGeom>
          </p:spPr>
        </p:pic>
      </p:grpSp>
      <p:grpSp>
        <p:nvGrpSpPr>
          <p:cNvPr id="609" name="Группа 608">
            <a:extLst>
              <a:ext uri="{FF2B5EF4-FFF2-40B4-BE49-F238E27FC236}">
                <a16:creationId xmlns:a16="http://schemas.microsoft.com/office/drawing/2014/main" id="{50698954-2BC2-44B6-BA8C-454FE1763994}"/>
              </a:ext>
            </a:extLst>
          </p:cNvPr>
          <p:cNvGrpSpPr>
            <a:grpSpLocks noChangeAspect="1"/>
          </p:cNvGrpSpPr>
          <p:nvPr/>
        </p:nvGrpSpPr>
        <p:grpSpPr>
          <a:xfrm>
            <a:off x="4791356" y="382273"/>
            <a:ext cx="306022" cy="358087"/>
            <a:chOff x="-3663004" y="2283577"/>
            <a:chExt cx="1679526" cy="1965271"/>
          </a:xfrm>
        </p:grpSpPr>
        <p:sp>
          <p:nvSpPr>
            <p:cNvPr id="1158" name="Прямоугольник 593">
              <a:extLst>
                <a:ext uri="{FF2B5EF4-FFF2-40B4-BE49-F238E27FC236}">
                  <a16:creationId xmlns:a16="http://schemas.microsoft.com/office/drawing/2014/main" id="{3C21699F-AEE8-4831-8D99-6AD054544BBB}"/>
                </a:ext>
              </a:extLst>
            </p:cNvPr>
            <p:cNvSpPr/>
            <p:nvPr/>
          </p:nvSpPr>
          <p:spPr>
            <a:xfrm>
              <a:off x="-2862736" y="2283577"/>
              <a:ext cx="468267" cy="230185"/>
            </a:xfrm>
            <a:custGeom>
              <a:avLst/>
              <a:gdLst>
                <a:gd name="connsiteX0" fmla="*/ 0 w 225380"/>
                <a:gd name="connsiteY0" fmla="*/ 0 h 200821"/>
                <a:gd name="connsiteX1" fmla="*/ 225380 w 225380"/>
                <a:gd name="connsiteY1" fmla="*/ 0 h 200821"/>
                <a:gd name="connsiteX2" fmla="*/ 225380 w 225380"/>
                <a:gd name="connsiteY2" fmla="*/ 200821 h 200821"/>
                <a:gd name="connsiteX3" fmla="*/ 0 w 225380"/>
                <a:gd name="connsiteY3" fmla="*/ 200821 h 200821"/>
                <a:gd name="connsiteX4" fmla="*/ 0 w 225380"/>
                <a:gd name="connsiteY4" fmla="*/ 0 h 200821"/>
                <a:gd name="connsiteX0" fmla="*/ 0 w 744492"/>
                <a:gd name="connsiteY0" fmla="*/ 0 h 200821"/>
                <a:gd name="connsiteX1" fmla="*/ 744492 w 744492"/>
                <a:gd name="connsiteY1" fmla="*/ 78581 h 200821"/>
                <a:gd name="connsiteX2" fmla="*/ 225380 w 744492"/>
                <a:gd name="connsiteY2" fmla="*/ 200821 h 200821"/>
                <a:gd name="connsiteX3" fmla="*/ 0 w 744492"/>
                <a:gd name="connsiteY3" fmla="*/ 200821 h 200821"/>
                <a:gd name="connsiteX4" fmla="*/ 0 w 744492"/>
                <a:gd name="connsiteY4" fmla="*/ 0 h 200821"/>
                <a:gd name="connsiteX0" fmla="*/ 276225 w 744492"/>
                <a:gd name="connsiteY0" fmla="*/ 0 h 193678"/>
                <a:gd name="connsiteX1" fmla="*/ 744492 w 744492"/>
                <a:gd name="connsiteY1" fmla="*/ 71438 h 193678"/>
                <a:gd name="connsiteX2" fmla="*/ 225380 w 744492"/>
                <a:gd name="connsiteY2" fmla="*/ 193678 h 193678"/>
                <a:gd name="connsiteX3" fmla="*/ 0 w 744492"/>
                <a:gd name="connsiteY3" fmla="*/ 193678 h 193678"/>
                <a:gd name="connsiteX4" fmla="*/ 276225 w 744492"/>
                <a:gd name="connsiteY4" fmla="*/ 0 h 193678"/>
                <a:gd name="connsiteX0" fmla="*/ 50845 w 519112"/>
                <a:gd name="connsiteY0" fmla="*/ 139697 h 333375"/>
                <a:gd name="connsiteX1" fmla="*/ 519112 w 519112"/>
                <a:gd name="connsiteY1" fmla="*/ 211135 h 333375"/>
                <a:gd name="connsiteX2" fmla="*/ 0 w 519112"/>
                <a:gd name="connsiteY2" fmla="*/ 333375 h 333375"/>
                <a:gd name="connsiteX3" fmla="*/ 193720 w 519112"/>
                <a:gd name="connsiteY3" fmla="*/ 0 h 333375"/>
                <a:gd name="connsiteX4" fmla="*/ 50845 w 519112"/>
                <a:gd name="connsiteY4" fmla="*/ 139697 h 333375"/>
                <a:gd name="connsiteX0" fmla="*/ 0 w 468267"/>
                <a:gd name="connsiteY0" fmla="*/ 139697 h 211135"/>
                <a:gd name="connsiteX1" fmla="*/ 468267 w 468267"/>
                <a:gd name="connsiteY1" fmla="*/ 211135 h 211135"/>
                <a:gd name="connsiteX2" fmla="*/ 353968 w 468267"/>
                <a:gd name="connsiteY2" fmla="*/ 11906 h 211135"/>
                <a:gd name="connsiteX3" fmla="*/ 142875 w 468267"/>
                <a:gd name="connsiteY3" fmla="*/ 0 h 211135"/>
                <a:gd name="connsiteX4" fmla="*/ 0 w 468267"/>
                <a:gd name="connsiteY4" fmla="*/ 139697 h 211135"/>
                <a:gd name="connsiteX0" fmla="*/ 0 w 468267"/>
                <a:gd name="connsiteY0" fmla="*/ 139697 h 211135"/>
                <a:gd name="connsiteX1" fmla="*/ 468267 w 468267"/>
                <a:gd name="connsiteY1" fmla="*/ 211135 h 211135"/>
                <a:gd name="connsiteX2" fmla="*/ 142875 w 468267"/>
                <a:gd name="connsiteY2" fmla="*/ 0 h 211135"/>
                <a:gd name="connsiteX3" fmla="*/ 0 w 468267"/>
                <a:gd name="connsiteY3" fmla="*/ 139697 h 21113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 name="connsiteX0" fmla="*/ 0 w 468268"/>
                <a:gd name="connsiteY0" fmla="*/ 158747 h 230185"/>
                <a:gd name="connsiteX1" fmla="*/ 468267 w 468268"/>
                <a:gd name="connsiteY1" fmla="*/ 230185 h 230185"/>
                <a:gd name="connsiteX2" fmla="*/ 240506 w 468268"/>
                <a:gd name="connsiteY2" fmla="*/ 0 h 230185"/>
                <a:gd name="connsiteX3" fmla="*/ 0 w 468268"/>
                <a:gd name="connsiteY3" fmla="*/ 158747 h 230185"/>
                <a:gd name="connsiteX0" fmla="*/ 0 w 468267"/>
                <a:gd name="connsiteY0" fmla="*/ 158747 h 230185"/>
                <a:gd name="connsiteX1" fmla="*/ 468267 w 468267"/>
                <a:gd name="connsiteY1" fmla="*/ 230185 h 230185"/>
                <a:gd name="connsiteX2" fmla="*/ 240506 w 468267"/>
                <a:gd name="connsiteY2" fmla="*/ 0 h 230185"/>
                <a:gd name="connsiteX3" fmla="*/ 0 w 468267"/>
                <a:gd name="connsiteY3" fmla="*/ 158747 h 230185"/>
              </a:gdLst>
              <a:ahLst/>
              <a:cxnLst>
                <a:cxn ang="0">
                  <a:pos x="connsiteX0" y="connsiteY0"/>
                </a:cxn>
                <a:cxn ang="0">
                  <a:pos x="connsiteX1" y="connsiteY1"/>
                </a:cxn>
                <a:cxn ang="0">
                  <a:pos x="connsiteX2" y="connsiteY2"/>
                </a:cxn>
                <a:cxn ang="0">
                  <a:pos x="connsiteX3" y="connsiteY3"/>
                </a:cxn>
              </a:cxnLst>
              <a:rect l="l" t="t" r="r" b="b"/>
              <a:pathLst>
                <a:path w="468267" h="230185">
                  <a:moveTo>
                    <a:pt x="0" y="158747"/>
                  </a:moveTo>
                  <a:lnTo>
                    <a:pt x="468267" y="230185"/>
                  </a:lnTo>
                  <a:cubicBezTo>
                    <a:pt x="466165" y="179651"/>
                    <a:pt x="430726" y="19578"/>
                    <a:pt x="240506" y="0"/>
                  </a:cubicBezTo>
                  <a:cubicBezTo>
                    <a:pt x="62706" y="10053"/>
                    <a:pt x="27781" y="115356"/>
                    <a:pt x="0" y="158747"/>
                  </a:cubicBezTo>
                  <a:close/>
                </a:path>
              </a:pathLst>
            </a:custGeom>
            <a:solidFill>
              <a:srgbClr val="0C183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59" name="Прямоугольник 594">
              <a:extLst>
                <a:ext uri="{FF2B5EF4-FFF2-40B4-BE49-F238E27FC236}">
                  <a16:creationId xmlns:a16="http://schemas.microsoft.com/office/drawing/2014/main" id="{0C28A603-A217-44EE-841B-FD17D00A5D8F}"/>
                </a:ext>
              </a:extLst>
            </p:cNvPr>
            <p:cNvSpPr/>
            <p:nvPr/>
          </p:nvSpPr>
          <p:spPr>
            <a:xfrm>
              <a:off x="-2866671" y="2478044"/>
              <a:ext cx="474815" cy="359835"/>
            </a:xfrm>
            <a:custGeom>
              <a:avLst/>
              <a:gdLst>
                <a:gd name="connsiteX0" fmla="*/ 0 w 377183"/>
                <a:gd name="connsiteY0" fmla="*/ 0 h 122240"/>
                <a:gd name="connsiteX1" fmla="*/ 377183 w 377183"/>
                <a:gd name="connsiteY1" fmla="*/ 0 h 122240"/>
                <a:gd name="connsiteX2" fmla="*/ 377183 w 377183"/>
                <a:gd name="connsiteY2" fmla="*/ 122240 h 122240"/>
                <a:gd name="connsiteX3" fmla="*/ 0 w 377183"/>
                <a:gd name="connsiteY3" fmla="*/ 122240 h 122240"/>
                <a:gd name="connsiteX4" fmla="*/ 0 w 377183"/>
                <a:gd name="connsiteY4" fmla="*/ 0 h 122240"/>
                <a:gd name="connsiteX0" fmla="*/ 0 w 751040"/>
                <a:gd name="connsiteY0" fmla="*/ 0 h 122240"/>
                <a:gd name="connsiteX1" fmla="*/ 751040 w 751040"/>
                <a:gd name="connsiteY1" fmla="*/ 33338 h 122240"/>
                <a:gd name="connsiteX2" fmla="*/ 377183 w 751040"/>
                <a:gd name="connsiteY2" fmla="*/ 122240 h 122240"/>
                <a:gd name="connsiteX3" fmla="*/ 0 w 751040"/>
                <a:gd name="connsiteY3" fmla="*/ 122240 h 122240"/>
                <a:gd name="connsiteX4" fmla="*/ 0 w 751040"/>
                <a:gd name="connsiteY4" fmla="*/ 0 h 122240"/>
                <a:gd name="connsiteX0" fmla="*/ 0 w 751040"/>
                <a:gd name="connsiteY0" fmla="*/ 0 h 122240"/>
                <a:gd name="connsiteX1" fmla="*/ 751040 w 751040"/>
                <a:gd name="connsiteY1" fmla="*/ 33338 h 122240"/>
                <a:gd name="connsiteX2" fmla="*/ 693889 w 751040"/>
                <a:gd name="connsiteY2" fmla="*/ 88903 h 122240"/>
                <a:gd name="connsiteX3" fmla="*/ 0 w 751040"/>
                <a:gd name="connsiteY3" fmla="*/ 122240 h 122240"/>
                <a:gd name="connsiteX4" fmla="*/ 0 w 751040"/>
                <a:gd name="connsiteY4" fmla="*/ 0 h 122240"/>
                <a:gd name="connsiteX0" fmla="*/ 0 w 751040"/>
                <a:gd name="connsiteY0" fmla="*/ 0 h 122240"/>
                <a:gd name="connsiteX1" fmla="*/ 751040 w 751040"/>
                <a:gd name="connsiteY1" fmla="*/ 33338 h 122240"/>
                <a:gd name="connsiteX2" fmla="*/ 693889 w 751040"/>
                <a:gd name="connsiteY2" fmla="*/ 88903 h 122240"/>
                <a:gd name="connsiteX3" fmla="*/ 512684 w 751040"/>
                <a:gd name="connsiteY3" fmla="*/ 76466 h 122240"/>
                <a:gd name="connsiteX4" fmla="*/ 0 w 751040"/>
                <a:gd name="connsiteY4" fmla="*/ 122240 h 122240"/>
                <a:gd name="connsiteX5" fmla="*/ 0 w 751040"/>
                <a:gd name="connsiteY5" fmla="*/ 0 h 122240"/>
                <a:gd name="connsiteX0" fmla="*/ 0 w 751040"/>
                <a:gd name="connsiteY0" fmla="*/ 0 h 321735"/>
                <a:gd name="connsiteX1" fmla="*/ 751040 w 751040"/>
                <a:gd name="connsiteY1" fmla="*/ 33338 h 321735"/>
                <a:gd name="connsiteX2" fmla="*/ 693889 w 751040"/>
                <a:gd name="connsiteY2" fmla="*/ 88903 h 321735"/>
                <a:gd name="connsiteX3" fmla="*/ 512684 w 751040"/>
                <a:gd name="connsiteY3" fmla="*/ 76466 h 321735"/>
                <a:gd name="connsiteX4" fmla="*/ 548402 w 751040"/>
                <a:gd name="connsiteY4" fmla="*/ 321735 h 321735"/>
                <a:gd name="connsiteX5" fmla="*/ 0 w 751040"/>
                <a:gd name="connsiteY5" fmla="*/ 122240 h 321735"/>
                <a:gd name="connsiteX6" fmla="*/ 0 w 751040"/>
                <a:gd name="connsiteY6" fmla="*/ 0 h 321735"/>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0 w 751040"/>
                <a:gd name="connsiteY6" fmla="*/ 122240 h 331816"/>
                <a:gd name="connsiteX7" fmla="*/ 0 w 751040"/>
                <a:gd name="connsiteY7" fmla="*/ 0 h 331816"/>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457915 w 751040"/>
                <a:gd name="connsiteY6" fmla="*/ 66940 h 331816"/>
                <a:gd name="connsiteX7" fmla="*/ 0 w 751040"/>
                <a:gd name="connsiteY7" fmla="*/ 122240 h 331816"/>
                <a:gd name="connsiteX8" fmla="*/ 0 w 751040"/>
                <a:gd name="connsiteY8" fmla="*/ 0 h 331816"/>
                <a:gd name="connsiteX0" fmla="*/ 0 w 751040"/>
                <a:gd name="connsiteY0" fmla="*/ 0 h 331816"/>
                <a:gd name="connsiteX1" fmla="*/ 751040 w 751040"/>
                <a:gd name="connsiteY1" fmla="*/ 33338 h 331816"/>
                <a:gd name="connsiteX2" fmla="*/ 693889 w 751040"/>
                <a:gd name="connsiteY2" fmla="*/ 88903 h 331816"/>
                <a:gd name="connsiteX3" fmla="*/ 512684 w 751040"/>
                <a:gd name="connsiteY3" fmla="*/ 76466 h 331816"/>
                <a:gd name="connsiteX4" fmla="*/ 548402 w 751040"/>
                <a:gd name="connsiteY4" fmla="*/ 321735 h 331816"/>
                <a:gd name="connsiteX5" fmla="*/ 400765 w 751040"/>
                <a:gd name="connsiteY5" fmla="*/ 321735 h 331816"/>
                <a:gd name="connsiteX6" fmla="*/ 457915 w 751040"/>
                <a:gd name="connsiteY6" fmla="*/ 66940 h 331816"/>
                <a:gd name="connsiteX7" fmla="*/ 328613 w 751040"/>
                <a:gd name="connsiteY7" fmla="*/ 60328 h 331816"/>
                <a:gd name="connsiteX8" fmla="*/ 0 w 751040"/>
                <a:gd name="connsiteY8" fmla="*/ 0 h 331816"/>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534"/>
                <a:gd name="connsiteX1" fmla="*/ 474815 w 474815"/>
                <a:gd name="connsiteY1" fmla="*/ 69056 h 367534"/>
                <a:gd name="connsiteX2" fmla="*/ 417664 w 474815"/>
                <a:gd name="connsiteY2" fmla="*/ 124621 h 367534"/>
                <a:gd name="connsiteX3" fmla="*/ 236459 w 474815"/>
                <a:gd name="connsiteY3" fmla="*/ 112184 h 367534"/>
                <a:gd name="connsiteX4" fmla="*/ 272177 w 474815"/>
                <a:gd name="connsiteY4" fmla="*/ 357453 h 367534"/>
                <a:gd name="connsiteX5" fmla="*/ 124540 w 474815"/>
                <a:gd name="connsiteY5" fmla="*/ 357453 h 367534"/>
                <a:gd name="connsiteX6" fmla="*/ 181690 w 474815"/>
                <a:gd name="connsiteY6" fmla="*/ 102658 h 367534"/>
                <a:gd name="connsiteX7" fmla="*/ 52388 w 474815"/>
                <a:gd name="connsiteY7" fmla="*/ 96046 h 367534"/>
                <a:gd name="connsiteX8" fmla="*/ 0 w 474815"/>
                <a:gd name="connsiteY8" fmla="*/ 0 h 367534"/>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36459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29315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67817"/>
                <a:gd name="connsiteX1" fmla="*/ 474815 w 474815"/>
                <a:gd name="connsiteY1" fmla="*/ 69056 h 367817"/>
                <a:gd name="connsiteX2" fmla="*/ 417664 w 474815"/>
                <a:gd name="connsiteY2" fmla="*/ 124621 h 367817"/>
                <a:gd name="connsiteX3" fmla="*/ 229315 w 474815"/>
                <a:gd name="connsiteY3" fmla="*/ 112184 h 367817"/>
                <a:gd name="connsiteX4" fmla="*/ 281702 w 474815"/>
                <a:gd name="connsiteY4" fmla="*/ 359834 h 367817"/>
                <a:gd name="connsiteX5" fmla="*/ 124540 w 474815"/>
                <a:gd name="connsiteY5" fmla="*/ 357453 h 367817"/>
                <a:gd name="connsiteX6" fmla="*/ 181690 w 474815"/>
                <a:gd name="connsiteY6" fmla="*/ 102658 h 367817"/>
                <a:gd name="connsiteX7" fmla="*/ 52388 w 474815"/>
                <a:gd name="connsiteY7" fmla="*/ 96046 h 367817"/>
                <a:gd name="connsiteX8" fmla="*/ 0 w 474815"/>
                <a:gd name="connsiteY8" fmla="*/ 0 h 367817"/>
                <a:gd name="connsiteX0" fmla="*/ 0 w 474815"/>
                <a:gd name="connsiteY0" fmla="*/ 0 h 373245"/>
                <a:gd name="connsiteX1" fmla="*/ 474815 w 474815"/>
                <a:gd name="connsiteY1" fmla="*/ 69056 h 373245"/>
                <a:gd name="connsiteX2" fmla="*/ 417664 w 474815"/>
                <a:gd name="connsiteY2" fmla="*/ 124621 h 373245"/>
                <a:gd name="connsiteX3" fmla="*/ 229315 w 474815"/>
                <a:gd name="connsiteY3" fmla="*/ 112184 h 373245"/>
                <a:gd name="connsiteX4" fmla="*/ 281702 w 474815"/>
                <a:gd name="connsiteY4" fmla="*/ 359834 h 373245"/>
                <a:gd name="connsiteX5" fmla="*/ 124540 w 474815"/>
                <a:gd name="connsiteY5" fmla="*/ 357453 h 373245"/>
                <a:gd name="connsiteX6" fmla="*/ 181690 w 474815"/>
                <a:gd name="connsiteY6" fmla="*/ 102658 h 373245"/>
                <a:gd name="connsiteX7" fmla="*/ 52388 w 474815"/>
                <a:gd name="connsiteY7" fmla="*/ 96046 h 373245"/>
                <a:gd name="connsiteX8" fmla="*/ 0 w 474815"/>
                <a:gd name="connsiteY8" fmla="*/ 0 h 373245"/>
                <a:gd name="connsiteX0" fmla="*/ 0 w 474815"/>
                <a:gd name="connsiteY0" fmla="*/ 0 h 371534"/>
                <a:gd name="connsiteX1" fmla="*/ 474815 w 474815"/>
                <a:gd name="connsiteY1" fmla="*/ 69056 h 371534"/>
                <a:gd name="connsiteX2" fmla="*/ 417664 w 474815"/>
                <a:gd name="connsiteY2" fmla="*/ 124621 h 371534"/>
                <a:gd name="connsiteX3" fmla="*/ 229315 w 474815"/>
                <a:gd name="connsiteY3" fmla="*/ 112184 h 371534"/>
                <a:gd name="connsiteX4" fmla="*/ 281702 w 474815"/>
                <a:gd name="connsiteY4" fmla="*/ 359834 h 371534"/>
                <a:gd name="connsiteX5" fmla="*/ 229315 w 474815"/>
                <a:gd name="connsiteY5" fmla="*/ 355072 h 371534"/>
                <a:gd name="connsiteX6" fmla="*/ 181690 w 474815"/>
                <a:gd name="connsiteY6" fmla="*/ 102658 h 371534"/>
                <a:gd name="connsiteX7" fmla="*/ 52388 w 474815"/>
                <a:gd name="connsiteY7" fmla="*/ 96046 h 371534"/>
                <a:gd name="connsiteX8" fmla="*/ 0 w 474815"/>
                <a:gd name="connsiteY8" fmla="*/ 0 h 371534"/>
                <a:gd name="connsiteX0" fmla="*/ 0 w 474815"/>
                <a:gd name="connsiteY0" fmla="*/ 0 h 359834"/>
                <a:gd name="connsiteX1" fmla="*/ 474815 w 474815"/>
                <a:gd name="connsiteY1" fmla="*/ 69056 h 359834"/>
                <a:gd name="connsiteX2" fmla="*/ 417664 w 474815"/>
                <a:gd name="connsiteY2" fmla="*/ 124621 h 359834"/>
                <a:gd name="connsiteX3" fmla="*/ 229315 w 474815"/>
                <a:gd name="connsiteY3" fmla="*/ 112184 h 359834"/>
                <a:gd name="connsiteX4" fmla="*/ 281702 w 474815"/>
                <a:gd name="connsiteY4" fmla="*/ 359834 h 359834"/>
                <a:gd name="connsiteX5" fmla="*/ 229315 w 474815"/>
                <a:gd name="connsiteY5" fmla="*/ 355072 h 359834"/>
                <a:gd name="connsiteX6" fmla="*/ 181690 w 474815"/>
                <a:gd name="connsiteY6" fmla="*/ 102658 h 359834"/>
                <a:gd name="connsiteX7" fmla="*/ 52388 w 474815"/>
                <a:gd name="connsiteY7" fmla="*/ 96046 h 359834"/>
                <a:gd name="connsiteX8" fmla="*/ 0 w 474815"/>
                <a:gd name="connsiteY8" fmla="*/ 0 h 359834"/>
                <a:gd name="connsiteX0" fmla="*/ 0 w 474815"/>
                <a:gd name="connsiteY0" fmla="*/ 0 h 360293"/>
                <a:gd name="connsiteX1" fmla="*/ 474815 w 474815"/>
                <a:gd name="connsiteY1" fmla="*/ 69056 h 360293"/>
                <a:gd name="connsiteX2" fmla="*/ 417664 w 474815"/>
                <a:gd name="connsiteY2" fmla="*/ 124621 h 360293"/>
                <a:gd name="connsiteX3" fmla="*/ 229315 w 474815"/>
                <a:gd name="connsiteY3" fmla="*/ 112184 h 360293"/>
                <a:gd name="connsiteX4" fmla="*/ 281702 w 474815"/>
                <a:gd name="connsiteY4" fmla="*/ 359834 h 360293"/>
                <a:gd name="connsiteX5" fmla="*/ 243603 w 474815"/>
                <a:gd name="connsiteY5" fmla="*/ 359835 h 360293"/>
                <a:gd name="connsiteX6" fmla="*/ 181690 w 474815"/>
                <a:gd name="connsiteY6" fmla="*/ 102658 h 360293"/>
                <a:gd name="connsiteX7" fmla="*/ 52388 w 474815"/>
                <a:gd name="connsiteY7" fmla="*/ 96046 h 360293"/>
                <a:gd name="connsiteX8" fmla="*/ 0 w 474815"/>
                <a:gd name="connsiteY8" fmla="*/ 0 h 36029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60123"/>
                <a:gd name="connsiteX1" fmla="*/ 474815 w 474815"/>
                <a:gd name="connsiteY1" fmla="*/ 69056 h 360123"/>
                <a:gd name="connsiteX2" fmla="*/ 417664 w 474815"/>
                <a:gd name="connsiteY2" fmla="*/ 124621 h 360123"/>
                <a:gd name="connsiteX3" fmla="*/ 229315 w 474815"/>
                <a:gd name="connsiteY3" fmla="*/ 112184 h 360123"/>
                <a:gd name="connsiteX4" fmla="*/ 279321 w 474815"/>
                <a:gd name="connsiteY4" fmla="*/ 357452 h 360123"/>
                <a:gd name="connsiteX5" fmla="*/ 243603 w 474815"/>
                <a:gd name="connsiteY5" fmla="*/ 359835 h 360123"/>
                <a:gd name="connsiteX6" fmla="*/ 181690 w 474815"/>
                <a:gd name="connsiteY6" fmla="*/ 102658 h 360123"/>
                <a:gd name="connsiteX7" fmla="*/ 52388 w 474815"/>
                <a:gd name="connsiteY7" fmla="*/ 96046 h 360123"/>
                <a:gd name="connsiteX8" fmla="*/ 0 w 474815"/>
                <a:gd name="connsiteY8" fmla="*/ 0 h 360123"/>
                <a:gd name="connsiteX0" fmla="*/ 0 w 474815"/>
                <a:gd name="connsiteY0" fmla="*/ 0 h 359972"/>
                <a:gd name="connsiteX1" fmla="*/ 474815 w 474815"/>
                <a:gd name="connsiteY1" fmla="*/ 69056 h 359972"/>
                <a:gd name="connsiteX2" fmla="*/ 417664 w 474815"/>
                <a:gd name="connsiteY2" fmla="*/ 124621 h 359972"/>
                <a:gd name="connsiteX3" fmla="*/ 229315 w 474815"/>
                <a:gd name="connsiteY3" fmla="*/ 112184 h 359972"/>
                <a:gd name="connsiteX4" fmla="*/ 322184 w 474815"/>
                <a:gd name="connsiteY4" fmla="*/ 350308 h 359972"/>
                <a:gd name="connsiteX5" fmla="*/ 243603 w 474815"/>
                <a:gd name="connsiteY5" fmla="*/ 359835 h 359972"/>
                <a:gd name="connsiteX6" fmla="*/ 181690 w 474815"/>
                <a:gd name="connsiteY6" fmla="*/ 102658 h 359972"/>
                <a:gd name="connsiteX7" fmla="*/ 52388 w 474815"/>
                <a:gd name="connsiteY7" fmla="*/ 96046 h 359972"/>
                <a:gd name="connsiteX8" fmla="*/ 0 w 474815"/>
                <a:gd name="connsiteY8" fmla="*/ 0 h 359972"/>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322184 w 474815"/>
                <a:gd name="connsiteY4" fmla="*/ 350308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81690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 name="connsiteX0" fmla="*/ 0 w 474815"/>
                <a:gd name="connsiteY0" fmla="*/ 0 h 359835"/>
                <a:gd name="connsiteX1" fmla="*/ 474815 w 474815"/>
                <a:gd name="connsiteY1" fmla="*/ 69056 h 359835"/>
                <a:gd name="connsiteX2" fmla="*/ 417664 w 474815"/>
                <a:gd name="connsiteY2" fmla="*/ 124621 h 359835"/>
                <a:gd name="connsiteX3" fmla="*/ 229315 w 474815"/>
                <a:gd name="connsiteY3" fmla="*/ 112184 h 359835"/>
                <a:gd name="connsiteX4" fmla="*/ 279321 w 474815"/>
                <a:gd name="connsiteY4" fmla="*/ 355070 h 359835"/>
                <a:gd name="connsiteX5" fmla="*/ 243603 w 474815"/>
                <a:gd name="connsiteY5" fmla="*/ 359835 h 359835"/>
                <a:gd name="connsiteX6" fmla="*/ 198359 w 474815"/>
                <a:gd name="connsiteY6" fmla="*/ 102658 h 359835"/>
                <a:gd name="connsiteX7" fmla="*/ 52388 w 474815"/>
                <a:gd name="connsiteY7" fmla="*/ 96046 h 359835"/>
                <a:gd name="connsiteX8" fmla="*/ 0 w 474815"/>
                <a:gd name="connsiteY8" fmla="*/ 0 h 35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4815" h="359835">
                  <a:moveTo>
                    <a:pt x="0" y="0"/>
                  </a:moveTo>
                  <a:lnTo>
                    <a:pt x="474815" y="69056"/>
                  </a:lnTo>
                  <a:lnTo>
                    <a:pt x="417664" y="124621"/>
                  </a:lnTo>
                  <a:cubicBezTo>
                    <a:pt x="295349" y="114125"/>
                    <a:pt x="337342" y="120299"/>
                    <a:pt x="229315" y="112184"/>
                  </a:cubicBezTo>
                  <a:cubicBezTo>
                    <a:pt x="253127" y="217752"/>
                    <a:pt x="253128" y="251882"/>
                    <a:pt x="279321" y="355070"/>
                  </a:cubicBezTo>
                  <a:cubicBezTo>
                    <a:pt x="243602" y="353482"/>
                    <a:pt x="267416" y="354279"/>
                    <a:pt x="243603" y="359835"/>
                  </a:cubicBezTo>
                  <a:cubicBezTo>
                    <a:pt x="226140" y="274903"/>
                    <a:pt x="215823" y="187590"/>
                    <a:pt x="198359" y="102658"/>
                  </a:cubicBezTo>
                  <a:lnTo>
                    <a:pt x="52388" y="96046"/>
                  </a:lnTo>
                  <a:cubicBezTo>
                    <a:pt x="15875" y="90225"/>
                    <a:pt x="795" y="51065"/>
                    <a:pt x="0" y="0"/>
                  </a:cubicBezTo>
                  <a:close/>
                </a:path>
              </a:pathLst>
            </a:custGeom>
            <a:solidFill>
              <a:srgbClr val="0C183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0" name="Прямоугольник 596">
              <a:extLst>
                <a:ext uri="{FF2B5EF4-FFF2-40B4-BE49-F238E27FC236}">
                  <a16:creationId xmlns:a16="http://schemas.microsoft.com/office/drawing/2014/main" id="{3D4335C8-6AAA-469A-A4C4-014C7B811069}"/>
                </a:ext>
              </a:extLst>
            </p:cNvPr>
            <p:cNvSpPr/>
            <p:nvPr/>
          </p:nvSpPr>
          <p:spPr>
            <a:xfrm>
              <a:off x="-2842237" y="2603454"/>
              <a:ext cx="181069" cy="236476"/>
            </a:xfrm>
            <a:custGeom>
              <a:avLst/>
              <a:gdLst>
                <a:gd name="connsiteX0" fmla="*/ 0 w 146249"/>
                <a:gd name="connsiteY0" fmla="*/ 0 h 219807"/>
                <a:gd name="connsiteX1" fmla="*/ 146249 w 146249"/>
                <a:gd name="connsiteY1" fmla="*/ 0 h 219807"/>
                <a:gd name="connsiteX2" fmla="*/ 146249 w 146249"/>
                <a:gd name="connsiteY2" fmla="*/ 219807 h 219807"/>
                <a:gd name="connsiteX3" fmla="*/ 0 w 146249"/>
                <a:gd name="connsiteY3" fmla="*/ 219807 h 219807"/>
                <a:gd name="connsiteX4" fmla="*/ 0 w 146249"/>
                <a:gd name="connsiteY4" fmla="*/ 0 h 219807"/>
                <a:gd name="connsiteX0" fmla="*/ 7143 w 146249"/>
                <a:gd name="connsiteY0" fmla="*/ 0 h 231713"/>
                <a:gd name="connsiteX1" fmla="*/ 146249 w 146249"/>
                <a:gd name="connsiteY1" fmla="*/ 11906 h 231713"/>
                <a:gd name="connsiteX2" fmla="*/ 146249 w 146249"/>
                <a:gd name="connsiteY2" fmla="*/ 231713 h 231713"/>
                <a:gd name="connsiteX3" fmla="*/ 0 w 146249"/>
                <a:gd name="connsiteY3" fmla="*/ 231713 h 231713"/>
                <a:gd name="connsiteX4" fmla="*/ 7143 w 146249"/>
                <a:gd name="connsiteY4" fmla="*/ 0 h 231713"/>
                <a:gd name="connsiteX0" fmla="*/ 7143 w 186730"/>
                <a:gd name="connsiteY0" fmla="*/ 0 h 236476"/>
                <a:gd name="connsiteX1" fmla="*/ 146249 w 186730"/>
                <a:gd name="connsiteY1" fmla="*/ 11906 h 236476"/>
                <a:gd name="connsiteX2" fmla="*/ 186730 w 186730"/>
                <a:gd name="connsiteY2" fmla="*/ 236476 h 236476"/>
                <a:gd name="connsiteX3" fmla="*/ 0 w 186730"/>
                <a:gd name="connsiteY3" fmla="*/ 231713 h 236476"/>
                <a:gd name="connsiteX4" fmla="*/ 7143 w 186730"/>
                <a:gd name="connsiteY4"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1482 w 181069"/>
                <a:gd name="connsiteY0" fmla="*/ 0 h 236476"/>
                <a:gd name="connsiteX1" fmla="*/ 140588 w 181069"/>
                <a:gd name="connsiteY1" fmla="*/ 11906 h 236476"/>
                <a:gd name="connsiteX2" fmla="*/ 181069 w 181069"/>
                <a:gd name="connsiteY2" fmla="*/ 236476 h 236476"/>
                <a:gd name="connsiteX3" fmla="*/ 1482 w 181069"/>
                <a:gd name="connsiteY3" fmla="*/ 0 h 236476"/>
              </a:gdLst>
              <a:ahLst/>
              <a:cxnLst>
                <a:cxn ang="0">
                  <a:pos x="connsiteX0" y="connsiteY0"/>
                </a:cxn>
                <a:cxn ang="0">
                  <a:pos x="connsiteX1" y="connsiteY1"/>
                </a:cxn>
                <a:cxn ang="0">
                  <a:pos x="connsiteX2" y="connsiteY2"/>
                </a:cxn>
                <a:cxn ang="0">
                  <a:pos x="connsiteX3" y="connsiteY3"/>
                </a:cxn>
              </a:cxnLst>
              <a:rect l="l" t="t" r="r" b="b"/>
              <a:pathLst>
                <a:path w="181069" h="236476">
                  <a:moveTo>
                    <a:pt x="1482" y="0"/>
                  </a:moveTo>
                  <a:lnTo>
                    <a:pt x="140588" y="11906"/>
                  </a:lnTo>
                  <a:lnTo>
                    <a:pt x="181069" y="236476"/>
                  </a:lnTo>
                  <a:cubicBezTo>
                    <a:pt x="4525" y="207658"/>
                    <a:pt x="-5331" y="90732"/>
                    <a:pt x="1482" y="0"/>
                  </a:cubicBez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1" name="Прямоугольник 596">
              <a:extLst>
                <a:ext uri="{FF2B5EF4-FFF2-40B4-BE49-F238E27FC236}">
                  <a16:creationId xmlns:a16="http://schemas.microsoft.com/office/drawing/2014/main" id="{4CDDFD89-17E3-46CD-8DF7-6C749F1B680A}"/>
                </a:ext>
              </a:extLst>
            </p:cNvPr>
            <p:cNvSpPr/>
            <p:nvPr/>
          </p:nvSpPr>
          <p:spPr>
            <a:xfrm>
              <a:off x="-2603732" y="2617741"/>
              <a:ext cx="139848" cy="198376"/>
            </a:xfrm>
            <a:custGeom>
              <a:avLst/>
              <a:gdLst>
                <a:gd name="connsiteX0" fmla="*/ 0 w 146249"/>
                <a:gd name="connsiteY0" fmla="*/ 0 h 219807"/>
                <a:gd name="connsiteX1" fmla="*/ 146249 w 146249"/>
                <a:gd name="connsiteY1" fmla="*/ 0 h 219807"/>
                <a:gd name="connsiteX2" fmla="*/ 146249 w 146249"/>
                <a:gd name="connsiteY2" fmla="*/ 219807 h 219807"/>
                <a:gd name="connsiteX3" fmla="*/ 0 w 146249"/>
                <a:gd name="connsiteY3" fmla="*/ 219807 h 219807"/>
                <a:gd name="connsiteX4" fmla="*/ 0 w 146249"/>
                <a:gd name="connsiteY4" fmla="*/ 0 h 219807"/>
                <a:gd name="connsiteX0" fmla="*/ 7143 w 146249"/>
                <a:gd name="connsiteY0" fmla="*/ 0 h 231713"/>
                <a:gd name="connsiteX1" fmla="*/ 146249 w 146249"/>
                <a:gd name="connsiteY1" fmla="*/ 11906 h 231713"/>
                <a:gd name="connsiteX2" fmla="*/ 146249 w 146249"/>
                <a:gd name="connsiteY2" fmla="*/ 231713 h 231713"/>
                <a:gd name="connsiteX3" fmla="*/ 0 w 146249"/>
                <a:gd name="connsiteY3" fmla="*/ 231713 h 231713"/>
                <a:gd name="connsiteX4" fmla="*/ 7143 w 146249"/>
                <a:gd name="connsiteY4" fmla="*/ 0 h 231713"/>
                <a:gd name="connsiteX0" fmla="*/ 7143 w 186730"/>
                <a:gd name="connsiteY0" fmla="*/ 0 h 236476"/>
                <a:gd name="connsiteX1" fmla="*/ 146249 w 186730"/>
                <a:gd name="connsiteY1" fmla="*/ 11906 h 236476"/>
                <a:gd name="connsiteX2" fmla="*/ 186730 w 186730"/>
                <a:gd name="connsiteY2" fmla="*/ 236476 h 236476"/>
                <a:gd name="connsiteX3" fmla="*/ 0 w 186730"/>
                <a:gd name="connsiteY3" fmla="*/ 231713 h 236476"/>
                <a:gd name="connsiteX4" fmla="*/ 7143 w 186730"/>
                <a:gd name="connsiteY4"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0 w 179587"/>
                <a:gd name="connsiteY0" fmla="*/ 0 h 236476"/>
                <a:gd name="connsiteX1" fmla="*/ 139106 w 179587"/>
                <a:gd name="connsiteY1" fmla="*/ 11906 h 236476"/>
                <a:gd name="connsiteX2" fmla="*/ 179587 w 179587"/>
                <a:gd name="connsiteY2" fmla="*/ 236476 h 236476"/>
                <a:gd name="connsiteX3" fmla="*/ 0 w 179587"/>
                <a:gd name="connsiteY3" fmla="*/ 0 h 236476"/>
                <a:gd name="connsiteX0" fmla="*/ 1482 w 181069"/>
                <a:gd name="connsiteY0" fmla="*/ 0 h 236476"/>
                <a:gd name="connsiteX1" fmla="*/ 140588 w 181069"/>
                <a:gd name="connsiteY1" fmla="*/ 11906 h 236476"/>
                <a:gd name="connsiteX2" fmla="*/ 181069 w 181069"/>
                <a:gd name="connsiteY2" fmla="*/ 236476 h 236476"/>
                <a:gd name="connsiteX3" fmla="*/ 1482 w 181069"/>
                <a:gd name="connsiteY3" fmla="*/ 0 h 236476"/>
                <a:gd name="connsiteX0" fmla="*/ 43893 w 182999"/>
                <a:gd name="connsiteY0" fmla="*/ 0 h 195995"/>
                <a:gd name="connsiteX1" fmla="*/ 182999 w 182999"/>
                <a:gd name="connsiteY1" fmla="*/ 11906 h 195995"/>
                <a:gd name="connsiteX2" fmla="*/ 97274 w 182999"/>
                <a:gd name="connsiteY2" fmla="*/ 195995 h 195995"/>
                <a:gd name="connsiteX3" fmla="*/ 43893 w 182999"/>
                <a:gd name="connsiteY3" fmla="*/ 0 h 195995"/>
                <a:gd name="connsiteX0" fmla="*/ 43893 w 182999"/>
                <a:gd name="connsiteY0" fmla="*/ 0 h 195995"/>
                <a:gd name="connsiteX1" fmla="*/ 182999 w 182999"/>
                <a:gd name="connsiteY1" fmla="*/ 11906 h 195995"/>
                <a:gd name="connsiteX2" fmla="*/ 97274 w 182999"/>
                <a:gd name="connsiteY2" fmla="*/ 195995 h 195995"/>
                <a:gd name="connsiteX3" fmla="*/ 43893 w 182999"/>
                <a:gd name="connsiteY3" fmla="*/ 0 h 195995"/>
                <a:gd name="connsiteX0" fmla="*/ 34787 w 173893"/>
                <a:gd name="connsiteY0" fmla="*/ 0 h 195995"/>
                <a:gd name="connsiteX1" fmla="*/ 173893 w 173893"/>
                <a:gd name="connsiteY1" fmla="*/ 11906 h 195995"/>
                <a:gd name="connsiteX2" fmla="*/ 88168 w 173893"/>
                <a:gd name="connsiteY2" fmla="*/ 195995 h 195995"/>
                <a:gd name="connsiteX3" fmla="*/ 34787 w 173893"/>
                <a:gd name="connsiteY3" fmla="*/ 0 h 195995"/>
                <a:gd name="connsiteX0" fmla="*/ 0 w 139106"/>
                <a:gd name="connsiteY0" fmla="*/ 0 h 195995"/>
                <a:gd name="connsiteX1" fmla="*/ 139106 w 139106"/>
                <a:gd name="connsiteY1" fmla="*/ 11906 h 195995"/>
                <a:gd name="connsiteX2" fmla="*/ 53381 w 139106"/>
                <a:gd name="connsiteY2" fmla="*/ 195995 h 195995"/>
                <a:gd name="connsiteX3" fmla="*/ 0 w 139106"/>
                <a:gd name="connsiteY3" fmla="*/ 0 h 195995"/>
                <a:gd name="connsiteX0" fmla="*/ 0 w 139106"/>
                <a:gd name="connsiteY0" fmla="*/ 0 h 200757"/>
                <a:gd name="connsiteX1" fmla="*/ 139106 w 139106"/>
                <a:gd name="connsiteY1" fmla="*/ 11906 h 200757"/>
                <a:gd name="connsiteX2" fmla="*/ 53381 w 139106"/>
                <a:gd name="connsiteY2" fmla="*/ 200757 h 200757"/>
                <a:gd name="connsiteX3" fmla="*/ 0 w 139106"/>
                <a:gd name="connsiteY3" fmla="*/ 0 h 200757"/>
                <a:gd name="connsiteX0" fmla="*/ 0 w 139106"/>
                <a:gd name="connsiteY0" fmla="*/ 0 h 200757"/>
                <a:gd name="connsiteX1" fmla="*/ 139106 w 139106"/>
                <a:gd name="connsiteY1" fmla="*/ 11906 h 200757"/>
                <a:gd name="connsiteX2" fmla="*/ 53381 w 139106"/>
                <a:gd name="connsiteY2" fmla="*/ 200757 h 200757"/>
                <a:gd name="connsiteX3" fmla="*/ 0 w 139106"/>
                <a:gd name="connsiteY3" fmla="*/ 0 h 200757"/>
                <a:gd name="connsiteX0" fmla="*/ 0 w 139106"/>
                <a:gd name="connsiteY0" fmla="*/ 0 h 207901"/>
                <a:gd name="connsiteX1" fmla="*/ 139106 w 139106"/>
                <a:gd name="connsiteY1" fmla="*/ 11906 h 207901"/>
                <a:gd name="connsiteX2" fmla="*/ 39093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39093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43856 w 139106"/>
                <a:gd name="connsiteY2" fmla="*/ 207901 h 207901"/>
                <a:gd name="connsiteX3" fmla="*/ 0 w 139106"/>
                <a:gd name="connsiteY3" fmla="*/ 0 h 207901"/>
                <a:gd name="connsiteX0" fmla="*/ 0 w 139106"/>
                <a:gd name="connsiteY0" fmla="*/ 0 h 207901"/>
                <a:gd name="connsiteX1" fmla="*/ 139106 w 139106"/>
                <a:gd name="connsiteY1" fmla="*/ 11906 h 207901"/>
                <a:gd name="connsiteX2" fmla="*/ 43856 w 139106"/>
                <a:gd name="connsiteY2" fmla="*/ 207901 h 207901"/>
                <a:gd name="connsiteX3" fmla="*/ 0 w 139106"/>
                <a:gd name="connsiteY3" fmla="*/ 0 h 207901"/>
                <a:gd name="connsiteX0" fmla="*/ 0 w 140092"/>
                <a:gd name="connsiteY0" fmla="*/ 0 h 207901"/>
                <a:gd name="connsiteX1" fmla="*/ 139106 w 140092"/>
                <a:gd name="connsiteY1" fmla="*/ 11906 h 207901"/>
                <a:gd name="connsiteX2" fmla="*/ 43856 w 140092"/>
                <a:gd name="connsiteY2" fmla="*/ 207901 h 207901"/>
                <a:gd name="connsiteX3" fmla="*/ 0 w 140092"/>
                <a:gd name="connsiteY3" fmla="*/ 0 h 207901"/>
                <a:gd name="connsiteX0" fmla="*/ 0 w 140210"/>
                <a:gd name="connsiteY0" fmla="*/ 0 h 198376"/>
                <a:gd name="connsiteX1" fmla="*/ 139106 w 140210"/>
                <a:gd name="connsiteY1" fmla="*/ 11906 h 198376"/>
                <a:gd name="connsiteX2" fmla="*/ 46237 w 140210"/>
                <a:gd name="connsiteY2" fmla="*/ 198376 h 198376"/>
                <a:gd name="connsiteX3" fmla="*/ 0 w 140210"/>
                <a:gd name="connsiteY3" fmla="*/ 0 h 198376"/>
                <a:gd name="connsiteX0" fmla="*/ 0 w 139848"/>
                <a:gd name="connsiteY0" fmla="*/ 0 h 198376"/>
                <a:gd name="connsiteX1" fmla="*/ 139106 w 139848"/>
                <a:gd name="connsiteY1" fmla="*/ 11906 h 198376"/>
                <a:gd name="connsiteX2" fmla="*/ 46237 w 139848"/>
                <a:gd name="connsiteY2" fmla="*/ 198376 h 198376"/>
                <a:gd name="connsiteX3" fmla="*/ 0 w 139848"/>
                <a:gd name="connsiteY3" fmla="*/ 0 h 198376"/>
              </a:gdLst>
              <a:ahLst/>
              <a:cxnLst>
                <a:cxn ang="0">
                  <a:pos x="connsiteX0" y="connsiteY0"/>
                </a:cxn>
                <a:cxn ang="0">
                  <a:pos x="connsiteX1" y="connsiteY1"/>
                </a:cxn>
                <a:cxn ang="0">
                  <a:pos x="connsiteX2" y="connsiteY2"/>
                </a:cxn>
                <a:cxn ang="0">
                  <a:pos x="connsiteX3" y="connsiteY3"/>
                </a:cxn>
              </a:cxnLst>
              <a:rect l="l" t="t" r="r" b="b"/>
              <a:pathLst>
                <a:path w="139848" h="198376">
                  <a:moveTo>
                    <a:pt x="0" y="0"/>
                  </a:moveTo>
                  <a:lnTo>
                    <a:pt x="139106" y="11906"/>
                  </a:lnTo>
                  <a:cubicBezTo>
                    <a:pt x="143868" y="75650"/>
                    <a:pt x="127200" y="146538"/>
                    <a:pt x="46237" y="198376"/>
                  </a:cubicBezTo>
                  <a:cubicBezTo>
                    <a:pt x="29237" y="100502"/>
                    <a:pt x="17000" y="102637"/>
                    <a:pt x="0" y="0"/>
                  </a:cubicBez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2" name="Прямоугольник 597">
              <a:extLst>
                <a:ext uri="{FF2B5EF4-FFF2-40B4-BE49-F238E27FC236}">
                  <a16:creationId xmlns:a16="http://schemas.microsoft.com/office/drawing/2014/main" id="{57305E8A-505B-41FB-AFE2-817AC7C7898A}"/>
                </a:ext>
              </a:extLst>
            </p:cNvPr>
            <p:cNvSpPr/>
            <p:nvPr/>
          </p:nvSpPr>
          <p:spPr>
            <a:xfrm>
              <a:off x="-3150735" y="2839135"/>
              <a:ext cx="862476" cy="1220611"/>
            </a:xfrm>
            <a:custGeom>
              <a:avLst/>
              <a:gdLst>
                <a:gd name="connsiteX0" fmla="*/ 0 w 355569"/>
                <a:gd name="connsiteY0" fmla="*/ 0 h 651218"/>
                <a:gd name="connsiteX1" fmla="*/ 355569 w 355569"/>
                <a:gd name="connsiteY1" fmla="*/ 0 h 651218"/>
                <a:gd name="connsiteX2" fmla="*/ 355569 w 355569"/>
                <a:gd name="connsiteY2" fmla="*/ 651218 h 651218"/>
                <a:gd name="connsiteX3" fmla="*/ 0 w 355569"/>
                <a:gd name="connsiteY3" fmla="*/ 651218 h 651218"/>
                <a:gd name="connsiteX4" fmla="*/ 0 w 355569"/>
                <a:gd name="connsiteY4" fmla="*/ 0 h 651218"/>
                <a:gd name="connsiteX0" fmla="*/ 0 w 453200"/>
                <a:gd name="connsiteY0" fmla="*/ 4763 h 655981"/>
                <a:gd name="connsiteX1" fmla="*/ 453200 w 453200"/>
                <a:gd name="connsiteY1" fmla="*/ 0 h 655981"/>
                <a:gd name="connsiteX2" fmla="*/ 355569 w 453200"/>
                <a:gd name="connsiteY2" fmla="*/ 655981 h 655981"/>
                <a:gd name="connsiteX3" fmla="*/ 0 w 453200"/>
                <a:gd name="connsiteY3" fmla="*/ 655981 h 655981"/>
                <a:gd name="connsiteX4" fmla="*/ 0 w 453200"/>
                <a:gd name="connsiteY4" fmla="*/ 4763 h 655981"/>
                <a:gd name="connsiteX0" fmla="*/ 0 w 465046"/>
                <a:gd name="connsiteY0" fmla="*/ 4763 h 655981"/>
                <a:gd name="connsiteX1" fmla="*/ 453200 w 465046"/>
                <a:gd name="connsiteY1" fmla="*/ 0 h 655981"/>
                <a:gd name="connsiteX2" fmla="*/ 463374 w 465046"/>
                <a:gd name="connsiteY2" fmla="*/ 112400 h 655981"/>
                <a:gd name="connsiteX3" fmla="*/ 355569 w 465046"/>
                <a:gd name="connsiteY3" fmla="*/ 655981 h 655981"/>
                <a:gd name="connsiteX4" fmla="*/ 0 w 465046"/>
                <a:gd name="connsiteY4" fmla="*/ 655981 h 655981"/>
                <a:gd name="connsiteX5" fmla="*/ 0 w 465046"/>
                <a:gd name="connsiteY5" fmla="*/ 4763 h 655981"/>
                <a:gd name="connsiteX0" fmla="*/ 0 w 583929"/>
                <a:gd name="connsiteY0" fmla="*/ 4763 h 655981"/>
                <a:gd name="connsiteX1" fmla="*/ 453200 w 583929"/>
                <a:gd name="connsiteY1" fmla="*/ 0 h 655981"/>
                <a:gd name="connsiteX2" fmla="*/ 463374 w 583929"/>
                <a:gd name="connsiteY2" fmla="*/ 112400 h 655981"/>
                <a:gd name="connsiteX3" fmla="*/ 582437 w 583929"/>
                <a:gd name="connsiteY3" fmla="*/ 260038 h 655981"/>
                <a:gd name="connsiteX4" fmla="*/ 355569 w 583929"/>
                <a:gd name="connsiteY4" fmla="*/ 655981 h 655981"/>
                <a:gd name="connsiteX5" fmla="*/ 0 w 583929"/>
                <a:gd name="connsiteY5" fmla="*/ 655981 h 655981"/>
                <a:gd name="connsiteX6" fmla="*/ 0 w 583929"/>
                <a:gd name="connsiteY6"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355569 w 842073"/>
                <a:gd name="connsiteY5" fmla="*/ 655981 h 655981"/>
                <a:gd name="connsiteX6" fmla="*/ 0 w 842073"/>
                <a:gd name="connsiteY6" fmla="*/ 655981 h 655981"/>
                <a:gd name="connsiteX7" fmla="*/ 0 w 842073"/>
                <a:gd name="connsiteY7"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355569 w 842073"/>
                <a:gd name="connsiteY6" fmla="*/ 655981 h 655981"/>
                <a:gd name="connsiteX7" fmla="*/ 0 w 842073"/>
                <a:gd name="connsiteY7" fmla="*/ 655981 h 655981"/>
                <a:gd name="connsiteX8" fmla="*/ 0 w 842073"/>
                <a:gd name="connsiteY8"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55569 w 842073"/>
                <a:gd name="connsiteY7" fmla="*/ 655981 h 655981"/>
                <a:gd name="connsiteX8" fmla="*/ 0 w 842073"/>
                <a:gd name="connsiteY8" fmla="*/ 655981 h 655981"/>
                <a:gd name="connsiteX9" fmla="*/ 0 w 842073"/>
                <a:gd name="connsiteY9"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55569 w 842073"/>
                <a:gd name="connsiteY8" fmla="*/ 655981 h 655981"/>
                <a:gd name="connsiteX9" fmla="*/ 0 w 842073"/>
                <a:gd name="connsiteY9" fmla="*/ 655981 h 655981"/>
                <a:gd name="connsiteX10" fmla="*/ 0 w 842073"/>
                <a:gd name="connsiteY10"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72887 w 842073"/>
                <a:gd name="connsiteY8" fmla="*/ 257656 h 655981"/>
                <a:gd name="connsiteX9" fmla="*/ 355569 w 842073"/>
                <a:gd name="connsiteY9" fmla="*/ 655981 h 655981"/>
                <a:gd name="connsiteX10" fmla="*/ 0 w 842073"/>
                <a:gd name="connsiteY10" fmla="*/ 655981 h 655981"/>
                <a:gd name="connsiteX11" fmla="*/ 0 w 842073"/>
                <a:gd name="connsiteY11" fmla="*/ 4763 h 655981"/>
                <a:gd name="connsiteX0" fmla="*/ 0 w 842073"/>
                <a:gd name="connsiteY0" fmla="*/ 4763 h 655981"/>
                <a:gd name="connsiteX1" fmla="*/ 453200 w 842073"/>
                <a:gd name="connsiteY1" fmla="*/ 0 h 655981"/>
                <a:gd name="connsiteX2" fmla="*/ 463374 w 842073"/>
                <a:gd name="connsiteY2" fmla="*/ 112400 h 655981"/>
                <a:gd name="connsiteX3" fmla="*/ 582437 w 842073"/>
                <a:gd name="connsiteY3" fmla="*/ 260038 h 655981"/>
                <a:gd name="connsiteX4" fmla="*/ 837230 w 842073"/>
                <a:gd name="connsiteY4" fmla="*/ 338619 h 655981"/>
                <a:gd name="connsiteX5" fmla="*/ 801512 w 842073"/>
                <a:gd name="connsiteY5" fmla="*/ 450538 h 655981"/>
                <a:gd name="connsiteX6" fmla="*/ 515762 w 842073"/>
                <a:gd name="connsiteY6" fmla="*/ 376719 h 655981"/>
                <a:gd name="connsiteX7" fmla="*/ 303830 w 842073"/>
                <a:gd name="connsiteY7" fmla="*/ 131450 h 655981"/>
                <a:gd name="connsiteX8" fmla="*/ 372887 w 842073"/>
                <a:gd name="connsiteY8" fmla="*/ 257656 h 655981"/>
                <a:gd name="connsiteX9" fmla="*/ 257938 w 842073"/>
                <a:gd name="connsiteY9" fmla="*/ 486912 h 655981"/>
                <a:gd name="connsiteX10" fmla="*/ 0 w 842073"/>
                <a:gd name="connsiteY10" fmla="*/ 655981 h 655981"/>
                <a:gd name="connsiteX11" fmla="*/ 0 w 842073"/>
                <a:gd name="connsiteY11" fmla="*/ 4763 h 655981"/>
                <a:gd name="connsiteX0" fmla="*/ 0 w 842073"/>
                <a:gd name="connsiteY0" fmla="*/ 4763 h 1076806"/>
                <a:gd name="connsiteX1" fmla="*/ 453200 w 842073"/>
                <a:gd name="connsiteY1" fmla="*/ 0 h 1076806"/>
                <a:gd name="connsiteX2" fmla="*/ 463374 w 842073"/>
                <a:gd name="connsiteY2" fmla="*/ 112400 h 1076806"/>
                <a:gd name="connsiteX3" fmla="*/ 582437 w 842073"/>
                <a:gd name="connsiteY3" fmla="*/ 260038 h 1076806"/>
                <a:gd name="connsiteX4" fmla="*/ 837230 w 842073"/>
                <a:gd name="connsiteY4" fmla="*/ 338619 h 1076806"/>
                <a:gd name="connsiteX5" fmla="*/ 801512 w 842073"/>
                <a:gd name="connsiteY5" fmla="*/ 450538 h 1076806"/>
                <a:gd name="connsiteX6" fmla="*/ 515762 w 842073"/>
                <a:gd name="connsiteY6" fmla="*/ 376719 h 1076806"/>
                <a:gd name="connsiteX7" fmla="*/ 303830 w 842073"/>
                <a:gd name="connsiteY7" fmla="*/ 131450 h 1076806"/>
                <a:gd name="connsiteX8" fmla="*/ 372887 w 842073"/>
                <a:gd name="connsiteY8" fmla="*/ 257656 h 1076806"/>
                <a:gd name="connsiteX9" fmla="*/ 257938 w 842073"/>
                <a:gd name="connsiteY9" fmla="*/ 486912 h 1076806"/>
                <a:gd name="connsiteX10" fmla="*/ 456230 w 842073"/>
                <a:gd name="connsiteY10" fmla="*/ 1076806 h 1076806"/>
                <a:gd name="connsiteX11" fmla="*/ 0 w 842073"/>
                <a:gd name="connsiteY11" fmla="*/ 655981 h 1076806"/>
                <a:gd name="connsiteX12" fmla="*/ 0 w 842073"/>
                <a:gd name="connsiteY12" fmla="*/ 4763 h 1076806"/>
                <a:gd name="connsiteX0" fmla="*/ 0 w 842073"/>
                <a:gd name="connsiteY0" fmla="*/ 4763 h 1124877"/>
                <a:gd name="connsiteX1" fmla="*/ 453200 w 842073"/>
                <a:gd name="connsiteY1" fmla="*/ 0 h 1124877"/>
                <a:gd name="connsiteX2" fmla="*/ 463374 w 842073"/>
                <a:gd name="connsiteY2" fmla="*/ 112400 h 1124877"/>
                <a:gd name="connsiteX3" fmla="*/ 582437 w 842073"/>
                <a:gd name="connsiteY3" fmla="*/ 260038 h 1124877"/>
                <a:gd name="connsiteX4" fmla="*/ 837230 w 842073"/>
                <a:gd name="connsiteY4" fmla="*/ 338619 h 1124877"/>
                <a:gd name="connsiteX5" fmla="*/ 801512 w 842073"/>
                <a:gd name="connsiteY5" fmla="*/ 450538 h 1124877"/>
                <a:gd name="connsiteX6" fmla="*/ 515762 w 842073"/>
                <a:gd name="connsiteY6" fmla="*/ 376719 h 1124877"/>
                <a:gd name="connsiteX7" fmla="*/ 303830 w 842073"/>
                <a:gd name="connsiteY7" fmla="*/ 131450 h 1124877"/>
                <a:gd name="connsiteX8" fmla="*/ 372887 w 842073"/>
                <a:gd name="connsiteY8" fmla="*/ 257656 h 1124877"/>
                <a:gd name="connsiteX9" fmla="*/ 257938 w 842073"/>
                <a:gd name="connsiteY9" fmla="*/ 486912 h 1124877"/>
                <a:gd name="connsiteX10" fmla="*/ 456230 w 842073"/>
                <a:gd name="connsiteY10" fmla="*/ 1076806 h 1124877"/>
                <a:gd name="connsiteX11" fmla="*/ 299068 w 842073"/>
                <a:gd name="connsiteY11" fmla="*/ 1110143 h 1124877"/>
                <a:gd name="connsiteX12" fmla="*/ 0 w 842073"/>
                <a:gd name="connsiteY12" fmla="*/ 655981 h 1124877"/>
                <a:gd name="connsiteX13" fmla="*/ 0 w 842073"/>
                <a:gd name="connsiteY13" fmla="*/ 4763 h 1124877"/>
                <a:gd name="connsiteX0" fmla="*/ 0 w 842073"/>
                <a:gd name="connsiteY0" fmla="*/ 4763 h 1124877"/>
                <a:gd name="connsiteX1" fmla="*/ 453200 w 842073"/>
                <a:gd name="connsiteY1" fmla="*/ 0 h 1124877"/>
                <a:gd name="connsiteX2" fmla="*/ 463374 w 842073"/>
                <a:gd name="connsiteY2" fmla="*/ 112400 h 1124877"/>
                <a:gd name="connsiteX3" fmla="*/ 582437 w 842073"/>
                <a:gd name="connsiteY3" fmla="*/ 260038 h 1124877"/>
                <a:gd name="connsiteX4" fmla="*/ 837230 w 842073"/>
                <a:gd name="connsiteY4" fmla="*/ 338619 h 1124877"/>
                <a:gd name="connsiteX5" fmla="*/ 801512 w 842073"/>
                <a:gd name="connsiteY5" fmla="*/ 450538 h 1124877"/>
                <a:gd name="connsiteX6" fmla="*/ 515762 w 842073"/>
                <a:gd name="connsiteY6" fmla="*/ 376719 h 1124877"/>
                <a:gd name="connsiteX7" fmla="*/ 303830 w 842073"/>
                <a:gd name="connsiteY7" fmla="*/ 131450 h 1124877"/>
                <a:gd name="connsiteX8" fmla="*/ 372887 w 842073"/>
                <a:gd name="connsiteY8" fmla="*/ 257656 h 1124877"/>
                <a:gd name="connsiteX9" fmla="*/ 257938 w 842073"/>
                <a:gd name="connsiteY9" fmla="*/ 486912 h 1124877"/>
                <a:gd name="connsiteX10" fmla="*/ 456230 w 842073"/>
                <a:gd name="connsiteY10" fmla="*/ 1076806 h 1124877"/>
                <a:gd name="connsiteX11" fmla="*/ 299068 w 842073"/>
                <a:gd name="connsiteY11" fmla="*/ 1110143 h 1124877"/>
                <a:gd name="connsiteX12" fmla="*/ 16668 w 842073"/>
                <a:gd name="connsiteY12" fmla="*/ 427381 h 1124877"/>
                <a:gd name="connsiteX13" fmla="*/ 0 w 842073"/>
                <a:gd name="connsiteY13" fmla="*/ 4763 h 1124877"/>
                <a:gd name="connsiteX0" fmla="*/ 214313 w 825405"/>
                <a:gd name="connsiteY0" fmla="*/ 0 h 1162977"/>
                <a:gd name="connsiteX1" fmla="*/ 436532 w 825405"/>
                <a:gd name="connsiteY1" fmla="*/ 38100 h 1162977"/>
                <a:gd name="connsiteX2" fmla="*/ 446706 w 825405"/>
                <a:gd name="connsiteY2" fmla="*/ 150500 h 1162977"/>
                <a:gd name="connsiteX3" fmla="*/ 565769 w 825405"/>
                <a:gd name="connsiteY3" fmla="*/ 298138 h 1162977"/>
                <a:gd name="connsiteX4" fmla="*/ 820562 w 825405"/>
                <a:gd name="connsiteY4" fmla="*/ 376719 h 1162977"/>
                <a:gd name="connsiteX5" fmla="*/ 784844 w 825405"/>
                <a:gd name="connsiteY5" fmla="*/ 488638 h 1162977"/>
                <a:gd name="connsiteX6" fmla="*/ 499094 w 825405"/>
                <a:gd name="connsiteY6" fmla="*/ 414819 h 1162977"/>
                <a:gd name="connsiteX7" fmla="*/ 287162 w 825405"/>
                <a:gd name="connsiteY7" fmla="*/ 169550 h 1162977"/>
                <a:gd name="connsiteX8" fmla="*/ 356219 w 825405"/>
                <a:gd name="connsiteY8" fmla="*/ 295756 h 1162977"/>
                <a:gd name="connsiteX9" fmla="*/ 241270 w 825405"/>
                <a:gd name="connsiteY9" fmla="*/ 525012 h 1162977"/>
                <a:gd name="connsiteX10" fmla="*/ 439562 w 825405"/>
                <a:gd name="connsiteY10" fmla="*/ 1114906 h 1162977"/>
                <a:gd name="connsiteX11" fmla="*/ 282400 w 825405"/>
                <a:gd name="connsiteY11" fmla="*/ 1148243 h 1162977"/>
                <a:gd name="connsiteX12" fmla="*/ 0 w 825405"/>
                <a:gd name="connsiteY12" fmla="*/ 465481 h 1162977"/>
                <a:gd name="connsiteX13" fmla="*/ 214313 w 825405"/>
                <a:gd name="connsiteY13" fmla="*/ 0 h 1162977"/>
                <a:gd name="connsiteX0" fmla="*/ 214313 w 825405"/>
                <a:gd name="connsiteY0" fmla="*/ 35994 h 1198971"/>
                <a:gd name="connsiteX1" fmla="*/ 436532 w 825405"/>
                <a:gd name="connsiteY1" fmla="*/ 74094 h 1198971"/>
                <a:gd name="connsiteX2" fmla="*/ 446706 w 825405"/>
                <a:gd name="connsiteY2" fmla="*/ 186494 h 1198971"/>
                <a:gd name="connsiteX3" fmla="*/ 565769 w 825405"/>
                <a:gd name="connsiteY3" fmla="*/ 334132 h 1198971"/>
                <a:gd name="connsiteX4" fmla="*/ 820562 w 825405"/>
                <a:gd name="connsiteY4" fmla="*/ 412713 h 1198971"/>
                <a:gd name="connsiteX5" fmla="*/ 784844 w 825405"/>
                <a:gd name="connsiteY5" fmla="*/ 524632 h 1198971"/>
                <a:gd name="connsiteX6" fmla="*/ 499094 w 825405"/>
                <a:gd name="connsiteY6" fmla="*/ 450813 h 1198971"/>
                <a:gd name="connsiteX7" fmla="*/ 287162 w 825405"/>
                <a:gd name="connsiteY7" fmla="*/ 205544 h 1198971"/>
                <a:gd name="connsiteX8" fmla="*/ 356219 w 825405"/>
                <a:gd name="connsiteY8" fmla="*/ 331750 h 1198971"/>
                <a:gd name="connsiteX9" fmla="*/ 241270 w 825405"/>
                <a:gd name="connsiteY9" fmla="*/ 561006 h 1198971"/>
                <a:gd name="connsiteX10" fmla="*/ 439562 w 825405"/>
                <a:gd name="connsiteY10" fmla="*/ 1150900 h 1198971"/>
                <a:gd name="connsiteX11" fmla="*/ 282400 w 825405"/>
                <a:gd name="connsiteY11" fmla="*/ 1184237 h 1198971"/>
                <a:gd name="connsiteX12" fmla="*/ 0 w 825405"/>
                <a:gd name="connsiteY12" fmla="*/ 501475 h 1198971"/>
                <a:gd name="connsiteX13" fmla="*/ 214313 w 825405"/>
                <a:gd name="connsiteY13" fmla="*/ 35994 h 1198971"/>
                <a:gd name="connsiteX0" fmla="*/ 214313 w 825405"/>
                <a:gd name="connsiteY0" fmla="*/ 40854 h 1203831"/>
                <a:gd name="connsiteX1" fmla="*/ 436532 w 825405"/>
                <a:gd name="connsiteY1" fmla="*/ 78954 h 1203831"/>
                <a:gd name="connsiteX2" fmla="*/ 446706 w 825405"/>
                <a:gd name="connsiteY2" fmla="*/ 191354 h 1203831"/>
                <a:gd name="connsiteX3" fmla="*/ 565769 w 825405"/>
                <a:gd name="connsiteY3" fmla="*/ 338992 h 1203831"/>
                <a:gd name="connsiteX4" fmla="*/ 820562 w 825405"/>
                <a:gd name="connsiteY4" fmla="*/ 417573 h 1203831"/>
                <a:gd name="connsiteX5" fmla="*/ 784844 w 825405"/>
                <a:gd name="connsiteY5" fmla="*/ 529492 h 1203831"/>
                <a:gd name="connsiteX6" fmla="*/ 499094 w 825405"/>
                <a:gd name="connsiteY6" fmla="*/ 455673 h 1203831"/>
                <a:gd name="connsiteX7" fmla="*/ 287162 w 825405"/>
                <a:gd name="connsiteY7" fmla="*/ 210404 h 1203831"/>
                <a:gd name="connsiteX8" fmla="*/ 356219 w 825405"/>
                <a:gd name="connsiteY8" fmla="*/ 336610 h 1203831"/>
                <a:gd name="connsiteX9" fmla="*/ 241270 w 825405"/>
                <a:gd name="connsiteY9" fmla="*/ 565866 h 1203831"/>
                <a:gd name="connsiteX10" fmla="*/ 439562 w 825405"/>
                <a:gd name="connsiteY10" fmla="*/ 1155760 h 1203831"/>
                <a:gd name="connsiteX11" fmla="*/ 282400 w 825405"/>
                <a:gd name="connsiteY11" fmla="*/ 1189097 h 1203831"/>
                <a:gd name="connsiteX12" fmla="*/ 0 w 825405"/>
                <a:gd name="connsiteY12" fmla="*/ 506335 h 1203831"/>
                <a:gd name="connsiteX13" fmla="*/ 214313 w 825405"/>
                <a:gd name="connsiteY13" fmla="*/ 40854 h 120383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5405"/>
                <a:gd name="connsiteY0" fmla="*/ 38744 h 1201721"/>
                <a:gd name="connsiteX1" fmla="*/ 436532 w 825405"/>
                <a:gd name="connsiteY1" fmla="*/ 76844 h 1201721"/>
                <a:gd name="connsiteX2" fmla="*/ 446706 w 825405"/>
                <a:gd name="connsiteY2" fmla="*/ 189244 h 1201721"/>
                <a:gd name="connsiteX3" fmla="*/ 565769 w 825405"/>
                <a:gd name="connsiteY3" fmla="*/ 336882 h 1201721"/>
                <a:gd name="connsiteX4" fmla="*/ 820562 w 825405"/>
                <a:gd name="connsiteY4" fmla="*/ 415463 h 1201721"/>
                <a:gd name="connsiteX5" fmla="*/ 784844 w 825405"/>
                <a:gd name="connsiteY5" fmla="*/ 527382 h 1201721"/>
                <a:gd name="connsiteX6" fmla="*/ 499094 w 825405"/>
                <a:gd name="connsiteY6" fmla="*/ 453563 h 1201721"/>
                <a:gd name="connsiteX7" fmla="*/ 287162 w 825405"/>
                <a:gd name="connsiteY7" fmla="*/ 208294 h 1201721"/>
                <a:gd name="connsiteX8" fmla="*/ 356219 w 825405"/>
                <a:gd name="connsiteY8" fmla="*/ 334500 h 1201721"/>
                <a:gd name="connsiteX9" fmla="*/ 241270 w 825405"/>
                <a:gd name="connsiteY9" fmla="*/ 563756 h 1201721"/>
                <a:gd name="connsiteX10" fmla="*/ 439562 w 825405"/>
                <a:gd name="connsiteY10" fmla="*/ 1153650 h 1201721"/>
                <a:gd name="connsiteX11" fmla="*/ 282400 w 825405"/>
                <a:gd name="connsiteY11" fmla="*/ 1186987 h 1201721"/>
                <a:gd name="connsiteX12" fmla="*/ 0 w 825405"/>
                <a:gd name="connsiteY12" fmla="*/ 504225 h 1201721"/>
                <a:gd name="connsiteX13" fmla="*/ 214313 w 825405"/>
                <a:gd name="connsiteY13" fmla="*/ 38744 h 1201721"/>
                <a:gd name="connsiteX0" fmla="*/ 214313 w 828838"/>
                <a:gd name="connsiteY0" fmla="*/ 38744 h 1201721"/>
                <a:gd name="connsiteX1" fmla="*/ 436532 w 828838"/>
                <a:gd name="connsiteY1" fmla="*/ 76844 h 1201721"/>
                <a:gd name="connsiteX2" fmla="*/ 446706 w 828838"/>
                <a:gd name="connsiteY2" fmla="*/ 189244 h 1201721"/>
                <a:gd name="connsiteX3" fmla="*/ 565769 w 828838"/>
                <a:gd name="connsiteY3" fmla="*/ 336882 h 1201721"/>
                <a:gd name="connsiteX4" fmla="*/ 820562 w 828838"/>
                <a:gd name="connsiteY4" fmla="*/ 415463 h 1201721"/>
                <a:gd name="connsiteX5" fmla="*/ 784844 w 828838"/>
                <a:gd name="connsiteY5" fmla="*/ 527382 h 1201721"/>
                <a:gd name="connsiteX6" fmla="*/ 499094 w 828838"/>
                <a:gd name="connsiteY6" fmla="*/ 453563 h 1201721"/>
                <a:gd name="connsiteX7" fmla="*/ 287162 w 828838"/>
                <a:gd name="connsiteY7" fmla="*/ 208294 h 1201721"/>
                <a:gd name="connsiteX8" fmla="*/ 356219 w 828838"/>
                <a:gd name="connsiteY8" fmla="*/ 334500 h 1201721"/>
                <a:gd name="connsiteX9" fmla="*/ 241270 w 828838"/>
                <a:gd name="connsiteY9" fmla="*/ 563756 h 1201721"/>
                <a:gd name="connsiteX10" fmla="*/ 439562 w 828838"/>
                <a:gd name="connsiteY10" fmla="*/ 1153650 h 1201721"/>
                <a:gd name="connsiteX11" fmla="*/ 282400 w 828838"/>
                <a:gd name="connsiteY11" fmla="*/ 1186987 h 1201721"/>
                <a:gd name="connsiteX12" fmla="*/ 0 w 828838"/>
                <a:gd name="connsiteY12" fmla="*/ 504225 h 1201721"/>
                <a:gd name="connsiteX13" fmla="*/ 214313 w 828838"/>
                <a:gd name="connsiteY13" fmla="*/ 38744 h 1201721"/>
                <a:gd name="connsiteX0" fmla="*/ 214313 w 820562"/>
                <a:gd name="connsiteY0" fmla="*/ 38744 h 1201721"/>
                <a:gd name="connsiteX1" fmla="*/ 436532 w 820562"/>
                <a:gd name="connsiteY1" fmla="*/ 76844 h 1201721"/>
                <a:gd name="connsiteX2" fmla="*/ 446706 w 820562"/>
                <a:gd name="connsiteY2" fmla="*/ 189244 h 1201721"/>
                <a:gd name="connsiteX3" fmla="*/ 565769 w 820562"/>
                <a:gd name="connsiteY3" fmla="*/ 336882 h 1201721"/>
                <a:gd name="connsiteX4" fmla="*/ 820562 w 820562"/>
                <a:gd name="connsiteY4" fmla="*/ 415463 h 1201721"/>
                <a:gd name="connsiteX5" fmla="*/ 784844 w 820562"/>
                <a:gd name="connsiteY5" fmla="*/ 527382 h 1201721"/>
                <a:gd name="connsiteX6" fmla="*/ 499094 w 820562"/>
                <a:gd name="connsiteY6" fmla="*/ 453563 h 1201721"/>
                <a:gd name="connsiteX7" fmla="*/ 287162 w 820562"/>
                <a:gd name="connsiteY7" fmla="*/ 208294 h 1201721"/>
                <a:gd name="connsiteX8" fmla="*/ 356219 w 820562"/>
                <a:gd name="connsiteY8" fmla="*/ 334500 h 1201721"/>
                <a:gd name="connsiteX9" fmla="*/ 241270 w 820562"/>
                <a:gd name="connsiteY9" fmla="*/ 563756 h 1201721"/>
                <a:gd name="connsiteX10" fmla="*/ 439562 w 820562"/>
                <a:gd name="connsiteY10" fmla="*/ 1153650 h 1201721"/>
                <a:gd name="connsiteX11" fmla="*/ 282400 w 820562"/>
                <a:gd name="connsiteY11" fmla="*/ 1186987 h 1201721"/>
                <a:gd name="connsiteX12" fmla="*/ 0 w 820562"/>
                <a:gd name="connsiteY12" fmla="*/ 504225 h 1201721"/>
                <a:gd name="connsiteX13" fmla="*/ 214313 w 820562"/>
                <a:gd name="connsiteY13" fmla="*/ 38744 h 1201721"/>
                <a:gd name="connsiteX0" fmla="*/ 214313 w 847671"/>
                <a:gd name="connsiteY0" fmla="*/ 38744 h 1201721"/>
                <a:gd name="connsiteX1" fmla="*/ 436532 w 847671"/>
                <a:gd name="connsiteY1" fmla="*/ 76844 h 1201721"/>
                <a:gd name="connsiteX2" fmla="*/ 446706 w 847671"/>
                <a:gd name="connsiteY2" fmla="*/ 189244 h 1201721"/>
                <a:gd name="connsiteX3" fmla="*/ 565769 w 847671"/>
                <a:gd name="connsiteY3" fmla="*/ 336882 h 1201721"/>
                <a:gd name="connsiteX4" fmla="*/ 820562 w 847671"/>
                <a:gd name="connsiteY4" fmla="*/ 415463 h 1201721"/>
                <a:gd name="connsiteX5" fmla="*/ 784844 w 847671"/>
                <a:gd name="connsiteY5" fmla="*/ 527382 h 1201721"/>
                <a:gd name="connsiteX6" fmla="*/ 499094 w 847671"/>
                <a:gd name="connsiteY6" fmla="*/ 453563 h 1201721"/>
                <a:gd name="connsiteX7" fmla="*/ 287162 w 847671"/>
                <a:gd name="connsiteY7" fmla="*/ 208294 h 1201721"/>
                <a:gd name="connsiteX8" fmla="*/ 356219 w 847671"/>
                <a:gd name="connsiteY8" fmla="*/ 334500 h 1201721"/>
                <a:gd name="connsiteX9" fmla="*/ 241270 w 847671"/>
                <a:gd name="connsiteY9" fmla="*/ 563756 h 1201721"/>
                <a:gd name="connsiteX10" fmla="*/ 439562 w 847671"/>
                <a:gd name="connsiteY10" fmla="*/ 1153650 h 1201721"/>
                <a:gd name="connsiteX11" fmla="*/ 282400 w 847671"/>
                <a:gd name="connsiteY11" fmla="*/ 1186987 h 1201721"/>
                <a:gd name="connsiteX12" fmla="*/ 0 w 847671"/>
                <a:gd name="connsiteY12" fmla="*/ 504225 h 1201721"/>
                <a:gd name="connsiteX13" fmla="*/ 214313 w 847671"/>
                <a:gd name="connsiteY13" fmla="*/ 38744 h 1201721"/>
                <a:gd name="connsiteX0" fmla="*/ 214313 w 849599"/>
                <a:gd name="connsiteY0" fmla="*/ 38744 h 1201721"/>
                <a:gd name="connsiteX1" fmla="*/ 436532 w 849599"/>
                <a:gd name="connsiteY1" fmla="*/ 76844 h 1201721"/>
                <a:gd name="connsiteX2" fmla="*/ 446706 w 849599"/>
                <a:gd name="connsiteY2" fmla="*/ 189244 h 1201721"/>
                <a:gd name="connsiteX3" fmla="*/ 565769 w 849599"/>
                <a:gd name="connsiteY3" fmla="*/ 336882 h 1201721"/>
                <a:gd name="connsiteX4" fmla="*/ 820562 w 849599"/>
                <a:gd name="connsiteY4" fmla="*/ 415463 h 1201721"/>
                <a:gd name="connsiteX5" fmla="*/ 784844 w 849599"/>
                <a:gd name="connsiteY5" fmla="*/ 527382 h 1201721"/>
                <a:gd name="connsiteX6" fmla="*/ 499094 w 849599"/>
                <a:gd name="connsiteY6" fmla="*/ 453563 h 1201721"/>
                <a:gd name="connsiteX7" fmla="*/ 287162 w 849599"/>
                <a:gd name="connsiteY7" fmla="*/ 208294 h 1201721"/>
                <a:gd name="connsiteX8" fmla="*/ 356219 w 849599"/>
                <a:gd name="connsiteY8" fmla="*/ 334500 h 1201721"/>
                <a:gd name="connsiteX9" fmla="*/ 241270 w 849599"/>
                <a:gd name="connsiteY9" fmla="*/ 563756 h 1201721"/>
                <a:gd name="connsiteX10" fmla="*/ 439562 w 849599"/>
                <a:gd name="connsiteY10" fmla="*/ 1153650 h 1201721"/>
                <a:gd name="connsiteX11" fmla="*/ 282400 w 849599"/>
                <a:gd name="connsiteY11" fmla="*/ 1186987 h 1201721"/>
                <a:gd name="connsiteX12" fmla="*/ 0 w 849599"/>
                <a:gd name="connsiteY12" fmla="*/ 504225 h 1201721"/>
                <a:gd name="connsiteX13" fmla="*/ 214313 w 849599"/>
                <a:gd name="connsiteY13" fmla="*/ 38744 h 1201721"/>
                <a:gd name="connsiteX0" fmla="*/ 214313 w 849599"/>
                <a:gd name="connsiteY0" fmla="*/ 38744 h 1201721"/>
                <a:gd name="connsiteX1" fmla="*/ 436532 w 849599"/>
                <a:gd name="connsiteY1" fmla="*/ 76844 h 1201721"/>
                <a:gd name="connsiteX2" fmla="*/ 446706 w 849599"/>
                <a:gd name="connsiteY2" fmla="*/ 189244 h 1201721"/>
                <a:gd name="connsiteX3" fmla="*/ 565769 w 849599"/>
                <a:gd name="connsiteY3" fmla="*/ 336882 h 1201721"/>
                <a:gd name="connsiteX4" fmla="*/ 820562 w 849599"/>
                <a:gd name="connsiteY4" fmla="*/ 415463 h 1201721"/>
                <a:gd name="connsiteX5" fmla="*/ 784844 w 849599"/>
                <a:gd name="connsiteY5" fmla="*/ 527382 h 1201721"/>
                <a:gd name="connsiteX6" fmla="*/ 499094 w 849599"/>
                <a:gd name="connsiteY6" fmla="*/ 453563 h 1201721"/>
                <a:gd name="connsiteX7" fmla="*/ 287162 w 849599"/>
                <a:gd name="connsiteY7" fmla="*/ 208294 h 1201721"/>
                <a:gd name="connsiteX8" fmla="*/ 356219 w 849599"/>
                <a:gd name="connsiteY8" fmla="*/ 334500 h 1201721"/>
                <a:gd name="connsiteX9" fmla="*/ 241270 w 849599"/>
                <a:gd name="connsiteY9" fmla="*/ 563756 h 1201721"/>
                <a:gd name="connsiteX10" fmla="*/ 439562 w 849599"/>
                <a:gd name="connsiteY10" fmla="*/ 1153650 h 1201721"/>
                <a:gd name="connsiteX11" fmla="*/ 282400 w 849599"/>
                <a:gd name="connsiteY11" fmla="*/ 1186987 h 1201721"/>
                <a:gd name="connsiteX12" fmla="*/ 0 w 849599"/>
                <a:gd name="connsiteY12" fmla="*/ 504225 h 1201721"/>
                <a:gd name="connsiteX13" fmla="*/ 214313 w 849599"/>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53563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208294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41270 w 850570"/>
                <a:gd name="connsiteY9" fmla="*/ 563756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39562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1721"/>
                <a:gd name="connsiteX1" fmla="*/ 436532 w 850570"/>
                <a:gd name="connsiteY1" fmla="*/ 76844 h 1201721"/>
                <a:gd name="connsiteX2" fmla="*/ 446706 w 850570"/>
                <a:gd name="connsiteY2" fmla="*/ 189244 h 1201721"/>
                <a:gd name="connsiteX3" fmla="*/ 565769 w 850570"/>
                <a:gd name="connsiteY3" fmla="*/ 336882 h 1201721"/>
                <a:gd name="connsiteX4" fmla="*/ 820562 w 850570"/>
                <a:gd name="connsiteY4" fmla="*/ 415463 h 1201721"/>
                <a:gd name="connsiteX5" fmla="*/ 784844 w 850570"/>
                <a:gd name="connsiteY5" fmla="*/ 527382 h 1201721"/>
                <a:gd name="connsiteX6" fmla="*/ 499094 w 850570"/>
                <a:gd name="connsiteY6" fmla="*/ 441657 h 1201721"/>
                <a:gd name="connsiteX7" fmla="*/ 287162 w 850570"/>
                <a:gd name="connsiteY7" fmla="*/ 196388 h 1201721"/>
                <a:gd name="connsiteX8" fmla="*/ 356219 w 850570"/>
                <a:gd name="connsiteY8" fmla="*/ 334500 h 1201721"/>
                <a:gd name="connsiteX9" fmla="*/ 238888 w 850570"/>
                <a:gd name="connsiteY9" fmla="*/ 549469 h 1201721"/>
                <a:gd name="connsiteX10" fmla="*/ 441944 w 850570"/>
                <a:gd name="connsiteY10" fmla="*/ 1153650 h 1201721"/>
                <a:gd name="connsiteX11" fmla="*/ 282400 w 850570"/>
                <a:gd name="connsiteY11" fmla="*/ 1186987 h 1201721"/>
                <a:gd name="connsiteX12" fmla="*/ 0 w 850570"/>
                <a:gd name="connsiteY12" fmla="*/ 504225 h 1201721"/>
                <a:gd name="connsiteX13" fmla="*/ 214313 w 850570"/>
                <a:gd name="connsiteY13" fmla="*/ 38744 h 1201721"/>
                <a:gd name="connsiteX0" fmla="*/ 214313 w 850570"/>
                <a:gd name="connsiteY0" fmla="*/ 38744 h 1200092"/>
                <a:gd name="connsiteX1" fmla="*/ 436532 w 850570"/>
                <a:gd name="connsiteY1" fmla="*/ 76844 h 1200092"/>
                <a:gd name="connsiteX2" fmla="*/ 446706 w 850570"/>
                <a:gd name="connsiteY2" fmla="*/ 189244 h 1200092"/>
                <a:gd name="connsiteX3" fmla="*/ 565769 w 850570"/>
                <a:gd name="connsiteY3" fmla="*/ 336882 h 1200092"/>
                <a:gd name="connsiteX4" fmla="*/ 820562 w 850570"/>
                <a:gd name="connsiteY4" fmla="*/ 415463 h 1200092"/>
                <a:gd name="connsiteX5" fmla="*/ 784844 w 850570"/>
                <a:gd name="connsiteY5" fmla="*/ 527382 h 1200092"/>
                <a:gd name="connsiteX6" fmla="*/ 499094 w 850570"/>
                <a:gd name="connsiteY6" fmla="*/ 441657 h 1200092"/>
                <a:gd name="connsiteX7" fmla="*/ 287162 w 850570"/>
                <a:gd name="connsiteY7" fmla="*/ 196388 h 1200092"/>
                <a:gd name="connsiteX8" fmla="*/ 356219 w 850570"/>
                <a:gd name="connsiteY8" fmla="*/ 334500 h 1200092"/>
                <a:gd name="connsiteX9" fmla="*/ 238888 w 850570"/>
                <a:gd name="connsiteY9" fmla="*/ 549469 h 1200092"/>
                <a:gd name="connsiteX10" fmla="*/ 449088 w 850570"/>
                <a:gd name="connsiteY10" fmla="*/ 1129838 h 1200092"/>
                <a:gd name="connsiteX11" fmla="*/ 282400 w 850570"/>
                <a:gd name="connsiteY11" fmla="*/ 1186987 h 1200092"/>
                <a:gd name="connsiteX12" fmla="*/ 0 w 850570"/>
                <a:gd name="connsiteY12" fmla="*/ 504225 h 1200092"/>
                <a:gd name="connsiteX13" fmla="*/ 214313 w 850570"/>
                <a:gd name="connsiteY13" fmla="*/ 38744 h 1200092"/>
                <a:gd name="connsiteX0" fmla="*/ 214313 w 850570"/>
                <a:gd name="connsiteY0" fmla="*/ 38744 h 1200092"/>
                <a:gd name="connsiteX1" fmla="*/ 436532 w 850570"/>
                <a:gd name="connsiteY1" fmla="*/ 76844 h 1200092"/>
                <a:gd name="connsiteX2" fmla="*/ 446706 w 850570"/>
                <a:gd name="connsiteY2" fmla="*/ 189244 h 1200092"/>
                <a:gd name="connsiteX3" fmla="*/ 565769 w 850570"/>
                <a:gd name="connsiteY3" fmla="*/ 336882 h 1200092"/>
                <a:gd name="connsiteX4" fmla="*/ 820562 w 850570"/>
                <a:gd name="connsiteY4" fmla="*/ 415463 h 1200092"/>
                <a:gd name="connsiteX5" fmla="*/ 784844 w 850570"/>
                <a:gd name="connsiteY5" fmla="*/ 527382 h 1200092"/>
                <a:gd name="connsiteX6" fmla="*/ 499094 w 850570"/>
                <a:gd name="connsiteY6" fmla="*/ 441657 h 1200092"/>
                <a:gd name="connsiteX7" fmla="*/ 287162 w 850570"/>
                <a:gd name="connsiteY7" fmla="*/ 196388 h 1200092"/>
                <a:gd name="connsiteX8" fmla="*/ 356219 w 850570"/>
                <a:gd name="connsiteY8" fmla="*/ 334500 h 1200092"/>
                <a:gd name="connsiteX9" fmla="*/ 238888 w 850570"/>
                <a:gd name="connsiteY9" fmla="*/ 549469 h 1200092"/>
                <a:gd name="connsiteX10" fmla="*/ 449088 w 850570"/>
                <a:gd name="connsiteY10" fmla="*/ 1129838 h 1200092"/>
                <a:gd name="connsiteX11" fmla="*/ 282400 w 850570"/>
                <a:gd name="connsiteY11" fmla="*/ 1186987 h 1200092"/>
                <a:gd name="connsiteX12" fmla="*/ 0 w 850570"/>
                <a:gd name="connsiteY12" fmla="*/ 504225 h 1200092"/>
                <a:gd name="connsiteX13" fmla="*/ 214313 w 850570"/>
                <a:gd name="connsiteY13" fmla="*/ 38744 h 1200092"/>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4313 w 850570"/>
                <a:gd name="connsiteY0" fmla="*/ 38744 h 1220611"/>
                <a:gd name="connsiteX1" fmla="*/ 436532 w 850570"/>
                <a:gd name="connsiteY1" fmla="*/ 76844 h 1220611"/>
                <a:gd name="connsiteX2" fmla="*/ 446706 w 850570"/>
                <a:gd name="connsiteY2" fmla="*/ 189244 h 1220611"/>
                <a:gd name="connsiteX3" fmla="*/ 565769 w 850570"/>
                <a:gd name="connsiteY3" fmla="*/ 336882 h 1220611"/>
                <a:gd name="connsiteX4" fmla="*/ 820562 w 850570"/>
                <a:gd name="connsiteY4" fmla="*/ 415463 h 1220611"/>
                <a:gd name="connsiteX5" fmla="*/ 784844 w 850570"/>
                <a:gd name="connsiteY5" fmla="*/ 527382 h 1220611"/>
                <a:gd name="connsiteX6" fmla="*/ 499094 w 850570"/>
                <a:gd name="connsiteY6" fmla="*/ 441657 h 1220611"/>
                <a:gd name="connsiteX7" fmla="*/ 287162 w 850570"/>
                <a:gd name="connsiteY7" fmla="*/ 196388 h 1220611"/>
                <a:gd name="connsiteX8" fmla="*/ 356219 w 850570"/>
                <a:gd name="connsiteY8" fmla="*/ 334500 h 1220611"/>
                <a:gd name="connsiteX9" fmla="*/ 238888 w 850570"/>
                <a:gd name="connsiteY9" fmla="*/ 549469 h 1220611"/>
                <a:gd name="connsiteX10" fmla="*/ 449088 w 850570"/>
                <a:gd name="connsiteY10" fmla="*/ 1129838 h 1220611"/>
                <a:gd name="connsiteX11" fmla="*/ 282400 w 850570"/>
                <a:gd name="connsiteY11" fmla="*/ 1186987 h 1220611"/>
                <a:gd name="connsiteX12" fmla="*/ 0 w 850570"/>
                <a:gd name="connsiteY12" fmla="*/ 504225 h 1220611"/>
                <a:gd name="connsiteX13" fmla="*/ 214313 w 850570"/>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19075 w 855332"/>
                <a:gd name="connsiteY0" fmla="*/ 38744 h 1220611"/>
                <a:gd name="connsiteX1" fmla="*/ 441294 w 855332"/>
                <a:gd name="connsiteY1" fmla="*/ 76844 h 1220611"/>
                <a:gd name="connsiteX2" fmla="*/ 451468 w 855332"/>
                <a:gd name="connsiteY2" fmla="*/ 189244 h 1220611"/>
                <a:gd name="connsiteX3" fmla="*/ 570531 w 855332"/>
                <a:gd name="connsiteY3" fmla="*/ 336882 h 1220611"/>
                <a:gd name="connsiteX4" fmla="*/ 825324 w 855332"/>
                <a:gd name="connsiteY4" fmla="*/ 415463 h 1220611"/>
                <a:gd name="connsiteX5" fmla="*/ 789606 w 855332"/>
                <a:gd name="connsiteY5" fmla="*/ 527382 h 1220611"/>
                <a:gd name="connsiteX6" fmla="*/ 503856 w 855332"/>
                <a:gd name="connsiteY6" fmla="*/ 441657 h 1220611"/>
                <a:gd name="connsiteX7" fmla="*/ 291924 w 855332"/>
                <a:gd name="connsiteY7" fmla="*/ 196388 h 1220611"/>
                <a:gd name="connsiteX8" fmla="*/ 360981 w 855332"/>
                <a:gd name="connsiteY8" fmla="*/ 334500 h 1220611"/>
                <a:gd name="connsiteX9" fmla="*/ 243650 w 855332"/>
                <a:gd name="connsiteY9" fmla="*/ 549469 h 1220611"/>
                <a:gd name="connsiteX10" fmla="*/ 453850 w 855332"/>
                <a:gd name="connsiteY10" fmla="*/ 1129838 h 1220611"/>
                <a:gd name="connsiteX11" fmla="*/ 287162 w 855332"/>
                <a:gd name="connsiteY11" fmla="*/ 1186987 h 1220611"/>
                <a:gd name="connsiteX12" fmla="*/ 0 w 855332"/>
                <a:gd name="connsiteY12" fmla="*/ 511369 h 1220611"/>
                <a:gd name="connsiteX13" fmla="*/ 219075 w 855332"/>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 name="connsiteX0" fmla="*/ 226219 w 862476"/>
                <a:gd name="connsiteY0" fmla="*/ 38744 h 1220611"/>
                <a:gd name="connsiteX1" fmla="*/ 448438 w 862476"/>
                <a:gd name="connsiteY1" fmla="*/ 76844 h 1220611"/>
                <a:gd name="connsiteX2" fmla="*/ 458612 w 862476"/>
                <a:gd name="connsiteY2" fmla="*/ 189244 h 1220611"/>
                <a:gd name="connsiteX3" fmla="*/ 577675 w 862476"/>
                <a:gd name="connsiteY3" fmla="*/ 336882 h 1220611"/>
                <a:gd name="connsiteX4" fmla="*/ 832468 w 862476"/>
                <a:gd name="connsiteY4" fmla="*/ 415463 h 1220611"/>
                <a:gd name="connsiteX5" fmla="*/ 796750 w 862476"/>
                <a:gd name="connsiteY5" fmla="*/ 527382 h 1220611"/>
                <a:gd name="connsiteX6" fmla="*/ 511000 w 862476"/>
                <a:gd name="connsiteY6" fmla="*/ 441657 h 1220611"/>
                <a:gd name="connsiteX7" fmla="*/ 299068 w 862476"/>
                <a:gd name="connsiteY7" fmla="*/ 196388 h 1220611"/>
                <a:gd name="connsiteX8" fmla="*/ 368125 w 862476"/>
                <a:gd name="connsiteY8" fmla="*/ 334500 h 1220611"/>
                <a:gd name="connsiteX9" fmla="*/ 250794 w 862476"/>
                <a:gd name="connsiteY9" fmla="*/ 549469 h 1220611"/>
                <a:gd name="connsiteX10" fmla="*/ 460994 w 862476"/>
                <a:gd name="connsiteY10" fmla="*/ 1129838 h 1220611"/>
                <a:gd name="connsiteX11" fmla="*/ 294306 w 862476"/>
                <a:gd name="connsiteY11" fmla="*/ 1186987 h 1220611"/>
                <a:gd name="connsiteX12" fmla="*/ 0 w 862476"/>
                <a:gd name="connsiteY12" fmla="*/ 506607 h 1220611"/>
                <a:gd name="connsiteX13" fmla="*/ 226219 w 862476"/>
                <a:gd name="connsiteY13" fmla="*/ 38744 h 122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2476" h="1220611">
                  <a:moveTo>
                    <a:pt x="226219" y="38744"/>
                  </a:moveTo>
                  <a:cubicBezTo>
                    <a:pt x="369349" y="-50950"/>
                    <a:pt x="412465" y="37950"/>
                    <a:pt x="448438" y="76844"/>
                  </a:cubicBezTo>
                  <a:cubicBezTo>
                    <a:pt x="449448" y="147648"/>
                    <a:pt x="448077" y="135109"/>
                    <a:pt x="458612" y="189244"/>
                  </a:cubicBezTo>
                  <a:cubicBezTo>
                    <a:pt x="499887" y="260682"/>
                    <a:pt x="519731" y="260682"/>
                    <a:pt x="577675" y="336882"/>
                  </a:cubicBezTo>
                  <a:cubicBezTo>
                    <a:pt x="694356" y="370220"/>
                    <a:pt x="718168" y="372600"/>
                    <a:pt x="832468" y="415463"/>
                  </a:cubicBezTo>
                  <a:cubicBezTo>
                    <a:pt x="845961" y="442451"/>
                    <a:pt x="909462" y="500394"/>
                    <a:pt x="796750" y="527382"/>
                  </a:cubicBezTo>
                  <a:cubicBezTo>
                    <a:pt x="718962" y="509919"/>
                    <a:pt x="610220" y="473408"/>
                    <a:pt x="511000" y="441657"/>
                  </a:cubicBezTo>
                  <a:cubicBezTo>
                    <a:pt x="463375" y="404351"/>
                    <a:pt x="356218" y="233694"/>
                    <a:pt x="299068" y="196388"/>
                  </a:cubicBezTo>
                  <a:cubicBezTo>
                    <a:pt x="276050" y="294813"/>
                    <a:pt x="329231" y="252743"/>
                    <a:pt x="368125" y="334500"/>
                  </a:cubicBezTo>
                  <a:cubicBezTo>
                    <a:pt x="317903" y="418062"/>
                    <a:pt x="289110" y="473050"/>
                    <a:pt x="250794" y="549469"/>
                  </a:cubicBezTo>
                  <a:cubicBezTo>
                    <a:pt x="266885" y="612750"/>
                    <a:pt x="430615" y="1030839"/>
                    <a:pt x="460994" y="1129838"/>
                  </a:cubicBezTo>
                  <a:cubicBezTo>
                    <a:pt x="454645" y="1222707"/>
                    <a:pt x="362568" y="1248900"/>
                    <a:pt x="294306" y="1186987"/>
                  </a:cubicBezTo>
                  <a:cubicBezTo>
                    <a:pt x="216841" y="868912"/>
                    <a:pt x="122708" y="719906"/>
                    <a:pt x="0" y="506607"/>
                  </a:cubicBezTo>
                  <a:cubicBezTo>
                    <a:pt x="39687" y="350653"/>
                    <a:pt x="150813" y="194698"/>
                    <a:pt x="226219" y="38744"/>
                  </a:cubicBezTo>
                  <a:close/>
                </a:path>
              </a:pathLst>
            </a:custGeom>
            <a:solidFill>
              <a:srgbClr val="0C183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3" name="Прямоугольник 598">
              <a:extLst>
                <a:ext uri="{FF2B5EF4-FFF2-40B4-BE49-F238E27FC236}">
                  <a16:creationId xmlns:a16="http://schemas.microsoft.com/office/drawing/2014/main" id="{497D66C4-C4A6-42B2-A0B4-F302EAF70448}"/>
                </a:ext>
              </a:extLst>
            </p:cNvPr>
            <p:cNvSpPr/>
            <p:nvPr/>
          </p:nvSpPr>
          <p:spPr>
            <a:xfrm>
              <a:off x="-2876197" y="3335559"/>
              <a:ext cx="370635" cy="172586"/>
            </a:xfrm>
            <a:custGeom>
              <a:avLst/>
              <a:gdLst>
                <a:gd name="connsiteX0" fmla="*/ 0 w 349204"/>
                <a:gd name="connsiteY0" fmla="*/ 0 h 134486"/>
                <a:gd name="connsiteX1" fmla="*/ 349204 w 349204"/>
                <a:gd name="connsiteY1" fmla="*/ 0 h 134486"/>
                <a:gd name="connsiteX2" fmla="*/ 349204 w 349204"/>
                <a:gd name="connsiteY2" fmla="*/ 134486 h 134486"/>
                <a:gd name="connsiteX3" fmla="*/ 0 w 349204"/>
                <a:gd name="connsiteY3" fmla="*/ 134486 h 134486"/>
                <a:gd name="connsiteX4" fmla="*/ 0 w 349204"/>
                <a:gd name="connsiteY4" fmla="*/ 0 h 134486"/>
                <a:gd name="connsiteX0" fmla="*/ 0 w 349204"/>
                <a:gd name="connsiteY0" fmla="*/ 0 h 134486"/>
                <a:gd name="connsiteX1" fmla="*/ 301579 w 349204"/>
                <a:gd name="connsiteY1" fmla="*/ 38100 h 134486"/>
                <a:gd name="connsiteX2" fmla="*/ 349204 w 349204"/>
                <a:gd name="connsiteY2" fmla="*/ 134486 h 134486"/>
                <a:gd name="connsiteX3" fmla="*/ 0 w 349204"/>
                <a:gd name="connsiteY3" fmla="*/ 134486 h 134486"/>
                <a:gd name="connsiteX4" fmla="*/ 0 w 349204"/>
                <a:gd name="connsiteY4" fmla="*/ 0 h 134486"/>
                <a:gd name="connsiteX0" fmla="*/ 0 w 361110"/>
                <a:gd name="connsiteY0" fmla="*/ 0 h 134486"/>
                <a:gd name="connsiteX1" fmla="*/ 301579 w 361110"/>
                <a:gd name="connsiteY1" fmla="*/ 38100 h 134486"/>
                <a:gd name="connsiteX2" fmla="*/ 361110 w 361110"/>
                <a:gd name="connsiteY2" fmla="*/ 120199 h 134486"/>
                <a:gd name="connsiteX3" fmla="*/ 0 w 361110"/>
                <a:gd name="connsiteY3" fmla="*/ 134486 h 134486"/>
                <a:gd name="connsiteX4" fmla="*/ 0 w 361110"/>
                <a:gd name="connsiteY4" fmla="*/ 0 h 134486"/>
                <a:gd name="connsiteX0" fmla="*/ 0 w 361110"/>
                <a:gd name="connsiteY0" fmla="*/ 0 h 163061"/>
                <a:gd name="connsiteX1" fmla="*/ 301579 w 361110"/>
                <a:gd name="connsiteY1" fmla="*/ 38100 h 163061"/>
                <a:gd name="connsiteX2" fmla="*/ 361110 w 361110"/>
                <a:gd name="connsiteY2" fmla="*/ 120199 h 163061"/>
                <a:gd name="connsiteX3" fmla="*/ 45244 w 361110"/>
                <a:gd name="connsiteY3" fmla="*/ 163061 h 163061"/>
                <a:gd name="connsiteX4" fmla="*/ 0 w 361110"/>
                <a:gd name="connsiteY4" fmla="*/ 0 h 163061"/>
                <a:gd name="connsiteX0" fmla="*/ 0 w 370635"/>
                <a:gd name="connsiteY0" fmla="*/ 11906 h 124961"/>
                <a:gd name="connsiteX1" fmla="*/ 311104 w 370635"/>
                <a:gd name="connsiteY1" fmla="*/ 0 h 124961"/>
                <a:gd name="connsiteX2" fmla="*/ 370635 w 370635"/>
                <a:gd name="connsiteY2" fmla="*/ 82099 h 124961"/>
                <a:gd name="connsiteX3" fmla="*/ 54769 w 370635"/>
                <a:gd name="connsiteY3" fmla="*/ 124961 h 124961"/>
                <a:gd name="connsiteX4" fmla="*/ 0 w 370635"/>
                <a:gd name="connsiteY4" fmla="*/ 11906 h 124961"/>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 name="connsiteX0" fmla="*/ 0 w 370635"/>
                <a:gd name="connsiteY0" fmla="*/ 59531 h 172586"/>
                <a:gd name="connsiteX1" fmla="*/ 39642 w 370635"/>
                <a:gd name="connsiteY1" fmla="*/ 0 h 172586"/>
                <a:gd name="connsiteX2" fmla="*/ 370635 w 370635"/>
                <a:gd name="connsiteY2" fmla="*/ 129724 h 172586"/>
                <a:gd name="connsiteX3" fmla="*/ 54769 w 370635"/>
                <a:gd name="connsiteY3" fmla="*/ 172586 h 172586"/>
                <a:gd name="connsiteX4" fmla="*/ 0 w 370635"/>
                <a:gd name="connsiteY4" fmla="*/ 59531 h 172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35" h="172586">
                  <a:moveTo>
                    <a:pt x="0" y="59531"/>
                  </a:moveTo>
                  <a:lnTo>
                    <a:pt x="39642" y="0"/>
                  </a:lnTo>
                  <a:cubicBezTo>
                    <a:pt x="407148" y="48003"/>
                    <a:pt x="329360" y="79339"/>
                    <a:pt x="370635" y="129724"/>
                  </a:cubicBezTo>
                  <a:lnTo>
                    <a:pt x="54769" y="172586"/>
                  </a:lnTo>
                  <a:lnTo>
                    <a:pt x="0" y="59531"/>
                  </a:lnTo>
                  <a:close/>
                </a:path>
              </a:pathLst>
            </a:custGeom>
            <a:solidFill>
              <a:srgbClr val="0C183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4" name="Овал 1163">
              <a:extLst>
                <a:ext uri="{FF2B5EF4-FFF2-40B4-BE49-F238E27FC236}">
                  <a16:creationId xmlns:a16="http://schemas.microsoft.com/office/drawing/2014/main" id="{F8059D11-1A22-4682-903F-136CA9D5BE8B}"/>
                </a:ext>
              </a:extLst>
            </p:cNvPr>
            <p:cNvSpPr/>
            <p:nvPr/>
          </p:nvSpPr>
          <p:spPr>
            <a:xfrm>
              <a:off x="-2348719" y="3875467"/>
              <a:ext cx="72000" cy="72000"/>
            </a:xfrm>
            <a:prstGeom prst="ellips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5" name="Овал 1164">
              <a:extLst>
                <a:ext uri="{FF2B5EF4-FFF2-40B4-BE49-F238E27FC236}">
                  <a16:creationId xmlns:a16="http://schemas.microsoft.com/office/drawing/2014/main" id="{E81082BC-FBD0-4EB4-9930-DCC6EBF0C11D}"/>
                </a:ext>
              </a:extLst>
            </p:cNvPr>
            <p:cNvSpPr/>
            <p:nvPr/>
          </p:nvSpPr>
          <p:spPr>
            <a:xfrm>
              <a:off x="-3361339" y="3872585"/>
              <a:ext cx="72000" cy="72000"/>
            </a:xfrm>
            <a:prstGeom prst="ellips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6" name="Прямоугольник 600">
              <a:extLst>
                <a:ext uri="{FF2B5EF4-FFF2-40B4-BE49-F238E27FC236}">
                  <a16:creationId xmlns:a16="http://schemas.microsoft.com/office/drawing/2014/main" id="{72EF1B60-0A9F-44DC-A499-B9B5EA02FF36}"/>
                </a:ext>
              </a:extLst>
            </p:cNvPr>
            <p:cNvSpPr/>
            <p:nvPr/>
          </p:nvSpPr>
          <p:spPr>
            <a:xfrm rot="2957821">
              <a:off x="-3196164" y="3572655"/>
              <a:ext cx="51104" cy="368235"/>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04" h="368235">
                  <a:moveTo>
                    <a:pt x="0" y="4911"/>
                  </a:moveTo>
                  <a:lnTo>
                    <a:pt x="33943" y="0"/>
                  </a:lnTo>
                  <a:lnTo>
                    <a:pt x="51104" y="368235"/>
                  </a:lnTo>
                  <a:lnTo>
                    <a:pt x="20016" y="366179"/>
                  </a:lnTo>
                  <a:lnTo>
                    <a:pt x="0" y="4911"/>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7" name="Прямоугольник 600">
              <a:extLst>
                <a:ext uri="{FF2B5EF4-FFF2-40B4-BE49-F238E27FC236}">
                  <a16:creationId xmlns:a16="http://schemas.microsoft.com/office/drawing/2014/main" id="{63FA5FAD-1EF4-4915-BF79-2F670EE8FD9B}"/>
                </a:ext>
              </a:extLst>
            </p:cNvPr>
            <p:cNvSpPr/>
            <p:nvPr/>
          </p:nvSpPr>
          <p:spPr>
            <a:xfrm rot="2957821">
              <a:off x="-2789402" y="3415432"/>
              <a:ext cx="595341" cy="492390"/>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 name="connsiteX0" fmla="*/ 0 w 142879"/>
                <a:gd name="connsiteY0" fmla="*/ 0 h 461118"/>
                <a:gd name="connsiteX1" fmla="*/ 125718 w 142879"/>
                <a:gd name="connsiteY1" fmla="*/ 92883 h 461118"/>
                <a:gd name="connsiteX2" fmla="*/ 142879 w 142879"/>
                <a:gd name="connsiteY2" fmla="*/ 461118 h 461118"/>
                <a:gd name="connsiteX3" fmla="*/ 111791 w 142879"/>
                <a:gd name="connsiteY3" fmla="*/ 459062 h 461118"/>
                <a:gd name="connsiteX4" fmla="*/ 0 w 142879"/>
                <a:gd name="connsiteY4" fmla="*/ 0 h 461118"/>
                <a:gd name="connsiteX0" fmla="*/ 0 w 142879"/>
                <a:gd name="connsiteY0" fmla="*/ 39249 h 500367"/>
                <a:gd name="connsiteX1" fmla="*/ 41493 w 142879"/>
                <a:gd name="connsiteY1" fmla="*/ 0 h 500367"/>
                <a:gd name="connsiteX2" fmla="*/ 142879 w 142879"/>
                <a:gd name="connsiteY2" fmla="*/ 500367 h 500367"/>
                <a:gd name="connsiteX3" fmla="*/ 111791 w 142879"/>
                <a:gd name="connsiteY3" fmla="*/ 498311 h 500367"/>
                <a:gd name="connsiteX4" fmla="*/ 0 w 142879"/>
                <a:gd name="connsiteY4" fmla="*/ 39249 h 500367"/>
                <a:gd name="connsiteX0" fmla="*/ 0 w 482169"/>
                <a:gd name="connsiteY0" fmla="*/ 39249 h 500367"/>
                <a:gd name="connsiteX1" fmla="*/ 41493 w 482169"/>
                <a:gd name="connsiteY1" fmla="*/ 0 h 500367"/>
                <a:gd name="connsiteX2" fmla="*/ 482169 w 482169"/>
                <a:gd name="connsiteY2" fmla="*/ 262577 h 500367"/>
                <a:gd name="connsiteX3" fmla="*/ 142879 w 482169"/>
                <a:gd name="connsiteY3" fmla="*/ 500367 h 500367"/>
                <a:gd name="connsiteX4" fmla="*/ 111791 w 482169"/>
                <a:gd name="connsiteY4" fmla="*/ 498311 h 500367"/>
                <a:gd name="connsiteX5" fmla="*/ 0 w 482169"/>
                <a:gd name="connsiteY5"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42879 w 482529"/>
                <a:gd name="connsiteY4" fmla="*/ 500367 h 500367"/>
                <a:gd name="connsiteX5" fmla="*/ 111791 w 482529"/>
                <a:gd name="connsiteY5" fmla="*/ 498311 h 500367"/>
                <a:gd name="connsiteX6" fmla="*/ 0 w 482529"/>
                <a:gd name="connsiteY6"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30887 w 482529"/>
                <a:gd name="connsiteY4" fmla="*/ 126872 h 500367"/>
                <a:gd name="connsiteX5" fmla="*/ 142879 w 482529"/>
                <a:gd name="connsiteY5" fmla="*/ 500367 h 500367"/>
                <a:gd name="connsiteX6" fmla="*/ 111791 w 482529"/>
                <a:gd name="connsiteY6" fmla="*/ 498311 h 500367"/>
                <a:gd name="connsiteX7" fmla="*/ 0 w 482529"/>
                <a:gd name="connsiteY7" fmla="*/ 39249 h 500367"/>
                <a:gd name="connsiteX0" fmla="*/ 0 w 482529"/>
                <a:gd name="connsiteY0" fmla="*/ 39249 h 500367"/>
                <a:gd name="connsiteX1" fmla="*/ 41493 w 482529"/>
                <a:gd name="connsiteY1" fmla="*/ 0 h 500367"/>
                <a:gd name="connsiteX2" fmla="*/ 482169 w 482529"/>
                <a:gd name="connsiteY2" fmla="*/ 262577 h 500367"/>
                <a:gd name="connsiteX3" fmla="*/ 465844 w 482529"/>
                <a:gd name="connsiteY3" fmla="*/ 292510 h 500367"/>
                <a:gd name="connsiteX4" fmla="*/ 130887 w 482529"/>
                <a:gd name="connsiteY4" fmla="*/ 126872 h 500367"/>
                <a:gd name="connsiteX5" fmla="*/ 142879 w 482529"/>
                <a:gd name="connsiteY5" fmla="*/ 500367 h 500367"/>
                <a:gd name="connsiteX6" fmla="*/ 111791 w 482529"/>
                <a:gd name="connsiteY6" fmla="*/ 498311 h 500367"/>
                <a:gd name="connsiteX7" fmla="*/ 95422 w 482529"/>
                <a:gd name="connsiteY7" fmla="*/ 171750 h 500367"/>
                <a:gd name="connsiteX8" fmla="*/ 0 w 482529"/>
                <a:gd name="connsiteY8" fmla="*/ 39249 h 500367"/>
                <a:gd name="connsiteX0" fmla="*/ 76776 w 559305"/>
                <a:gd name="connsiteY0" fmla="*/ 39249 h 500367"/>
                <a:gd name="connsiteX1" fmla="*/ 118269 w 559305"/>
                <a:gd name="connsiteY1" fmla="*/ 0 h 500367"/>
                <a:gd name="connsiteX2" fmla="*/ 558945 w 559305"/>
                <a:gd name="connsiteY2" fmla="*/ 262577 h 500367"/>
                <a:gd name="connsiteX3" fmla="*/ 542620 w 559305"/>
                <a:gd name="connsiteY3" fmla="*/ 292510 h 500367"/>
                <a:gd name="connsiteX4" fmla="*/ 207663 w 559305"/>
                <a:gd name="connsiteY4" fmla="*/ 126872 h 500367"/>
                <a:gd name="connsiteX5" fmla="*/ 219655 w 559305"/>
                <a:gd name="connsiteY5" fmla="*/ 500367 h 500367"/>
                <a:gd name="connsiteX6" fmla="*/ 188567 w 559305"/>
                <a:gd name="connsiteY6" fmla="*/ 498311 h 500367"/>
                <a:gd name="connsiteX7" fmla="*/ 172198 w 559305"/>
                <a:gd name="connsiteY7" fmla="*/ 171750 h 500367"/>
                <a:gd name="connsiteX8" fmla="*/ 0 w 559305"/>
                <a:gd name="connsiteY8" fmla="*/ 419396 h 500367"/>
                <a:gd name="connsiteX9" fmla="*/ 76776 w 559305"/>
                <a:gd name="connsiteY9"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14826 w 597355"/>
                <a:gd name="connsiteY10"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5923 w 597355"/>
                <a:gd name="connsiteY10" fmla="*/ 93465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5923 w 597355"/>
                <a:gd name="connsiteY10" fmla="*/ 93465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6428 w 597355"/>
                <a:gd name="connsiteY10" fmla="*/ 100181 h 500367"/>
                <a:gd name="connsiteX11" fmla="*/ 114826 w 597355"/>
                <a:gd name="connsiteY11" fmla="*/ 39249 h 500367"/>
                <a:gd name="connsiteX0" fmla="*/ 114826 w 597355"/>
                <a:gd name="connsiteY0" fmla="*/ 39249 h 500367"/>
                <a:gd name="connsiteX1" fmla="*/ 156319 w 597355"/>
                <a:gd name="connsiteY1" fmla="*/ 0 h 500367"/>
                <a:gd name="connsiteX2" fmla="*/ 596995 w 597355"/>
                <a:gd name="connsiteY2" fmla="*/ 262577 h 500367"/>
                <a:gd name="connsiteX3" fmla="*/ 580670 w 597355"/>
                <a:gd name="connsiteY3" fmla="*/ 292510 h 500367"/>
                <a:gd name="connsiteX4" fmla="*/ 245713 w 597355"/>
                <a:gd name="connsiteY4" fmla="*/ 126872 h 500367"/>
                <a:gd name="connsiteX5" fmla="*/ 257705 w 597355"/>
                <a:gd name="connsiteY5" fmla="*/ 500367 h 500367"/>
                <a:gd name="connsiteX6" fmla="*/ 226617 w 597355"/>
                <a:gd name="connsiteY6" fmla="*/ 498311 h 500367"/>
                <a:gd name="connsiteX7" fmla="*/ 210248 w 597355"/>
                <a:gd name="connsiteY7" fmla="*/ 171750 h 500367"/>
                <a:gd name="connsiteX8" fmla="*/ 38050 w 597355"/>
                <a:gd name="connsiteY8" fmla="*/ 419396 h 500367"/>
                <a:gd name="connsiteX9" fmla="*/ 1654 w 597355"/>
                <a:gd name="connsiteY9" fmla="*/ 406934 h 500367"/>
                <a:gd name="connsiteX10" fmla="*/ 196428 w 597355"/>
                <a:gd name="connsiteY10" fmla="*/ 100181 h 500367"/>
                <a:gd name="connsiteX11" fmla="*/ 114826 w 597355"/>
                <a:gd name="connsiteY11" fmla="*/ 39249 h 500367"/>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3581 h 494699"/>
                <a:gd name="connsiteX1" fmla="*/ 148302 w 597355"/>
                <a:gd name="connsiteY1" fmla="*/ 0 h 494699"/>
                <a:gd name="connsiteX2" fmla="*/ 596995 w 597355"/>
                <a:gd name="connsiteY2" fmla="*/ 256909 h 494699"/>
                <a:gd name="connsiteX3" fmla="*/ 580670 w 597355"/>
                <a:gd name="connsiteY3" fmla="*/ 286842 h 494699"/>
                <a:gd name="connsiteX4" fmla="*/ 245713 w 597355"/>
                <a:gd name="connsiteY4" fmla="*/ 121204 h 494699"/>
                <a:gd name="connsiteX5" fmla="*/ 257705 w 597355"/>
                <a:gd name="connsiteY5" fmla="*/ 494699 h 494699"/>
                <a:gd name="connsiteX6" fmla="*/ 226617 w 597355"/>
                <a:gd name="connsiteY6" fmla="*/ 492643 h 494699"/>
                <a:gd name="connsiteX7" fmla="*/ 210248 w 597355"/>
                <a:gd name="connsiteY7" fmla="*/ 166082 h 494699"/>
                <a:gd name="connsiteX8" fmla="*/ 38050 w 597355"/>
                <a:gd name="connsiteY8" fmla="*/ 413728 h 494699"/>
                <a:gd name="connsiteX9" fmla="*/ 1654 w 597355"/>
                <a:gd name="connsiteY9" fmla="*/ 401266 h 494699"/>
                <a:gd name="connsiteX10" fmla="*/ 196428 w 597355"/>
                <a:gd name="connsiteY10" fmla="*/ 94513 h 494699"/>
                <a:gd name="connsiteX11" fmla="*/ 114826 w 597355"/>
                <a:gd name="connsiteY11" fmla="*/ 33581 h 494699"/>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597355"/>
                <a:gd name="connsiteY0" fmla="*/ 31272 h 492390"/>
                <a:gd name="connsiteX1" fmla="*/ 140032 w 597355"/>
                <a:gd name="connsiteY1" fmla="*/ 0 h 492390"/>
                <a:gd name="connsiteX2" fmla="*/ 596995 w 597355"/>
                <a:gd name="connsiteY2" fmla="*/ 254600 h 492390"/>
                <a:gd name="connsiteX3" fmla="*/ 580670 w 597355"/>
                <a:gd name="connsiteY3" fmla="*/ 284533 h 492390"/>
                <a:gd name="connsiteX4" fmla="*/ 245713 w 597355"/>
                <a:gd name="connsiteY4" fmla="*/ 118895 h 492390"/>
                <a:gd name="connsiteX5" fmla="*/ 257705 w 597355"/>
                <a:gd name="connsiteY5" fmla="*/ 492390 h 492390"/>
                <a:gd name="connsiteX6" fmla="*/ 226617 w 597355"/>
                <a:gd name="connsiteY6" fmla="*/ 490334 h 492390"/>
                <a:gd name="connsiteX7" fmla="*/ 210248 w 597355"/>
                <a:gd name="connsiteY7" fmla="*/ 163773 h 492390"/>
                <a:gd name="connsiteX8" fmla="*/ 38050 w 597355"/>
                <a:gd name="connsiteY8" fmla="*/ 411419 h 492390"/>
                <a:gd name="connsiteX9" fmla="*/ 1654 w 597355"/>
                <a:gd name="connsiteY9" fmla="*/ 398957 h 492390"/>
                <a:gd name="connsiteX10" fmla="*/ 196428 w 597355"/>
                <a:gd name="connsiteY10" fmla="*/ 92204 h 492390"/>
                <a:gd name="connsiteX11" fmla="*/ 114826 w 597355"/>
                <a:gd name="connsiteY11" fmla="*/ 31272 h 492390"/>
                <a:gd name="connsiteX0" fmla="*/ 114826 w 603211"/>
                <a:gd name="connsiteY0" fmla="*/ 31272 h 492390"/>
                <a:gd name="connsiteX1" fmla="*/ 140032 w 603211"/>
                <a:gd name="connsiteY1" fmla="*/ 0 h 492390"/>
                <a:gd name="connsiteX2" fmla="*/ 596995 w 603211"/>
                <a:gd name="connsiteY2" fmla="*/ 254600 h 492390"/>
                <a:gd name="connsiteX3" fmla="*/ 580670 w 603211"/>
                <a:gd name="connsiteY3" fmla="*/ 284533 h 492390"/>
                <a:gd name="connsiteX4" fmla="*/ 245713 w 603211"/>
                <a:gd name="connsiteY4" fmla="*/ 118895 h 492390"/>
                <a:gd name="connsiteX5" fmla="*/ 257705 w 603211"/>
                <a:gd name="connsiteY5" fmla="*/ 492390 h 492390"/>
                <a:gd name="connsiteX6" fmla="*/ 226617 w 603211"/>
                <a:gd name="connsiteY6" fmla="*/ 490334 h 492390"/>
                <a:gd name="connsiteX7" fmla="*/ 210248 w 603211"/>
                <a:gd name="connsiteY7" fmla="*/ 163773 h 492390"/>
                <a:gd name="connsiteX8" fmla="*/ 38050 w 603211"/>
                <a:gd name="connsiteY8" fmla="*/ 411419 h 492390"/>
                <a:gd name="connsiteX9" fmla="*/ 1654 w 603211"/>
                <a:gd name="connsiteY9" fmla="*/ 398957 h 492390"/>
                <a:gd name="connsiteX10" fmla="*/ 196428 w 603211"/>
                <a:gd name="connsiteY10" fmla="*/ 92204 h 492390"/>
                <a:gd name="connsiteX11" fmla="*/ 114826 w 603211"/>
                <a:gd name="connsiteY11" fmla="*/ 31272 h 492390"/>
                <a:gd name="connsiteX0" fmla="*/ 114826 w 603211"/>
                <a:gd name="connsiteY0" fmla="*/ 31272 h 492390"/>
                <a:gd name="connsiteX1" fmla="*/ 140032 w 603211"/>
                <a:gd name="connsiteY1" fmla="*/ 0 h 492390"/>
                <a:gd name="connsiteX2" fmla="*/ 596995 w 603211"/>
                <a:gd name="connsiteY2" fmla="*/ 254600 h 492390"/>
                <a:gd name="connsiteX3" fmla="*/ 580670 w 603211"/>
                <a:gd name="connsiteY3" fmla="*/ 284533 h 492390"/>
                <a:gd name="connsiteX4" fmla="*/ 245713 w 603211"/>
                <a:gd name="connsiteY4" fmla="*/ 118895 h 492390"/>
                <a:gd name="connsiteX5" fmla="*/ 257705 w 603211"/>
                <a:gd name="connsiteY5" fmla="*/ 492390 h 492390"/>
                <a:gd name="connsiteX6" fmla="*/ 226617 w 603211"/>
                <a:gd name="connsiteY6" fmla="*/ 490334 h 492390"/>
                <a:gd name="connsiteX7" fmla="*/ 210248 w 603211"/>
                <a:gd name="connsiteY7" fmla="*/ 163773 h 492390"/>
                <a:gd name="connsiteX8" fmla="*/ 38050 w 603211"/>
                <a:gd name="connsiteY8" fmla="*/ 411419 h 492390"/>
                <a:gd name="connsiteX9" fmla="*/ 1654 w 603211"/>
                <a:gd name="connsiteY9" fmla="*/ 398957 h 492390"/>
                <a:gd name="connsiteX10" fmla="*/ 196428 w 603211"/>
                <a:gd name="connsiteY10" fmla="*/ 92204 h 492390"/>
                <a:gd name="connsiteX11" fmla="*/ 114826 w 603211"/>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5713 w 596995"/>
                <a:gd name="connsiteY4" fmla="*/ 118895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3656 w 596995"/>
                <a:gd name="connsiteY4" fmla="*/ 113984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4826 w 596995"/>
                <a:gd name="connsiteY0" fmla="*/ 31272 h 492390"/>
                <a:gd name="connsiteX1" fmla="*/ 140032 w 596995"/>
                <a:gd name="connsiteY1" fmla="*/ 0 h 492390"/>
                <a:gd name="connsiteX2" fmla="*/ 596995 w 596995"/>
                <a:gd name="connsiteY2" fmla="*/ 254600 h 492390"/>
                <a:gd name="connsiteX3" fmla="*/ 580670 w 596995"/>
                <a:gd name="connsiteY3" fmla="*/ 284533 h 492390"/>
                <a:gd name="connsiteX4" fmla="*/ 243656 w 596995"/>
                <a:gd name="connsiteY4" fmla="*/ 113984 h 492390"/>
                <a:gd name="connsiteX5" fmla="*/ 257705 w 596995"/>
                <a:gd name="connsiteY5" fmla="*/ 492390 h 492390"/>
                <a:gd name="connsiteX6" fmla="*/ 226617 w 596995"/>
                <a:gd name="connsiteY6" fmla="*/ 490334 h 492390"/>
                <a:gd name="connsiteX7" fmla="*/ 210248 w 596995"/>
                <a:gd name="connsiteY7" fmla="*/ 163773 h 492390"/>
                <a:gd name="connsiteX8" fmla="*/ 38050 w 596995"/>
                <a:gd name="connsiteY8" fmla="*/ 411419 h 492390"/>
                <a:gd name="connsiteX9" fmla="*/ 1654 w 596995"/>
                <a:gd name="connsiteY9" fmla="*/ 398957 h 492390"/>
                <a:gd name="connsiteX10" fmla="*/ 196428 w 596995"/>
                <a:gd name="connsiteY10" fmla="*/ 92204 h 492390"/>
                <a:gd name="connsiteX11" fmla="*/ 114826 w 596995"/>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12066 w 598813"/>
                <a:gd name="connsiteY7" fmla="*/ 163773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12066 w 598813"/>
                <a:gd name="connsiteY7" fmla="*/ 163773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6644 w 598813"/>
                <a:gd name="connsiteY0" fmla="*/ 31272 h 492390"/>
                <a:gd name="connsiteX1" fmla="*/ 141850 w 598813"/>
                <a:gd name="connsiteY1" fmla="*/ 0 h 492390"/>
                <a:gd name="connsiteX2" fmla="*/ 598813 w 598813"/>
                <a:gd name="connsiteY2" fmla="*/ 254600 h 492390"/>
                <a:gd name="connsiteX3" fmla="*/ 582488 w 598813"/>
                <a:gd name="connsiteY3" fmla="*/ 284533 h 492390"/>
                <a:gd name="connsiteX4" fmla="*/ 245474 w 598813"/>
                <a:gd name="connsiteY4" fmla="*/ 113984 h 492390"/>
                <a:gd name="connsiteX5" fmla="*/ 259523 w 598813"/>
                <a:gd name="connsiteY5" fmla="*/ 492390 h 492390"/>
                <a:gd name="connsiteX6" fmla="*/ 228435 w 598813"/>
                <a:gd name="connsiteY6" fmla="*/ 490334 h 492390"/>
                <a:gd name="connsiteX7" fmla="*/ 208203 w 598813"/>
                <a:gd name="connsiteY7" fmla="*/ 157309 h 492390"/>
                <a:gd name="connsiteX8" fmla="*/ 39868 w 598813"/>
                <a:gd name="connsiteY8" fmla="*/ 411419 h 492390"/>
                <a:gd name="connsiteX9" fmla="*/ 3472 w 598813"/>
                <a:gd name="connsiteY9" fmla="*/ 398957 h 492390"/>
                <a:gd name="connsiteX10" fmla="*/ 198246 w 598813"/>
                <a:gd name="connsiteY10" fmla="*/ 92204 h 492390"/>
                <a:gd name="connsiteX11" fmla="*/ 116644 w 598813"/>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 name="connsiteX0" fmla="*/ 113172 w 595341"/>
                <a:gd name="connsiteY0" fmla="*/ 31272 h 492390"/>
                <a:gd name="connsiteX1" fmla="*/ 138378 w 595341"/>
                <a:gd name="connsiteY1" fmla="*/ 0 h 492390"/>
                <a:gd name="connsiteX2" fmla="*/ 595341 w 595341"/>
                <a:gd name="connsiteY2" fmla="*/ 254600 h 492390"/>
                <a:gd name="connsiteX3" fmla="*/ 579016 w 595341"/>
                <a:gd name="connsiteY3" fmla="*/ 284533 h 492390"/>
                <a:gd name="connsiteX4" fmla="*/ 242002 w 595341"/>
                <a:gd name="connsiteY4" fmla="*/ 113984 h 492390"/>
                <a:gd name="connsiteX5" fmla="*/ 256051 w 595341"/>
                <a:gd name="connsiteY5" fmla="*/ 492390 h 492390"/>
                <a:gd name="connsiteX6" fmla="*/ 224963 w 595341"/>
                <a:gd name="connsiteY6" fmla="*/ 490334 h 492390"/>
                <a:gd name="connsiteX7" fmla="*/ 204731 w 595341"/>
                <a:gd name="connsiteY7" fmla="*/ 157309 h 492390"/>
                <a:gd name="connsiteX8" fmla="*/ 36396 w 595341"/>
                <a:gd name="connsiteY8" fmla="*/ 411419 h 492390"/>
                <a:gd name="connsiteX9" fmla="*/ 0 w 595341"/>
                <a:gd name="connsiteY9" fmla="*/ 398957 h 492390"/>
                <a:gd name="connsiteX10" fmla="*/ 194774 w 595341"/>
                <a:gd name="connsiteY10" fmla="*/ 92204 h 492390"/>
                <a:gd name="connsiteX11" fmla="*/ 113172 w 595341"/>
                <a:gd name="connsiteY11" fmla="*/ 31272 h 49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5341" h="492390">
                  <a:moveTo>
                    <a:pt x="113172" y="31272"/>
                  </a:moveTo>
                  <a:lnTo>
                    <a:pt x="138378" y="0"/>
                  </a:lnTo>
                  <a:cubicBezTo>
                    <a:pt x="192415" y="65235"/>
                    <a:pt x="532493" y="206913"/>
                    <a:pt x="595341" y="254600"/>
                  </a:cubicBezTo>
                  <a:cubicBezTo>
                    <a:pt x="577113" y="289178"/>
                    <a:pt x="592586" y="255371"/>
                    <a:pt x="579016" y="284533"/>
                  </a:cubicBezTo>
                  <a:cubicBezTo>
                    <a:pt x="504097" y="246260"/>
                    <a:pt x="297065" y="135175"/>
                    <a:pt x="242002" y="113984"/>
                  </a:cubicBezTo>
                  <a:lnTo>
                    <a:pt x="256051" y="492390"/>
                  </a:lnTo>
                  <a:lnTo>
                    <a:pt x="224963" y="490334"/>
                  </a:lnTo>
                  <a:cubicBezTo>
                    <a:pt x="207899" y="421752"/>
                    <a:pt x="221795" y="225891"/>
                    <a:pt x="204731" y="157309"/>
                  </a:cubicBezTo>
                  <a:cubicBezTo>
                    <a:pt x="187041" y="131621"/>
                    <a:pt x="86270" y="348573"/>
                    <a:pt x="36396" y="411419"/>
                  </a:cubicBezTo>
                  <a:cubicBezTo>
                    <a:pt x="10158" y="399320"/>
                    <a:pt x="38369" y="415211"/>
                    <a:pt x="0" y="398957"/>
                  </a:cubicBezTo>
                  <a:cubicBezTo>
                    <a:pt x="57328" y="307971"/>
                    <a:pt x="139251" y="184744"/>
                    <a:pt x="194774" y="92204"/>
                  </a:cubicBezTo>
                  <a:cubicBezTo>
                    <a:pt x="135248" y="46180"/>
                    <a:pt x="140204" y="49344"/>
                    <a:pt x="113172" y="31272"/>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8" name="Равнобедренный треугольник 1167">
              <a:extLst>
                <a:ext uri="{FF2B5EF4-FFF2-40B4-BE49-F238E27FC236}">
                  <a16:creationId xmlns:a16="http://schemas.microsoft.com/office/drawing/2014/main" id="{B80EC2DA-8F0B-4A34-9B51-9E0FAF38BA6B}"/>
                </a:ext>
              </a:extLst>
            </p:cNvPr>
            <p:cNvSpPr/>
            <p:nvPr/>
          </p:nvSpPr>
          <p:spPr>
            <a:xfrm rot="4217081">
              <a:off x="-2716438" y="3543604"/>
              <a:ext cx="45719" cy="137958"/>
            </a:xfrm>
            <a:prstGeom prst="triangle">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69" name="Прямоугольник 600">
              <a:extLst>
                <a:ext uri="{FF2B5EF4-FFF2-40B4-BE49-F238E27FC236}">
                  <a16:creationId xmlns:a16="http://schemas.microsoft.com/office/drawing/2014/main" id="{C5F41E33-AEB8-4C92-B2D9-E9B384F9BF80}"/>
                </a:ext>
              </a:extLst>
            </p:cNvPr>
            <p:cNvSpPr/>
            <p:nvPr/>
          </p:nvSpPr>
          <p:spPr>
            <a:xfrm rot="5637087">
              <a:off x="-3168442" y="3720253"/>
              <a:ext cx="149296" cy="426076"/>
            </a:xfrm>
            <a:custGeom>
              <a:avLst/>
              <a:gdLst>
                <a:gd name="connsiteX0" fmla="*/ 0 w 36000"/>
                <a:gd name="connsiteY0" fmla="*/ 0 h 432000"/>
                <a:gd name="connsiteX1" fmla="*/ 36000 w 36000"/>
                <a:gd name="connsiteY1" fmla="*/ 0 h 432000"/>
                <a:gd name="connsiteX2" fmla="*/ 36000 w 36000"/>
                <a:gd name="connsiteY2" fmla="*/ 432000 h 432000"/>
                <a:gd name="connsiteX3" fmla="*/ 0 w 36000"/>
                <a:gd name="connsiteY3" fmla="*/ 432000 h 432000"/>
                <a:gd name="connsiteX4" fmla="*/ 0 w 36000"/>
                <a:gd name="connsiteY4" fmla="*/ 0 h 432000"/>
                <a:gd name="connsiteX0" fmla="*/ 5163 w 41163"/>
                <a:gd name="connsiteY0" fmla="*/ 0 h 432000"/>
                <a:gd name="connsiteX1" fmla="*/ 41163 w 41163"/>
                <a:gd name="connsiteY1" fmla="*/ 0 h 432000"/>
                <a:gd name="connsiteX2" fmla="*/ 41163 w 41163"/>
                <a:gd name="connsiteY2" fmla="*/ 432000 h 432000"/>
                <a:gd name="connsiteX3" fmla="*/ 0 w 41163"/>
                <a:gd name="connsiteY3" fmla="*/ 430700 h 432000"/>
                <a:gd name="connsiteX4" fmla="*/ 5163 w 41163"/>
                <a:gd name="connsiteY4" fmla="*/ 0 h 432000"/>
                <a:gd name="connsiteX0" fmla="*/ 0 w 57567"/>
                <a:gd name="connsiteY0" fmla="*/ 72539 h 432000"/>
                <a:gd name="connsiteX1" fmla="*/ 57567 w 57567"/>
                <a:gd name="connsiteY1" fmla="*/ 0 h 432000"/>
                <a:gd name="connsiteX2" fmla="*/ 57567 w 57567"/>
                <a:gd name="connsiteY2" fmla="*/ 432000 h 432000"/>
                <a:gd name="connsiteX3" fmla="*/ 16404 w 57567"/>
                <a:gd name="connsiteY3" fmla="*/ 430700 h 432000"/>
                <a:gd name="connsiteX4" fmla="*/ 0 w 57567"/>
                <a:gd name="connsiteY4" fmla="*/ 72539 h 432000"/>
                <a:gd name="connsiteX0" fmla="*/ 0 w 57567"/>
                <a:gd name="connsiteY0" fmla="*/ 8774 h 368235"/>
                <a:gd name="connsiteX1" fmla="*/ 40407 w 57567"/>
                <a:gd name="connsiteY1" fmla="*/ 0 h 368235"/>
                <a:gd name="connsiteX2" fmla="*/ 57567 w 57567"/>
                <a:gd name="connsiteY2" fmla="*/ 368235 h 368235"/>
                <a:gd name="connsiteX3" fmla="*/ 16404 w 57567"/>
                <a:gd name="connsiteY3" fmla="*/ 366935 h 368235"/>
                <a:gd name="connsiteX4" fmla="*/ 0 w 57567"/>
                <a:gd name="connsiteY4" fmla="*/ 8774 h 368235"/>
                <a:gd name="connsiteX0" fmla="*/ 0 w 51104"/>
                <a:gd name="connsiteY0" fmla="*/ 4911 h 368235"/>
                <a:gd name="connsiteX1" fmla="*/ 33944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68235"/>
                <a:gd name="connsiteX1" fmla="*/ 33943 w 51104"/>
                <a:gd name="connsiteY1" fmla="*/ 0 h 368235"/>
                <a:gd name="connsiteX2" fmla="*/ 51104 w 51104"/>
                <a:gd name="connsiteY2" fmla="*/ 368235 h 368235"/>
                <a:gd name="connsiteX3" fmla="*/ 9941 w 51104"/>
                <a:gd name="connsiteY3" fmla="*/ 366935 h 368235"/>
                <a:gd name="connsiteX4" fmla="*/ 0 w 51104"/>
                <a:gd name="connsiteY4" fmla="*/ 4911 h 368235"/>
                <a:gd name="connsiteX0" fmla="*/ 0 w 51104"/>
                <a:gd name="connsiteY0" fmla="*/ 4911 h 373147"/>
                <a:gd name="connsiteX1" fmla="*/ 33943 w 51104"/>
                <a:gd name="connsiteY1" fmla="*/ 0 h 373147"/>
                <a:gd name="connsiteX2" fmla="*/ 51104 w 51104"/>
                <a:gd name="connsiteY2" fmla="*/ 368235 h 373147"/>
                <a:gd name="connsiteX3" fmla="*/ 17162 w 51104"/>
                <a:gd name="connsiteY3" fmla="*/ 373147 h 373147"/>
                <a:gd name="connsiteX4" fmla="*/ 0 w 51104"/>
                <a:gd name="connsiteY4" fmla="*/ 4911 h 373147"/>
                <a:gd name="connsiteX0" fmla="*/ 0 w 51104"/>
                <a:gd name="connsiteY0" fmla="*/ 4911 h 368235"/>
                <a:gd name="connsiteX1" fmla="*/ 33943 w 51104"/>
                <a:gd name="connsiteY1" fmla="*/ 0 h 368235"/>
                <a:gd name="connsiteX2" fmla="*/ 51104 w 51104"/>
                <a:gd name="connsiteY2" fmla="*/ 368235 h 368235"/>
                <a:gd name="connsiteX3" fmla="*/ 20016 w 51104"/>
                <a:gd name="connsiteY3" fmla="*/ 366179 h 368235"/>
                <a:gd name="connsiteX4" fmla="*/ 0 w 51104"/>
                <a:gd name="connsiteY4" fmla="*/ 4911 h 368235"/>
                <a:gd name="connsiteX0" fmla="*/ 0 w 89277"/>
                <a:gd name="connsiteY0" fmla="*/ 5161 h 368235"/>
                <a:gd name="connsiteX1" fmla="*/ 72116 w 89277"/>
                <a:gd name="connsiteY1" fmla="*/ 0 h 368235"/>
                <a:gd name="connsiteX2" fmla="*/ 89277 w 89277"/>
                <a:gd name="connsiteY2" fmla="*/ 368235 h 368235"/>
                <a:gd name="connsiteX3" fmla="*/ 58189 w 89277"/>
                <a:gd name="connsiteY3" fmla="*/ 366179 h 368235"/>
                <a:gd name="connsiteX4" fmla="*/ 0 w 89277"/>
                <a:gd name="connsiteY4" fmla="*/ 5161 h 368235"/>
                <a:gd name="connsiteX0" fmla="*/ 0 w 89277"/>
                <a:gd name="connsiteY0" fmla="*/ 5161 h 368235"/>
                <a:gd name="connsiteX1" fmla="*/ 72116 w 89277"/>
                <a:gd name="connsiteY1" fmla="*/ 0 h 368235"/>
                <a:gd name="connsiteX2" fmla="*/ 89277 w 89277"/>
                <a:gd name="connsiteY2" fmla="*/ 368235 h 368235"/>
                <a:gd name="connsiteX3" fmla="*/ 58189 w 89277"/>
                <a:gd name="connsiteY3" fmla="*/ 366179 h 368235"/>
                <a:gd name="connsiteX4" fmla="*/ 35905 w 89277"/>
                <a:gd name="connsiteY4" fmla="*/ 44065 h 368235"/>
                <a:gd name="connsiteX5" fmla="*/ 0 w 89277"/>
                <a:gd name="connsiteY5" fmla="*/ 5161 h 368235"/>
                <a:gd name="connsiteX0" fmla="*/ 0 w 89277"/>
                <a:gd name="connsiteY0" fmla="*/ 5161 h 368235"/>
                <a:gd name="connsiteX1" fmla="*/ 72116 w 89277"/>
                <a:gd name="connsiteY1" fmla="*/ 0 h 368235"/>
                <a:gd name="connsiteX2" fmla="*/ 83089 w 89277"/>
                <a:gd name="connsiteY2" fmla="*/ 36032 h 368235"/>
                <a:gd name="connsiteX3" fmla="*/ 89277 w 89277"/>
                <a:gd name="connsiteY3" fmla="*/ 368235 h 368235"/>
                <a:gd name="connsiteX4" fmla="*/ 58189 w 89277"/>
                <a:gd name="connsiteY4" fmla="*/ 366179 h 368235"/>
                <a:gd name="connsiteX5" fmla="*/ 35905 w 89277"/>
                <a:gd name="connsiteY5" fmla="*/ 44065 h 368235"/>
                <a:gd name="connsiteX6" fmla="*/ 0 w 89277"/>
                <a:gd name="connsiteY6" fmla="*/ 5161 h 368235"/>
                <a:gd name="connsiteX0" fmla="*/ 0 w 158786"/>
                <a:gd name="connsiteY0" fmla="*/ 63659 h 426733"/>
                <a:gd name="connsiteX1" fmla="*/ 158778 w 158786"/>
                <a:gd name="connsiteY1" fmla="*/ 0 h 426733"/>
                <a:gd name="connsiteX2" fmla="*/ 83089 w 158786"/>
                <a:gd name="connsiteY2" fmla="*/ 94530 h 426733"/>
                <a:gd name="connsiteX3" fmla="*/ 89277 w 158786"/>
                <a:gd name="connsiteY3" fmla="*/ 426733 h 426733"/>
                <a:gd name="connsiteX4" fmla="*/ 58189 w 158786"/>
                <a:gd name="connsiteY4" fmla="*/ 424677 h 426733"/>
                <a:gd name="connsiteX5" fmla="*/ 35905 w 158786"/>
                <a:gd name="connsiteY5" fmla="*/ 102563 h 426733"/>
                <a:gd name="connsiteX6" fmla="*/ 0 w 158786"/>
                <a:gd name="connsiteY6" fmla="*/ 63659 h 426733"/>
                <a:gd name="connsiteX0" fmla="*/ 0 w 158785"/>
                <a:gd name="connsiteY0" fmla="*/ 63659 h 426733"/>
                <a:gd name="connsiteX1" fmla="*/ 158778 w 158785"/>
                <a:gd name="connsiteY1" fmla="*/ 0 h 426733"/>
                <a:gd name="connsiteX2" fmla="*/ 80056 w 158785"/>
                <a:gd name="connsiteY2" fmla="*/ 85192 h 426733"/>
                <a:gd name="connsiteX3" fmla="*/ 89277 w 158785"/>
                <a:gd name="connsiteY3" fmla="*/ 426733 h 426733"/>
                <a:gd name="connsiteX4" fmla="*/ 58189 w 158785"/>
                <a:gd name="connsiteY4" fmla="*/ 424677 h 426733"/>
                <a:gd name="connsiteX5" fmla="*/ 35905 w 158785"/>
                <a:gd name="connsiteY5" fmla="*/ 102563 h 426733"/>
                <a:gd name="connsiteX6" fmla="*/ 0 w 158785"/>
                <a:gd name="connsiteY6" fmla="*/ 63659 h 426733"/>
                <a:gd name="connsiteX0" fmla="*/ 0 w 158793"/>
                <a:gd name="connsiteY0" fmla="*/ 63659 h 426733"/>
                <a:gd name="connsiteX1" fmla="*/ 158778 w 158793"/>
                <a:gd name="connsiteY1" fmla="*/ 0 h 426733"/>
                <a:gd name="connsiteX2" fmla="*/ 80056 w 158793"/>
                <a:gd name="connsiteY2" fmla="*/ 85192 h 426733"/>
                <a:gd name="connsiteX3" fmla="*/ 89277 w 158793"/>
                <a:gd name="connsiteY3" fmla="*/ 426733 h 426733"/>
                <a:gd name="connsiteX4" fmla="*/ 58189 w 158793"/>
                <a:gd name="connsiteY4" fmla="*/ 424677 h 426733"/>
                <a:gd name="connsiteX5" fmla="*/ 35905 w 158793"/>
                <a:gd name="connsiteY5" fmla="*/ 102563 h 426733"/>
                <a:gd name="connsiteX6" fmla="*/ 0 w 158793"/>
                <a:gd name="connsiteY6" fmla="*/ 63659 h 426733"/>
                <a:gd name="connsiteX0" fmla="*/ 0 w 149296"/>
                <a:gd name="connsiteY0" fmla="*/ 63002 h 426076"/>
                <a:gd name="connsiteX1" fmla="*/ 149276 w 149296"/>
                <a:gd name="connsiteY1" fmla="*/ 0 h 426076"/>
                <a:gd name="connsiteX2" fmla="*/ 80056 w 149296"/>
                <a:gd name="connsiteY2" fmla="*/ 84535 h 426076"/>
                <a:gd name="connsiteX3" fmla="*/ 89277 w 149296"/>
                <a:gd name="connsiteY3" fmla="*/ 426076 h 426076"/>
                <a:gd name="connsiteX4" fmla="*/ 58189 w 149296"/>
                <a:gd name="connsiteY4" fmla="*/ 424020 h 426076"/>
                <a:gd name="connsiteX5" fmla="*/ 35905 w 149296"/>
                <a:gd name="connsiteY5" fmla="*/ 101906 h 426076"/>
                <a:gd name="connsiteX6" fmla="*/ 0 w 149296"/>
                <a:gd name="connsiteY6" fmla="*/ 63002 h 426076"/>
                <a:gd name="connsiteX0" fmla="*/ 0 w 149296"/>
                <a:gd name="connsiteY0" fmla="*/ 63002 h 426076"/>
                <a:gd name="connsiteX1" fmla="*/ 149276 w 149296"/>
                <a:gd name="connsiteY1" fmla="*/ 0 h 426076"/>
                <a:gd name="connsiteX2" fmla="*/ 80056 w 149296"/>
                <a:gd name="connsiteY2" fmla="*/ 84535 h 426076"/>
                <a:gd name="connsiteX3" fmla="*/ 89277 w 149296"/>
                <a:gd name="connsiteY3" fmla="*/ 426076 h 426076"/>
                <a:gd name="connsiteX4" fmla="*/ 58189 w 149296"/>
                <a:gd name="connsiteY4" fmla="*/ 424020 h 426076"/>
                <a:gd name="connsiteX5" fmla="*/ 40164 w 149296"/>
                <a:gd name="connsiteY5" fmla="*/ 94450 h 426076"/>
                <a:gd name="connsiteX6" fmla="*/ 0 w 149296"/>
                <a:gd name="connsiteY6" fmla="*/ 63002 h 4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6" h="426076">
                  <a:moveTo>
                    <a:pt x="0" y="63002"/>
                  </a:moveTo>
                  <a:lnTo>
                    <a:pt x="149276" y="0"/>
                  </a:lnTo>
                  <a:cubicBezTo>
                    <a:pt x="150204" y="18564"/>
                    <a:pt x="119435" y="96603"/>
                    <a:pt x="80056" y="84535"/>
                  </a:cubicBezTo>
                  <a:lnTo>
                    <a:pt x="89277" y="426076"/>
                  </a:lnTo>
                  <a:lnTo>
                    <a:pt x="58189" y="424020"/>
                  </a:lnTo>
                  <a:cubicBezTo>
                    <a:pt x="41696" y="323640"/>
                    <a:pt x="56657" y="194830"/>
                    <a:pt x="40164" y="94450"/>
                  </a:cubicBezTo>
                  <a:lnTo>
                    <a:pt x="0" y="63002"/>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70" name="Прямоугольник 603">
              <a:extLst>
                <a:ext uri="{FF2B5EF4-FFF2-40B4-BE49-F238E27FC236}">
                  <a16:creationId xmlns:a16="http://schemas.microsoft.com/office/drawing/2014/main" id="{E085B21B-A83E-47AB-8973-09CDFBB420EE}"/>
                </a:ext>
              </a:extLst>
            </p:cNvPr>
            <p:cNvSpPr/>
            <p:nvPr/>
          </p:nvSpPr>
          <p:spPr>
            <a:xfrm>
              <a:off x="-2856091" y="4074022"/>
              <a:ext cx="146382" cy="40960"/>
            </a:xfrm>
            <a:custGeom>
              <a:avLst/>
              <a:gdLst>
                <a:gd name="connsiteX0" fmla="*/ 0 w 144000"/>
                <a:gd name="connsiteY0" fmla="*/ 0 h 36000"/>
                <a:gd name="connsiteX1" fmla="*/ 144000 w 144000"/>
                <a:gd name="connsiteY1" fmla="*/ 0 h 36000"/>
                <a:gd name="connsiteX2" fmla="*/ 144000 w 144000"/>
                <a:gd name="connsiteY2" fmla="*/ 36000 h 36000"/>
                <a:gd name="connsiteX3" fmla="*/ 0 w 144000"/>
                <a:gd name="connsiteY3" fmla="*/ 36000 h 36000"/>
                <a:gd name="connsiteX4" fmla="*/ 0 w 144000"/>
                <a:gd name="connsiteY4" fmla="*/ 0 h 36000"/>
                <a:gd name="connsiteX0" fmla="*/ 0 w 146382"/>
                <a:gd name="connsiteY0" fmla="*/ 0 h 109538"/>
                <a:gd name="connsiteX1" fmla="*/ 146382 w 146382"/>
                <a:gd name="connsiteY1" fmla="*/ 109538 h 109538"/>
                <a:gd name="connsiteX2" fmla="*/ 144000 w 146382"/>
                <a:gd name="connsiteY2" fmla="*/ 36000 h 109538"/>
                <a:gd name="connsiteX3" fmla="*/ 0 w 146382"/>
                <a:gd name="connsiteY3" fmla="*/ 36000 h 109538"/>
                <a:gd name="connsiteX4" fmla="*/ 0 w 146382"/>
                <a:gd name="connsiteY4" fmla="*/ 0 h 109538"/>
                <a:gd name="connsiteX0" fmla="*/ 0 w 172576"/>
                <a:gd name="connsiteY0" fmla="*/ 85724 h 121724"/>
                <a:gd name="connsiteX1" fmla="*/ 172576 w 172576"/>
                <a:gd name="connsiteY1" fmla="*/ 0 h 121724"/>
                <a:gd name="connsiteX2" fmla="*/ 144000 w 172576"/>
                <a:gd name="connsiteY2" fmla="*/ 121724 h 121724"/>
                <a:gd name="connsiteX3" fmla="*/ 0 w 172576"/>
                <a:gd name="connsiteY3" fmla="*/ 121724 h 121724"/>
                <a:gd name="connsiteX4" fmla="*/ 0 w 172576"/>
                <a:gd name="connsiteY4" fmla="*/ 85724 h 121724"/>
                <a:gd name="connsiteX0" fmla="*/ 0 w 193641"/>
                <a:gd name="connsiteY0" fmla="*/ 85724 h 121724"/>
                <a:gd name="connsiteX1" fmla="*/ 172576 w 193641"/>
                <a:gd name="connsiteY1" fmla="*/ 0 h 121724"/>
                <a:gd name="connsiteX2" fmla="*/ 144000 w 193641"/>
                <a:gd name="connsiteY2" fmla="*/ 121724 h 121724"/>
                <a:gd name="connsiteX3" fmla="*/ 0 w 193641"/>
                <a:gd name="connsiteY3" fmla="*/ 121724 h 121724"/>
                <a:gd name="connsiteX4" fmla="*/ 0 w 193641"/>
                <a:gd name="connsiteY4" fmla="*/ 85724 h 121724"/>
                <a:gd name="connsiteX0" fmla="*/ 0 w 207928"/>
                <a:gd name="connsiteY0" fmla="*/ 52387 h 121724"/>
                <a:gd name="connsiteX1" fmla="*/ 186863 w 207928"/>
                <a:gd name="connsiteY1" fmla="*/ 0 h 121724"/>
                <a:gd name="connsiteX2" fmla="*/ 158287 w 207928"/>
                <a:gd name="connsiteY2" fmla="*/ 121724 h 121724"/>
                <a:gd name="connsiteX3" fmla="*/ 14287 w 207928"/>
                <a:gd name="connsiteY3" fmla="*/ 121724 h 121724"/>
                <a:gd name="connsiteX4" fmla="*/ 0 w 207928"/>
                <a:gd name="connsiteY4" fmla="*/ 52387 h 121724"/>
                <a:gd name="connsiteX0" fmla="*/ 21971 w 229899"/>
                <a:gd name="connsiteY0" fmla="*/ 52387 h 121724"/>
                <a:gd name="connsiteX1" fmla="*/ 208834 w 229899"/>
                <a:gd name="connsiteY1" fmla="*/ 0 h 121724"/>
                <a:gd name="connsiteX2" fmla="*/ 180258 w 229899"/>
                <a:gd name="connsiteY2" fmla="*/ 121724 h 121724"/>
                <a:gd name="connsiteX3" fmla="*/ 36258 w 229899"/>
                <a:gd name="connsiteY3" fmla="*/ 121724 h 121724"/>
                <a:gd name="connsiteX4" fmla="*/ 21971 w 229899"/>
                <a:gd name="connsiteY4" fmla="*/ 52387 h 121724"/>
                <a:gd name="connsiteX0" fmla="*/ 0 w 207928"/>
                <a:gd name="connsiteY0" fmla="*/ 52387 h 121724"/>
                <a:gd name="connsiteX1" fmla="*/ 186863 w 207928"/>
                <a:gd name="connsiteY1" fmla="*/ 0 h 121724"/>
                <a:gd name="connsiteX2" fmla="*/ 158287 w 207928"/>
                <a:gd name="connsiteY2" fmla="*/ 121724 h 121724"/>
                <a:gd name="connsiteX3" fmla="*/ 0 w 207928"/>
                <a:gd name="connsiteY3" fmla="*/ 52387 h 121724"/>
                <a:gd name="connsiteX0" fmla="*/ 0 w 207928"/>
                <a:gd name="connsiteY0" fmla="*/ 52387 h 121724"/>
                <a:gd name="connsiteX1" fmla="*/ 186863 w 207928"/>
                <a:gd name="connsiteY1" fmla="*/ 0 h 121724"/>
                <a:gd name="connsiteX2" fmla="*/ 158287 w 207928"/>
                <a:gd name="connsiteY2" fmla="*/ 121724 h 121724"/>
                <a:gd name="connsiteX3" fmla="*/ 0 w 207928"/>
                <a:gd name="connsiteY3" fmla="*/ 52387 h 121724"/>
                <a:gd name="connsiteX0" fmla="*/ 0 w 186863"/>
                <a:gd name="connsiteY0" fmla="*/ 52387 h 52387"/>
                <a:gd name="connsiteX1" fmla="*/ 186863 w 186863"/>
                <a:gd name="connsiteY1" fmla="*/ 0 h 52387"/>
                <a:gd name="connsiteX2" fmla="*/ 0 w 186863"/>
                <a:gd name="connsiteY2" fmla="*/ 52387 h 52387"/>
                <a:gd name="connsiteX0" fmla="*/ 0 w 189813"/>
                <a:gd name="connsiteY0" fmla="*/ 52387 h 72470"/>
                <a:gd name="connsiteX1" fmla="*/ 186863 w 189813"/>
                <a:gd name="connsiteY1" fmla="*/ 0 h 72470"/>
                <a:gd name="connsiteX2" fmla="*/ 0 w 189813"/>
                <a:gd name="connsiteY2" fmla="*/ 52387 h 72470"/>
                <a:gd name="connsiteX0" fmla="*/ 0 w 189813"/>
                <a:gd name="connsiteY0" fmla="*/ 52387 h 81492"/>
                <a:gd name="connsiteX1" fmla="*/ 186863 w 189813"/>
                <a:gd name="connsiteY1" fmla="*/ 0 h 81492"/>
                <a:gd name="connsiteX2" fmla="*/ 0 w 189813"/>
                <a:gd name="connsiteY2" fmla="*/ 52387 h 81492"/>
                <a:gd name="connsiteX0" fmla="*/ 0 w 189813"/>
                <a:gd name="connsiteY0" fmla="*/ 52387 h 72470"/>
                <a:gd name="connsiteX1" fmla="*/ 186863 w 189813"/>
                <a:gd name="connsiteY1" fmla="*/ 0 h 72470"/>
                <a:gd name="connsiteX2" fmla="*/ 0 w 189813"/>
                <a:gd name="connsiteY2" fmla="*/ 52387 h 72470"/>
                <a:gd name="connsiteX0" fmla="*/ 0 w 189774"/>
                <a:gd name="connsiteY0" fmla="*/ 52387 h 102643"/>
                <a:gd name="connsiteX1" fmla="*/ 186863 w 189774"/>
                <a:gd name="connsiteY1" fmla="*/ 0 h 102643"/>
                <a:gd name="connsiteX2" fmla="*/ 0 w 189774"/>
                <a:gd name="connsiteY2" fmla="*/ 52387 h 102643"/>
                <a:gd name="connsiteX0" fmla="*/ 0 w 189774"/>
                <a:gd name="connsiteY0" fmla="*/ 52387 h 102643"/>
                <a:gd name="connsiteX1" fmla="*/ 186863 w 189774"/>
                <a:gd name="connsiteY1" fmla="*/ 0 h 102643"/>
                <a:gd name="connsiteX2" fmla="*/ 0 w 189774"/>
                <a:gd name="connsiteY2" fmla="*/ 52387 h 102643"/>
                <a:gd name="connsiteX0" fmla="*/ 0 w 154807"/>
                <a:gd name="connsiteY0" fmla="*/ 7049 h 102331"/>
                <a:gd name="connsiteX1" fmla="*/ 151145 w 154807"/>
                <a:gd name="connsiteY1" fmla="*/ 33243 h 102331"/>
                <a:gd name="connsiteX2" fmla="*/ 0 w 154807"/>
                <a:gd name="connsiteY2" fmla="*/ 7049 h 102331"/>
                <a:gd name="connsiteX0" fmla="*/ 0 w 138636"/>
                <a:gd name="connsiteY0" fmla="*/ 19049 h 85906"/>
                <a:gd name="connsiteX1" fmla="*/ 134476 w 138636"/>
                <a:gd name="connsiteY1" fmla="*/ 0 h 85906"/>
                <a:gd name="connsiteX2" fmla="*/ 0 w 138636"/>
                <a:gd name="connsiteY2" fmla="*/ 19049 h 85906"/>
                <a:gd name="connsiteX0" fmla="*/ 0 w 138636"/>
                <a:gd name="connsiteY0" fmla="*/ 19049 h 85906"/>
                <a:gd name="connsiteX1" fmla="*/ 134476 w 138636"/>
                <a:gd name="connsiteY1" fmla="*/ 0 h 85906"/>
                <a:gd name="connsiteX2" fmla="*/ 0 w 138636"/>
                <a:gd name="connsiteY2" fmla="*/ 19049 h 85906"/>
                <a:gd name="connsiteX0" fmla="*/ 0 w 138636"/>
                <a:gd name="connsiteY0" fmla="*/ 19049 h 85906"/>
                <a:gd name="connsiteX1" fmla="*/ 134476 w 138636"/>
                <a:gd name="connsiteY1" fmla="*/ 0 h 85906"/>
                <a:gd name="connsiteX2" fmla="*/ 0 w 138636"/>
                <a:gd name="connsiteY2" fmla="*/ 19049 h 85906"/>
                <a:gd name="connsiteX0" fmla="*/ 0 w 134651"/>
                <a:gd name="connsiteY0" fmla="*/ 19049 h 54775"/>
                <a:gd name="connsiteX1" fmla="*/ 134476 w 134651"/>
                <a:gd name="connsiteY1" fmla="*/ 0 h 54775"/>
                <a:gd name="connsiteX2" fmla="*/ 0 w 134651"/>
                <a:gd name="connsiteY2" fmla="*/ 19049 h 54775"/>
                <a:gd name="connsiteX0" fmla="*/ 0 w 144158"/>
                <a:gd name="connsiteY0" fmla="*/ 11905 h 50160"/>
                <a:gd name="connsiteX1" fmla="*/ 144001 w 144158"/>
                <a:gd name="connsiteY1" fmla="*/ 0 h 50160"/>
                <a:gd name="connsiteX2" fmla="*/ 0 w 144158"/>
                <a:gd name="connsiteY2" fmla="*/ 11905 h 50160"/>
                <a:gd name="connsiteX0" fmla="*/ 0 w 146535"/>
                <a:gd name="connsiteY0" fmla="*/ 9524 h 48683"/>
                <a:gd name="connsiteX1" fmla="*/ 146382 w 146535"/>
                <a:gd name="connsiteY1" fmla="*/ 0 h 48683"/>
                <a:gd name="connsiteX2" fmla="*/ 0 w 146535"/>
                <a:gd name="connsiteY2" fmla="*/ 9524 h 48683"/>
                <a:gd name="connsiteX0" fmla="*/ 0 w 146535"/>
                <a:gd name="connsiteY0" fmla="*/ 9524 h 48683"/>
                <a:gd name="connsiteX1" fmla="*/ 146382 w 146535"/>
                <a:gd name="connsiteY1" fmla="*/ 0 h 48683"/>
                <a:gd name="connsiteX2" fmla="*/ 0 w 146535"/>
                <a:gd name="connsiteY2" fmla="*/ 9524 h 48683"/>
                <a:gd name="connsiteX0" fmla="*/ 0 w 146535"/>
                <a:gd name="connsiteY0" fmla="*/ 9524 h 48683"/>
                <a:gd name="connsiteX1" fmla="*/ 146382 w 146535"/>
                <a:gd name="connsiteY1" fmla="*/ 0 h 48683"/>
                <a:gd name="connsiteX2" fmla="*/ 0 w 146535"/>
                <a:gd name="connsiteY2" fmla="*/ 9524 h 48683"/>
                <a:gd name="connsiteX0" fmla="*/ 0 w 146531"/>
                <a:gd name="connsiteY0" fmla="*/ 9524 h 41748"/>
                <a:gd name="connsiteX1" fmla="*/ 146382 w 146531"/>
                <a:gd name="connsiteY1" fmla="*/ 0 h 41748"/>
                <a:gd name="connsiteX2" fmla="*/ 0 w 146531"/>
                <a:gd name="connsiteY2" fmla="*/ 9524 h 41748"/>
                <a:gd name="connsiteX0" fmla="*/ 0 w 146382"/>
                <a:gd name="connsiteY0" fmla="*/ 9524 h 40960"/>
                <a:gd name="connsiteX1" fmla="*/ 146382 w 146382"/>
                <a:gd name="connsiteY1" fmla="*/ 0 h 40960"/>
                <a:gd name="connsiteX2" fmla="*/ 0 w 146382"/>
                <a:gd name="connsiteY2" fmla="*/ 9524 h 40960"/>
              </a:gdLst>
              <a:ahLst/>
              <a:cxnLst>
                <a:cxn ang="0">
                  <a:pos x="connsiteX0" y="connsiteY0"/>
                </a:cxn>
                <a:cxn ang="0">
                  <a:pos x="connsiteX1" y="connsiteY1"/>
                </a:cxn>
                <a:cxn ang="0">
                  <a:pos x="connsiteX2" y="connsiteY2"/>
                </a:cxn>
              </a:cxnLst>
              <a:rect l="l" t="t" r="r" b="b"/>
              <a:pathLst>
                <a:path w="146382" h="40960">
                  <a:moveTo>
                    <a:pt x="0" y="9524"/>
                  </a:moveTo>
                  <a:cubicBezTo>
                    <a:pt x="57526" y="58736"/>
                    <a:pt x="131720" y="46037"/>
                    <a:pt x="146382" y="0"/>
                  </a:cubicBezTo>
                  <a:cubicBezTo>
                    <a:pt x="76950" y="36513"/>
                    <a:pt x="88481" y="23019"/>
                    <a:pt x="0" y="9524"/>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1171" name="Круг: прозрачная заливка 1170">
              <a:extLst>
                <a:ext uri="{FF2B5EF4-FFF2-40B4-BE49-F238E27FC236}">
                  <a16:creationId xmlns:a16="http://schemas.microsoft.com/office/drawing/2014/main" id="{82E8CB24-E478-4DCD-AAB3-FD61405B4FFE}"/>
                </a:ext>
              </a:extLst>
            </p:cNvPr>
            <p:cNvSpPr/>
            <p:nvPr/>
          </p:nvSpPr>
          <p:spPr>
            <a:xfrm>
              <a:off x="-3663004" y="3564340"/>
              <a:ext cx="666689" cy="676888"/>
            </a:xfrm>
            <a:prstGeom prst="donut">
              <a:avLst>
                <a:gd name="adj" fmla="val 8441"/>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solidFill>
                  <a:schemeClr val="tx1"/>
                </a:solidFill>
                <a:latin typeface="Times New Roman" panose="02020603050405020304" pitchFamily="18" charset="0"/>
                <a:cs typeface="Times New Roman" panose="02020603050405020304" pitchFamily="18" charset="0"/>
              </a:endParaRPr>
            </a:p>
          </p:txBody>
        </p:sp>
        <p:sp>
          <p:nvSpPr>
            <p:cNvPr id="1172" name="Круг: прозрачная заливка 1171">
              <a:extLst>
                <a:ext uri="{FF2B5EF4-FFF2-40B4-BE49-F238E27FC236}">
                  <a16:creationId xmlns:a16="http://schemas.microsoft.com/office/drawing/2014/main" id="{9FA889C1-800C-408F-8902-56AC59D418EA}"/>
                </a:ext>
              </a:extLst>
            </p:cNvPr>
            <p:cNvSpPr/>
            <p:nvPr/>
          </p:nvSpPr>
          <p:spPr>
            <a:xfrm>
              <a:off x="-2650167" y="3571960"/>
              <a:ext cx="666689" cy="676888"/>
            </a:xfrm>
            <a:prstGeom prst="donut">
              <a:avLst>
                <a:gd name="adj" fmla="val 8441"/>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solidFill>
                  <a:schemeClr val="tx1"/>
                </a:solidFill>
                <a:latin typeface="Times New Roman" panose="02020603050405020304" pitchFamily="18" charset="0"/>
                <a:cs typeface="Times New Roman" panose="02020603050405020304" pitchFamily="18" charset="0"/>
              </a:endParaRPr>
            </a:p>
          </p:txBody>
        </p:sp>
        <p:sp>
          <p:nvSpPr>
            <p:cNvPr id="1173" name="Хорда 1172">
              <a:extLst>
                <a:ext uri="{FF2B5EF4-FFF2-40B4-BE49-F238E27FC236}">
                  <a16:creationId xmlns:a16="http://schemas.microsoft.com/office/drawing/2014/main" id="{DFFC5EFE-5882-41D1-ACA8-2BDA893FF30B}"/>
                </a:ext>
              </a:extLst>
            </p:cNvPr>
            <p:cNvSpPr/>
            <p:nvPr/>
          </p:nvSpPr>
          <p:spPr>
            <a:xfrm rot="20781150">
              <a:off x="-3169075" y="3407179"/>
              <a:ext cx="52359" cy="73983"/>
            </a:xfrm>
            <a:prstGeom prst="chord">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grpSp>
      <p:sp>
        <p:nvSpPr>
          <p:cNvPr id="1175" name="TextBox 1174">
            <a:extLst>
              <a:ext uri="{FF2B5EF4-FFF2-40B4-BE49-F238E27FC236}">
                <a16:creationId xmlns:a16="http://schemas.microsoft.com/office/drawing/2014/main" id="{EE4BE1F3-BD54-4D2C-A5C3-FDC4B7FC0516}"/>
              </a:ext>
            </a:extLst>
          </p:cNvPr>
          <p:cNvSpPr txBox="1"/>
          <p:nvPr/>
        </p:nvSpPr>
        <p:spPr>
          <a:xfrm>
            <a:off x="5896709" y="439424"/>
            <a:ext cx="1940104" cy="387798"/>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ДТП ЗА УЧАСТЮ ДІТЕЙ</a:t>
            </a:r>
            <a:endParaRPr lang="x-none" sz="1200" b="1" dirty="0">
              <a:solidFill>
                <a:srgbClr val="0C183B"/>
              </a:solidFill>
              <a:latin typeface="Times New Roman" pitchFamily="18" charset="0"/>
              <a:cs typeface="Times New Roman" pitchFamily="18" charset="0"/>
            </a:endParaRPr>
          </a:p>
        </p:txBody>
      </p:sp>
      <p:sp>
        <p:nvSpPr>
          <p:cNvPr id="1176" name="TextBox 1175">
            <a:extLst>
              <a:ext uri="{FF2B5EF4-FFF2-40B4-BE49-F238E27FC236}">
                <a16:creationId xmlns:a16="http://schemas.microsoft.com/office/drawing/2014/main" id="{83FC7A05-9F6F-44D2-AD22-7B673D1744AC}"/>
              </a:ext>
            </a:extLst>
          </p:cNvPr>
          <p:cNvSpPr txBox="1"/>
          <p:nvPr/>
        </p:nvSpPr>
        <p:spPr>
          <a:xfrm>
            <a:off x="5976849" y="1506855"/>
            <a:ext cx="1859963" cy="243785"/>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ПОСТРАЖДАЛО ОСІБ</a:t>
            </a:r>
            <a:endParaRPr lang="x-none" sz="1200" b="1" dirty="0">
              <a:solidFill>
                <a:srgbClr val="0C183B"/>
              </a:solidFill>
              <a:latin typeface="Times New Roman" pitchFamily="18" charset="0"/>
              <a:cs typeface="Times New Roman" pitchFamily="18" charset="0"/>
            </a:endParaRPr>
          </a:p>
        </p:txBody>
      </p:sp>
      <p:sp>
        <p:nvSpPr>
          <p:cNvPr id="1177" name="TextBox 1176">
            <a:extLst>
              <a:ext uri="{FF2B5EF4-FFF2-40B4-BE49-F238E27FC236}">
                <a16:creationId xmlns:a16="http://schemas.microsoft.com/office/drawing/2014/main" id="{B8ABA09A-5723-42F5-82BA-5EBE90148B87}"/>
              </a:ext>
            </a:extLst>
          </p:cNvPr>
          <p:cNvSpPr txBox="1"/>
          <p:nvPr/>
        </p:nvSpPr>
        <p:spPr>
          <a:xfrm>
            <a:off x="5976849" y="2059950"/>
            <a:ext cx="1859963" cy="243785"/>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ЗАГИНУЛО ОСІБ</a:t>
            </a:r>
            <a:endParaRPr lang="x-none" sz="1200" b="1" dirty="0">
              <a:solidFill>
                <a:srgbClr val="0C183B"/>
              </a:solidFill>
              <a:latin typeface="Times New Roman" pitchFamily="18" charset="0"/>
              <a:cs typeface="Times New Roman" pitchFamily="18" charset="0"/>
            </a:endParaRPr>
          </a:p>
        </p:txBody>
      </p:sp>
      <p:sp>
        <p:nvSpPr>
          <p:cNvPr id="1178" name="TextBox 1177">
            <a:extLst>
              <a:ext uri="{FF2B5EF4-FFF2-40B4-BE49-F238E27FC236}">
                <a16:creationId xmlns:a16="http://schemas.microsoft.com/office/drawing/2014/main" id="{78B4A5B1-FEFC-43C2-A440-F094FDDA0D56}"/>
              </a:ext>
            </a:extLst>
          </p:cNvPr>
          <p:cNvSpPr txBox="1"/>
          <p:nvPr/>
        </p:nvSpPr>
        <p:spPr>
          <a:xfrm>
            <a:off x="5976849" y="2583540"/>
            <a:ext cx="1859963" cy="387798"/>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ПОСТРАЖДАЛО ДІТЕЙ</a:t>
            </a:r>
            <a:endParaRPr lang="x-none" sz="1200" b="1" dirty="0">
              <a:solidFill>
                <a:srgbClr val="0C183B"/>
              </a:solidFill>
              <a:latin typeface="Times New Roman" pitchFamily="18" charset="0"/>
              <a:cs typeface="Times New Roman" pitchFamily="18" charset="0"/>
            </a:endParaRPr>
          </a:p>
        </p:txBody>
      </p:sp>
      <p:grpSp>
        <p:nvGrpSpPr>
          <p:cNvPr id="1199" name="Группа 1198">
            <a:extLst>
              <a:ext uri="{FF2B5EF4-FFF2-40B4-BE49-F238E27FC236}">
                <a16:creationId xmlns:a16="http://schemas.microsoft.com/office/drawing/2014/main" id="{A8ACDEE4-83A3-4946-9081-B4236DD6046A}"/>
              </a:ext>
            </a:extLst>
          </p:cNvPr>
          <p:cNvGrpSpPr/>
          <p:nvPr/>
        </p:nvGrpSpPr>
        <p:grpSpPr>
          <a:xfrm>
            <a:off x="4829884" y="2559089"/>
            <a:ext cx="228967" cy="292687"/>
            <a:chOff x="4890757" y="2637610"/>
            <a:chExt cx="228967" cy="292687"/>
          </a:xfrm>
        </p:grpSpPr>
        <p:sp>
          <p:nvSpPr>
            <p:cNvPr id="1174" name="Прямоугольник: скругленные углы 4">
              <a:extLst>
                <a:ext uri="{FF2B5EF4-FFF2-40B4-BE49-F238E27FC236}">
                  <a16:creationId xmlns:a16="http://schemas.microsoft.com/office/drawing/2014/main" id="{F3671B59-A1E5-451D-8A94-E320A3BC6322}"/>
                </a:ext>
              </a:extLst>
            </p:cNvPr>
            <p:cNvSpPr>
              <a:spLocks noChangeAspect="1"/>
            </p:cNvSpPr>
            <p:nvPr/>
          </p:nvSpPr>
          <p:spPr>
            <a:xfrm>
              <a:off x="4890757" y="2637610"/>
              <a:ext cx="228967" cy="292687"/>
            </a:xfrm>
            <a:custGeom>
              <a:avLst/>
              <a:gdLst>
                <a:gd name="connsiteX0" fmla="*/ 0 w 2635250"/>
                <a:gd name="connsiteY0" fmla="*/ 439217 h 2661628"/>
                <a:gd name="connsiteX1" fmla="*/ 439217 w 2635250"/>
                <a:gd name="connsiteY1" fmla="*/ 0 h 2661628"/>
                <a:gd name="connsiteX2" fmla="*/ 2196033 w 2635250"/>
                <a:gd name="connsiteY2" fmla="*/ 0 h 2661628"/>
                <a:gd name="connsiteX3" fmla="*/ 2635250 w 2635250"/>
                <a:gd name="connsiteY3" fmla="*/ 439217 h 2661628"/>
                <a:gd name="connsiteX4" fmla="*/ 2635250 w 2635250"/>
                <a:gd name="connsiteY4" fmla="*/ 2222411 h 2661628"/>
                <a:gd name="connsiteX5" fmla="*/ 2196033 w 2635250"/>
                <a:gd name="connsiteY5" fmla="*/ 2661628 h 2661628"/>
                <a:gd name="connsiteX6" fmla="*/ 439217 w 2635250"/>
                <a:gd name="connsiteY6" fmla="*/ 2661628 h 2661628"/>
                <a:gd name="connsiteX7" fmla="*/ 0 w 2635250"/>
                <a:gd name="connsiteY7" fmla="*/ 2222411 h 2661628"/>
                <a:gd name="connsiteX8" fmla="*/ 0 w 2635250"/>
                <a:gd name="connsiteY8" fmla="*/ 439217 h 2661628"/>
                <a:gd name="connsiteX0" fmla="*/ 0 w 2635250"/>
                <a:gd name="connsiteY0" fmla="*/ 496367 h 2718778"/>
                <a:gd name="connsiteX1" fmla="*/ 439217 w 2635250"/>
                <a:gd name="connsiteY1" fmla="*/ 57150 h 2718778"/>
                <a:gd name="connsiteX2" fmla="*/ 1599133 w 2635250"/>
                <a:gd name="connsiteY2" fmla="*/ 0 h 2718778"/>
                <a:gd name="connsiteX3" fmla="*/ 2635250 w 2635250"/>
                <a:gd name="connsiteY3" fmla="*/ 49636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439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0 w 2635250"/>
                <a:gd name="connsiteY0" fmla="*/ 49636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0 w 2635250"/>
                <a:gd name="connsiteY8" fmla="*/ 496367 h 2718778"/>
                <a:gd name="connsiteX0" fmla="*/ 349250 w 2635250"/>
                <a:gd name="connsiteY0" fmla="*/ 1226617 h 2718778"/>
                <a:gd name="connsiteX1" fmla="*/ 693217 w 2635250"/>
                <a:gd name="connsiteY1" fmla="*/ 57150 h 2718778"/>
                <a:gd name="connsiteX2" fmla="*/ 1599133 w 2635250"/>
                <a:gd name="connsiteY2" fmla="*/ 0 h 2718778"/>
                <a:gd name="connsiteX3" fmla="*/ 2120900 w 2635250"/>
                <a:gd name="connsiteY3" fmla="*/ 1023417 h 2718778"/>
                <a:gd name="connsiteX4" fmla="*/ 2635250 w 2635250"/>
                <a:gd name="connsiteY4" fmla="*/ 2279561 h 2718778"/>
                <a:gd name="connsiteX5" fmla="*/ 2196033 w 2635250"/>
                <a:gd name="connsiteY5" fmla="*/ 2718778 h 2718778"/>
                <a:gd name="connsiteX6" fmla="*/ 439217 w 2635250"/>
                <a:gd name="connsiteY6" fmla="*/ 2718778 h 2718778"/>
                <a:gd name="connsiteX7" fmla="*/ 0 w 2635250"/>
                <a:gd name="connsiteY7" fmla="*/ 2279561 h 2718778"/>
                <a:gd name="connsiteX8" fmla="*/ 349250 w 2635250"/>
                <a:gd name="connsiteY8" fmla="*/ 1226617 h 2718778"/>
                <a:gd name="connsiteX0" fmla="*/ 106071 w 2392071"/>
                <a:gd name="connsiteY0" fmla="*/ 1226617 h 2718778"/>
                <a:gd name="connsiteX1" fmla="*/ 450038 w 2392071"/>
                <a:gd name="connsiteY1" fmla="*/ 57150 h 2718778"/>
                <a:gd name="connsiteX2" fmla="*/ 1355954 w 2392071"/>
                <a:gd name="connsiteY2" fmla="*/ 0 h 2718778"/>
                <a:gd name="connsiteX3" fmla="*/ 1877721 w 2392071"/>
                <a:gd name="connsiteY3" fmla="*/ 1023417 h 2718778"/>
                <a:gd name="connsiteX4" fmla="*/ 2392071 w 2392071"/>
                <a:gd name="connsiteY4" fmla="*/ 2279561 h 2718778"/>
                <a:gd name="connsiteX5" fmla="*/ 1952854 w 2392071"/>
                <a:gd name="connsiteY5" fmla="*/ 2718778 h 2718778"/>
                <a:gd name="connsiteX6" fmla="*/ 196038 w 2392071"/>
                <a:gd name="connsiteY6" fmla="*/ 2718778 h 2718778"/>
                <a:gd name="connsiteX7" fmla="*/ 4471 w 2392071"/>
                <a:gd name="connsiteY7" fmla="*/ 1460411 h 2718778"/>
                <a:gd name="connsiteX8" fmla="*/ 106071 w 2392071"/>
                <a:gd name="connsiteY8" fmla="*/ 1226617 h 2718778"/>
                <a:gd name="connsiteX0" fmla="*/ 102264 w 2388264"/>
                <a:gd name="connsiteY0" fmla="*/ 1226617 h 2718778"/>
                <a:gd name="connsiteX1" fmla="*/ 446231 w 2388264"/>
                <a:gd name="connsiteY1" fmla="*/ 57150 h 2718778"/>
                <a:gd name="connsiteX2" fmla="*/ 1352147 w 2388264"/>
                <a:gd name="connsiteY2" fmla="*/ 0 h 2718778"/>
                <a:gd name="connsiteX3" fmla="*/ 1873914 w 2388264"/>
                <a:gd name="connsiteY3" fmla="*/ 1023417 h 2718778"/>
                <a:gd name="connsiteX4" fmla="*/ 2388264 w 2388264"/>
                <a:gd name="connsiteY4" fmla="*/ 2279561 h 2718778"/>
                <a:gd name="connsiteX5" fmla="*/ 1949047 w 2388264"/>
                <a:gd name="connsiteY5" fmla="*/ 2718778 h 2718778"/>
                <a:gd name="connsiteX6" fmla="*/ 192231 w 2388264"/>
                <a:gd name="connsiteY6" fmla="*/ 2718778 h 2718778"/>
                <a:gd name="connsiteX7" fmla="*/ 346926 w 2388264"/>
                <a:gd name="connsiteY7" fmla="*/ 1718478 h 2718778"/>
                <a:gd name="connsiteX8" fmla="*/ 664 w 2388264"/>
                <a:gd name="connsiteY8" fmla="*/ 1460411 h 2718778"/>
                <a:gd name="connsiteX9" fmla="*/ 102264 w 2388264"/>
                <a:gd name="connsiteY9" fmla="*/ 1226617 h 2718778"/>
                <a:gd name="connsiteX0" fmla="*/ 102245 w 2388245"/>
                <a:gd name="connsiteY0" fmla="*/ 1226617 h 2718778"/>
                <a:gd name="connsiteX1" fmla="*/ 446212 w 2388245"/>
                <a:gd name="connsiteY1" fmla="*/ 57150 h 2718778"/>
                <a:gd name="connsiteX2" fmla="*/ 1352128 w 2388245"/>
                <a:gd name="connsiteY2" fmla="*/ 0 h 2718778"/>
                <a:gd name="connsiteX3" fmla="*/ 1873895 w 2388245"/>
                <a:gd name="connsiteY3" fmla="*/ 1023417 h 2718778"/>
                <a:gd name="connsiteX4" fmla="*/ 2388245 w 2388245"/>
                <a:gd name="connsiteY4" fmla="*/ 2279561 h 2718778"/>
                <a:gd name="connsiteX5" fmla="*/ 1949028 w 2388245"/>
                <a:gd name="connsiteY5" fmla="*/ 2718778 h 2718778"/>
                <a:gd name="connsiteX6" fmla="*/ 192212 w 2388245"/>
                <a:gd name="connsiteY6" fmla="*/ 2718778 h 2718778"/>
                <a:gd name="connsiteX7" fmla="*/ 740606 w 2388245"/>
                <a:gd name="connsiteY7" fmla="*/ 2156628 h 2718778"/>
                <a:gd name="connsiteX8" fmla="*/ 346907 w 2388245"/>
                <a:gd name="connsiteY8" fmla="*/ 1718478 h 2718778"/>
                <a:gd name="connsiteX9" fmla="*/ 645 w 2388245"/>
                <a:gd name="connsiteY9" fmla="*/ 1460411 h 2718778"/>
                <a:gd name="connsiteX10" fmla="*/ 102245 w 2388245"/>
                <a:gd name="connsiteY10" fmla="*/ 1226617 h 2718778"/>
                <a:gd name="connsiteX0" fmla="*/ 169021 w 2455021"/>
                <a:gd name="connsiteY0" fmla="*/ 1226617 h 2718778"/>
                <a:gd name="connsiteX1" fmla="*/ 512988 w 2455021"/>
                <a:gd name="connsiteY1" fmla="*/ 57150 h 2718778"/>
                <a:gd name="connsiteX2" fmla="*/ 1418904 w 2455021"/>
                <a:gd name="connsiteY2" fmla="*/ 0 h 2718778"/>
                <a:gd name="connsiteX3" fmla="*/ 1940671 w 2455021"/>
                <a:gd name="connsiteY3" fmla="*/ 1023417 h 2718778"/>
                <a:gd name="connsiteX4" fmla="*/ 2455021 w 2455021"/>
                <a:gd name="connsiteY4" fmla="*/ 2279561 h 2718778"/>
                <a:gd name="connsiteX5" fmla="*/ 2015804 w 2455021"/>
                <a:gd name="connsiteY5" fmla="*/ 2718778 h 2718778"/>
                <a:gd name="connsiteX6" fmla="*/ 55788 w 2455021"/>
                <a:gd name="connsiteY6" fmla="*/ 2648928 h 2718778"/>
                <a:gd name="connsiteX7" fmla="*/ 807382 w 2455021"/>
                <a:gd name="connsiteY7" fmla="*/ 2156628 h 2718778"/>
                <a:gd name="connsiteX8" fmla="*/ 413683 w 2455021"/>
                <a:gd name="connsiteY8" fmla="*/ 1718478 h 2718778"/>
                <a:gd name="connsiteX9" fmla="*/ 67421 w 2455021"/>
                <a:gd name="connsiteY9" fmla="*/ 1460411 h 2718778"/>
                <a:gd name="connsiteX10" fmla="*/ 169021 w 2455021"/>
                <a:gd name="connsiteY10" fmla="*/ 1226617 h 2718778"/>
                <a:gd name="connsiteX0" fmla="*/ 247271 w 2533271"/>
                <a:gd name="connsiteY0" fmla="*/ 1226617 h 2718778"/>
                <a:gd name="connsiteX1" fmla="*/ 591238 w 2533271"/>
                <a:gd name="connsiteY1" fmla="*/ 57150 h 2718778"/>
                <a:gd name="connsiteX2" fmla="*/ 1497154 w 2533271"/>
                <a:gd name="connsiteY2" fmla="*/ 0 h 2718778"/>
                <a:gd name="connsiteX3" fmla="*/ 2018921 w 2533271"/>
                <a:gd name="connsiteY3" fmla="*/ 1023417 h 2718778"/>
                <a:gd name="connsiteX4" fmla="*/ 2533271 w 2533271"/>
                <a:gd name="connsiteY4" fmla="*/ 2279561 h 2718778"/>
                <a:gd name="connsiteX5" fmla="*/ 2094054 w 2533271"/>
                <a:gd name="connsiteY5" fmla="*/ 2718778 h 2718778"/>
                <a:gd name="connsiteX6" fmla="*/ 134038 w 2533271"/>
                <a:gd name="connsiteY6" fmla="*/ 2648928 h 2718778"/>
                <a:gd name="connsiteX7" fmla="*/ 244282 w 2533271"/>
                <a:gd name="connsiteY7" fmla="*/ 2436028 h 2718778"/>
                <a:gd name="connsiteX8" fmla="*/ 885632 w 2533271"/>
                <a:gd name="connsiteY8" fmla="*/ 2156628 h 2718778"/>
                <a:gd name="connsiteX9" fmla="*/ 491933 w 2533271"/>
                <a:gd name="connsiteY9" fmla="*/ 1718478 h 2718778"/>
                <a:gd name="connsiteX10" fmla="*/ 145671 w 2533271"/>
                <a:gd name="connsiteY10" fmla="*/ 1460411 h 2718778"/>
                <a:gd name="connsiteX11" fmla="*/ 247271 w 2533271"/>
                <a:gd name="connsiteY11" fmla="*/ 1226617 h 2718778"/>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2533271 w 2533271"/>
                <a:gd name="connsiteY4" fmla="*/ 2279561 h 2950911"/>
                <a:gd name="connsiteX5" fmla="*/ 2094054 w 2533271"/>
                <a:gd name="connsiteY5" fmla="*/ 2718778 h 2950911"/>
                <a:gd name="connsiteX6" fmla="*/ 1190432 w 2533271"/>
                <a:gd name="connsiteY6" fmla="*/ 2950378 h 2950911"/>
                <a:gd name="connsiteX7" fmla="*/ 134038 w 2533271"/>
                <a:gd name="connsiteY7" fmla="*/ 2648928 h 2950911"/>
                <a:gd name="connsiteX8" fmla="*/ 244282 w 2533271"/>
                <a:gd name="connsiteY8" fmla="*/ 2436028 h 2950911"/>
                <a:gd name="connsiteX9" fmla="*/ 885632 w 2533271"/>
                <a:gd name="connsiteY9" fmla="*/ 2156628 h 2950911"/>
                <a:gd name="connsiteX10" fmla="*/ 491933 w 2533271"/>
                <a:gd name="connsiteY10" fmla="*/ 1718478 h 2950911"/>
                <a:gd name="connsiteX11" fmla="*/ 145671 w 2533271"/>
                <a:gd name="connsiteY11" fmla="*/ 1460411 h 2950911"/>
                <a:gd name="connsiteX12" fmla="*/ 247271 w 2533271"/>
                <a:gd name="connsiteY12"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2533271 w 2533271"/>
                <a:gd name="connsiteY5" fmla="*/ 2279561 h 2950911"/>
                <a:gd name="connsiteX6" fmla="*/ 2094054 w 2533271"/>
                <a:gd name="connsiteY6" fmla="*/ 2718778 h 2950911"/>
                <a:gd name="connsiteX7" fmla="*/ 1190432 w 2533271"/>
                <a:gd name="connsiteY7" fmla="*/ 2950378 h 2950911"/>
                <a:gd name="connsiteX8" fmla="*/ 134038 w 2533271"/>
                <a:gd name="connsiteY8" fmla="*/ 2648928 h 2950911"/>
                <a:gd name="connsiteX9" fmla="*/ 244282 w 2533271"/>
                <a:gd name="connsiteY9" fmla="*/ 2436028 h 2950911"/>
                <a:gd name="connsiteX10" fmla="*/ 885632 w 2533271"/>
                <a:gd name="connsiteY10" fmla="*/ 2156628 h 2950911"/>
                <a:gd name="connsiteX11" fmla="*/ 491933 w 2533271"/>
                <a:gd name="connsiteY11" fmla="*/ 1718478 h 2950911"/>
                <a:gd name="connsiteX12" fmla="*/ 145671 w 2533271"/>
                <a:gd name="connsiteY12" fmla="*/ 1460411 h 2950911"/>
                <a:gd name="connsiteX13" fmla="*/ 247271 w 2533271"/>
                <a:gd name="connsiteY13" fmla="*/ 1226617 h 2950911"/>
                <a:gd name="connsiteX0" fmla="*/ 247271 w 2533271"/>
                <a:gd name="connsiteY0" fmla="*/ 1226617 h 2950911"/>
                <a:gd name="connsiteX1" fmla="*/ 591238 w 2533271"/>
                <a:gd name="connsiteY1" fmla="*/ 57150 h 2950911"/>
                <a:gd name="connsiteX2" fmla="*/ 1497154 w 2533271"/>
                <a:gd name="connsiteY2" fmla="*/ 0 h 2950911"/>
                <a:gd name="connsiteX3" fmla="*/ 2018921 w 2533271"/>
                <a:gd name="connsiteY3" fmla="*/ 1023417 h 2950911"/>
                <a:gd name="connsiteX4" fmla="*/ 1901632 w 2533271"/>
                <a:gd name="connsiteY4" fmla="*/ 1547028 h 2950911"/>
                <a:gd name="connsiteX5" fmla="*/ 1609532 w 2533271"/>
                <a:gd name="connsiteY5" fmla="*/ 2067728 h 2950911"/>
                <a:gd name="connsiteX6" fmla="*/ 2533271 w 2533271"/>
                <a:gd name="connsiteY6" fmla="*/ 2279561 h 2950911"/>
                <a:gd name="connsiteX7" fmla="*/ 2094054 w 2533271"/>
                <a:gd name="connsiteY7" fmla="*/ 2718778 h 2950911"/>
                <a:gd name="connsiteX8" fmla="*/ 1190432 w 2533271"/>
                <a:gd name="connsiteY8" fmla="*/ 2950378 h 2950911"/>
                <a:gd name="connsiteX9" fmla="*/ 134038 w 2533271"/>
                <a:gd name="connsiteY9" fmla="*/ 2648928 h 2950911"/>
                <a:gd name="connsiteX10" fmla="*/ 244282 w 2533271"/>
                <a:gd name="connsiteY10" fmla="*/ 2436028 h 2950911"/>
                <a:gd name="connsiteX11" fmla="*/ 885632 w 2533271"/>
                <a:gd name="connsiteY11" fmla="*/ 2156628 h 2950911"/>
                <a:gd name="connsiteX12" fmla="*/ 491933 w 2533271"/>
                <a:gd name="connsiteY12" fmla="*/ 1718478 h 2950911"/>
                <a:gd name="connsiteX13" fmla="*/ 145671 w 2533271"/>
                <a:gd name="connsiteY13" fmla="*/ 1460411 h 2950911"/>
                <a:gd name="connsiteX14" fmla="*/ 247271 w 2533271"/>
                <a:gd name="connsiteY14" fmla="*/ 1226617 h 2950911"/>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609532 w 2533271"/>
                <a:gd name="connsiteY5" fmla="*/ 2067728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33271"/>
                <a:gd name="connsiteY0" fmla="*/ 1226617 h 2950378"/>
                <a:gd name="connsiteX1" fmla="*/ 591238 w 2533271"/>
                <a:gd name="connsiteY1" fmla="*/ 57150 h 2950378"/>
                <a:gd name="connsiteX2" fmla="*/ 1497154 w 2533271"/>
                <a:gd name="connsiteY2" fmla="*/ 0 h 2950378"/>
                <a:gd name="connsiteX3" fmla="*/ 2018921 w 2533271"/>
                <a:gd name="connsiteY3" fmla="*/ 1023417 h 2950378"/>
                <a:gd name="connsiteX4" fmla="*/ 1901632 w 2533271"/>
                <a:gd name="connsiteY4" fmla="*/ 1547028 h 2950378"/>
                <a:gd name="connsiteX5" fmla="*/ 1578575 w 2533271"/>
                <a:gd name="connsiteY5" fmla="*/ 2060585 h 2950378"/>
                <a:gd name="connsiteX6" fmla="*/ 2533271 w 2533271"/>
                <a:gd name="connsiteY6" fmla="*/ 2279561 h 2950378"/>
                <a:gd name="connsiteX7" fmla="*/ 1190432 w 2533271"/>
                <a:gd name="connsiteY7" fmla="*/ 2950378 h 2950378"/>
                <a:gd name="connsiteX8" fmla="*/ 134038 w 2533271"/>
                <a:gd name="connsiteY8" fmla="*/ 2648928 h 2950378"/>
                <a:gd name="connsiteX9" fmla="*/ 244282 w 2533271"/>
                <a:gd name="connsiteY9" fmla="*/ 2436028 h 2950378"/>
                <a:gd name="connsiteX10" fmla="*/ 885632 w 2533271"/>
                <a:gd name="connsiteY10" fmla="*/ 2156628 h 2950378"/>
                <a:gd name="connsiteX11" fmla="*/ 491933 w 2533271"/>
                <a:gd name="connsiteY11" fmla="*/ 1718478 h 2950378"/>
                <a:gd name="connsiteX12" fmla="*/ 145671 w 2533271"/>
                <a:gd name="connsiteY12" fmla="*/ 1460411 h 2950378"/>
                <a:gd name="connsiteX13" fmla="*/ 247271 w 2533271"/>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50378"/>
                <a:gd name="connsiteX1" fmla="*/ 591238 w 2580896"/>
                <a:gd name="connsiteY1" fmla="*/ 57150 h 2950378"/>
                <a:gd name="connsiteX2" fmla="*/ 1497154 w 2580896"/>
                <a:gd name="connsiteY2" fmla="*/ 0 h 2950378"/>
                <a:gd name="connsiteX3" fmla="*/ 2018921 w 2580896"/>
                <a:gd name="connsiteY3" fmla="*/ 1023417 h 2950378"/>
                <a:gd name="connsiteX4" fmla="*/ 1901632 w 2580896"/>
                <a:gd name="connsiteY4" fmla="*/ 1547028 h 2950378"/>
                <a:gd name="connsiteX5" fmla="*/ 1578575 w 2580896"/>
                <a:gd name="connsiteY5" fmla="*/ 2060585 h 2950378"/>
                <a:gd name="connsiteX6" fmla="*/ 2580896 w 2580896"/>
                <a:gd name="connsiteY6" fmla="*/ 2379574 h 2950378"/>
                <a:gd name="connsiteX7" fmla="*/ 1190432 w 2580896"/>
                <a:gd name="connsiteY7" fmla="*/ 2950378 h 2950378"/>
                <a:gd name="connsiteX8" fmla="*/ 134038 w 2580896"/>
                <a:gd name="connsiteY8" fmla="*/ 2648928 h 2950378"/>
                <a:gd name="connsiteX9" fmla="*/ 244282 w 2580896"/>
                <a:gd name="connsiteY9" fmla="*/ 2436028 h 2950378"/>
                <a:gd name="connsiteX10" fmla="*/ 885632 w 2580896"/>
                <a:gd name="connsiteY10" fmla="*/ 2156628 h 2950378"/>
                <a:gd name="connsiteX11" fmla="*/ 491933 w 2580896"/>
                <a:gd name="connsiteY11" fmla="*/ 1718478 h 2950378"/>
                <a:gd name="connsiteX12" fmla="*/ 145671 w 2580896"/>
                <a:gd name="connsiteY12" fmla="*/ 1460411 h 2950378"/>
                <a:gd name="connsiteX13" fmla="*/ 247271 w 2580896"/>
                <a:gd name="connsiteY13" fmla="*/ 1226617 h 2950378"/>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5615"/>
                <a:gd name="connsiteX1" fmla="*/ 591238 w 2580896"/>
                <a:gd name="connsiteY1" fmla="*/ 57150 h 2945615"/>
                <a:gd name="connsiteX2" fmla="*/ 1497154 w 2580896"/>
                <a:gd name="connsiteY2" fmla="*/ 0 h 2945615"/>
                <a:gd name="connsiteX3" fmla="*/ 2018921 w 2580896"/>
                <a:gd name="connsiteY3" fmla="*/ 1023417 h 2945615"/>
                <a:gd name="connsiteX4" fmla="*/ 1901632 w 2580896"/>
                <a:gd name="connsiteY4" fmla="*/ 1547028 h 2945615"/>
                <a:gd name="connsiteX5" fmla="*/ 1578575 w 2580896"/>
                <a:gd name="connsiteY5" fmla="*/ 2060585 h 2945615"/>
                <a:gd name="connsiteX6" fmla="*/ 2580896 w 2580896"/>
                <a:gd name="connsiteY6" fmla="*/ 2379574 h 2945615"/>
                <a:gd name="connsiteX7" fmla="*/ 1283301 w 2580896"/>
                <a:gd name="connsiteY7" fmla="*/ 2945615 h 2945615"/>
                <a:gd name="connsiteX8" fmla="*/ 134038 w 2580896"/>
                <a:gd name="connsiteY8" fmla="*/ 2648928 h 2945615"/>
                <a:gd name="connsiteX9" fmla="*/ 244282 w 2580896"/>
                <a:gd name="connsiteY9" fmla="*/ 2436028 h 2945615"/>
                <a:gd name="connsiteX10" fmla="*/ 885632 w 2580896"/>
                <a:gd name="connsiteY10" fmla="*/ 2156628 h 2945615"/>
                <a:gd name="connsiteX11" fmla="*/ 491933 w 2580896"/>
                <a:gd name="connsiteY11" fmla="*/ 1718478 h 2945615"/>
                <a:gd name="connsiteX12" fmla="*/ 145671 w 2580896"/>
                <a:gd name="connsiteY12" fmla="*/ 1460411 h 2945615"/>
                <a:gd name="connsiteX13" fmla="*/ 247271 w 2580896"/>
                <a:gd name="connsiteY13" fmla="*/ 1226617 h 2945615"/>
                <a:gd name="connsiteX0" fmla="*/ 247271 w 2580896"/>
                <a:gd name="connsiteY0" fmla="*/ 1226617 h 2946035"/>
                <a:gd name="connsiteX1" fmla="*/ 591238 w 2580896"/>
                <a:gd name="connsiteY1" fmla="*/ 57150 h 2946035"/>
                <a:gd name="connsiteX2" fmla="*/ 1497154 w 2580896"/>
                <a:gd name="connsiteY2" fmla="*/ 0 h 2946035"/>
                <a:gd name="connsiteX3" fmla="*/ 2018921 w 2580896"/>
                <a:gd name="connsiteY3" fmla="*/ 1023417 h 2946035"/>
                <a:gd name="connsiteX4" fmla="*/ 1901632 w 2580896"/>
                <a:gd name="connsiteY4" fmla="*/ 1547028 h 2946035"/>
                <a:gd name="connsiteX5" fmla="*/ 1578575 w 2580896"/>
                <a:gd name="connsiteY5" fmla="*/ 2060585 h 2946035"/>
                <a:gd name="connsiteX6" fmla="*/ 2580896 w 2580896"/>
                <a:gd name="connsiteY6" fmla="*/ 2379574 h 2946035"/>
                <a:gd name="connsiteX7" fmla="*/ 1283301 w 2580896"/>
                <a:gd name="connsiteY7" fmla="*/ 2945615 h 2946035"/>
                <a:gd name="connsiteX8" fmla="*/ 134038 w 2580896"/>
                <a:gd name="connsiteY8" fmla="*/ 2648928 h 2946035"/>
                <a:gd name="connsiteX9" fmla="*/ 244282 w 2580896"/>
                <a:gd name="connsiteY9" fmla="*/ 2436028 h 2946035"/>
                <a:gd name="connsiteX10" fmla="*/ 885632 w 2580896"/>
                <a:gd name="connsiteY10" fmla="*/ 2156628 h 2946035"/>
                <a:gd name="connsiteX11" fmla="*/ 491933 w 2580896"/>
                <a:gd name="connsiteY11" fmla="*/ 1718478 h 2946035"/>
                <a:gd name="connsiteX12" fmla="*/ 145671 w 2580896"/>
                <a:gd name="connsiteY12" fmla="*/ 1460411 h 2946035"/>
                <a:gd name="connsiteX13" fmla="*/ 247271 w 2580896"/>
                <a:gd name="connsiteY13" fmla="*/ 1226617 h 294603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47271 w 2580896"/>
                <a:gd name="connsiteY0" fmla="*/ 1226617 h 2942295"/>
                <a:gd name="connsiteX1" fmla="*/ 591238 w 2580896"/>
                <a:gd name="connsiteY1" fmla="*/ 57150 h 2942295"/>
                <a:gd name="connsiteX2" fmla="*/ 1497154 w 2580896"/>
                <a:gd name="connsiteY2" fmla="*/ 0 h 2942295"/>
                <a:gd name="connsiteX3" fmla="*/ 2018921 w 2580896"/>
                <a:gd name="connsiteY3" fmla="*/ 1023417 h 2942295"/>
                <a:gd name="connsiteX4" fmla="*/ 1901632 w 2580896"/>
                <a:gd name="connsiteY4" fmla="*/ 1547028 h 2942295"/>
                <a:gd name="connsiteX5" fmla="*/ 1578575 w 2580896"/>
                <a:gd name="connsiteY5" fmla="*/ 2060585 h 2942295"/>
                <a:gd name="connsiteX6" fmla="*/ 2580896 w 2580896"/>
                <a:gd name="connsiteY6" fmla="*/ 2379574 h 2942295"/>
                <a:gd name="connsiteX7" fmla="*/ 1283301 w 2580896"/>
                <a:gd name="connsiteY7" fmla="*/ 2940852 h 2942295"/>
                <a:gd name="connsiteX8" fmla="*/ 134038 w 2580896"/>
                <a:gd name="connsiteY8" fmla="*/ 2648928 h 2942295"/>
                <a:gd name="connsiteX9" fmla="*/ 244282 w 2580896"/>
                <a:gd name="connsiteY9" fmla="*/ 2436028 h 2942295"/>
                <a:gd name="connsiteX10" fmla="*/ 885632 w 2580896"/>
                <a:gd name="connsiteY10" fmla="*/ 2156628 h 2942295"/>
                <a:gd name="connsiteX11" fmla="*/ 491933 w 2580896"/>
                <a:gd name="connsiteY11" fmla="*/ 1718478 h 2942295"/>
                <a:gd name="connsiteX12" fmla="*/ 145671 w 2580896"/>
                <a:gd name="connsiteY12" fmla="*/ 1460411 h 2942295"/>
                <a:gd name="connsiteX13" fmla="*/ 247271 w 2580896"/>
                <a:gd name="connsiteY13" fmla="*/ 1226617 h 2942295"/>
                <a:gd name="connsiteX0" fmla="*/ 285662 w 2619287"/>
                <a:gd name="connsiteY0" fmla="*/ 1226617 h 2649378"/>
                <a:gd name="connsiteX1" fmla="*/ 629629 w 2619287"/>
                <a:gd name="connsiteY1" fmla="*/ 57150 h 2649378"/>
                <a:gd name="connsiteX2" fmla="*/ 1535545 w 2619287"/>
                <a:gd name="connsiteY2" fmla="*/ 0 h 2649378"/>
                <a:gd name="connsiteX3" fmla="*/ 2057312 w 2619287"/>
                <a:gd name="connsiteY3" fmla="*/ 1023417 h 2649378"/>
                <a:gd name="connsiteX4" fmla="*/ 1940023 w 2619287"/>
                <a:gd name="connsiteY4" fmla="*/ 1547028 h 2649378"/>
                <a:gd name="connsiteX5" fmla="*/ 1616966 w 2619287"/>
                <a:gd name="connsiteY5" fmla="*/ 2060585 h 2649378"/>
                <a:gd name="connsiteX6" fmla="*/ 2619287 w 2619287"/>
                <a:gd name="connsiteY6" fmla="*/ 2379574 h 2649378"/>
                <a:gd name="connsiteX7" fmla="*/ 172429 w 2619287"/>
                <a:gd name="connsiteY7" fmla="*/ 2648928 h 2649378"/>
                <a:gd name="connsiteX8" fmla="*/ 282673 w 2619287"/>
                <a:gd name="connsiteY8" fmla="*/ 2436028 h 2649378"/>
                <a:gd name="connsiteX9" fmla="*/ 924023 w 2619287"/>
                <a:gd name="connsiteY9" fmla="*/ 2156628 h 2649378"/>
                <a:gd name="connsiteX10" fmla="*/ 530324 w 2619287"/>
                <a:gd name="connsiteY10" fmla="*/ 1718478 h 2649378"/>
                <a:gd name="connsiteX11" fmla="*/ 184062 w 2619287"/>
                <a:gd name="connsiteY11" fmla="*/ 1460411 h 2649378"/>
                <a:gd name="connsiteX12" fmla="*/ 285662 w 2619287"/>
                <a:gd name="connsiteY12" fmla="*/ 1226617 h 2649378"/>
                <a:gd name="connsiteX0" fmla="*/ 285662 w 2619287"/>
                <a:gd name="connsiteY0" fmla="*/ 1226617 h 2873295"/>
                <a:gd name="connsiteX1" fmla="*/ 629629 w 2619287"/>
                <a:gd name="connsiteY1" fmla="*/ 57150 h 2873295"/>
                <a:gd name="connsiteX2" fmla="*/ 1535545 w 2619287"/>
                <a:gd name="connsiteY2" fmla="*/ 0 h 2873295"/>
                <a:gd name="connsiteX3" fmla="*/ 2057312 w 2619287"/>
                <a:gd name="connsiteY3" fmla="*/ 1023417 h 2873295"/>
                <a:gd name="connsiteX4" fmla="*/ 1940023 w 2619287"/>
                <a:gd name="connsiteY4" fmla="*/ 1547028 h 2873295"/>
                <a:gd name="connsiteX5" fmla="*/ 1616966 w 2619287"/>
                <a:gd name="connsiteY5" fmla="*/ 2060585 h 2873295"/>
                <a:gd name="connsiteX6" fmla="*/ 2619287 w 2619287"/>
                <a:gd name="connsiteY6" fmla="*/ 2379574 h 2873295"/>
                <a:gd name="connsiteX7" fmla="*/ 172429 w 2619287"/>
                <a:gd name="connsiteY7" fmla="*/ 2648928 h 2873295"/>
                <a:gd name="connsiteX8" fmla="*/ 282673 w 2619287"/>
                <a:gd name="connsiteY8" fmla="*/ 2436028 h 2873295"/>
                <a:gd name="connsiteX9" fmla="*/ 924023 w 2619287"/>
                <a:gd name="connsiteY9" fmla="*/ 2156628 h 2873295"/>
                <a:gd name="connsiteX10" fmla="*/ 530324 w 2619287"/>
                <a:gd name="connsiteY10" fmla="*/ 1718478 h 2873295"/>
                <a:gd name="connsiteX11" fmla="*/ 184062 w 2619287"/>
                <a:gd name="connsiteY11" fmla="*/ 1460411 h 2873295"/>
                <a:gd name="connsiteX12" fmla="*/ 285662 w 2619287"/>
                <a:gd name="connsiteY12" fmla="*/ 1226617 h 2873295"/>
                <a:gd name="connsiteX0" fmla="*/ 285662 w 2619287"/>
                <a:gd name="connsiteY0" fmla="*/ 1226617 h 2942249"/>
                <a:gd name="connsiteX1" fmla="*/ 629629 w 2619287"/>
                <a:gd name="connsiteY1" fmla="*/ 57150 h 2942249"/>
                <a:gd name="connsiteX2" fmla="*/ 1535545 w 2619287"/>
                <a:gd name="connsiteY2" fmla="*/ 0 h 2942249"/>
                <a:gd name="connsiteX3" fmla="*/ 2057312 w 2619287"/>
                <a:gd name="connsiteY3" fmla="*/ 1023417 h 2942249"/>
                <a:gd name="connsiteX4" fmla="*/ 1940023 w 2619287"/>
                <a:gd name="connsiteY4" fmla="*/ 1547028 h 2942249"/>
                <a:gd name="connsiteX5" fmla="*/ 1616966 w 2619287"/>
                <a:gd name="connsiteY5" fmla="*/ 2060585 h 2942249"/>
                <a:gd name="connsiteX6" fmla="*/ 2619287 w 2619287"/>
                <a:gd name="connsiteY6" fmla="*/ 2379574 h 2942249"/>
                <a:gd name="connsiteX7" fmla="*/ 172429 w 2619287"/>
                <a:gd name="connsiteY7" fmla="*/ 2648928 h 2942249"/>
                <a:gd name="connsiteX8" fmla="*/ 282673 w 2619287"/>
                <a:gd name="connsiteY8" fmla="*/ 2436028 h 2942249"/>
                <a:gd name="connsiteX9" fmla="*/ 924023 w 2619287"/>
                <a:gd name="connsiteY9" fmla="*/ 2156628 h 2942249"/>
                <a:gd name="connsiteX10" fmla="*/ 530324 w 2619287"/>
                <a:gd name="connsiteY10" fmla="*/ 1718478 h 2942249"/>
                <a:gd name="connsiteX11" fmla="*/ 184062 w 2619287"/>
                <a:gd name="connsiteY11" fmla="*/ 1460411 h 2942249"/>
                <a:gd name="connsiteX12" fmla="*/ 285662 w 2619287"/>
                <a:gd name="connsiteY12" fmla="*/ 1226617 h 2942249"/>
                <a:gd name="connsiteX0" fmla="*/ 303749 w 2637374"/>
                <a:gd name="connsiteY0" fmla="*/ 1226617 h 2941198"/>
                <a:gd name="connsiteX1" fmla="*/ 647716 w 2637374"/>
                <a:gd name="connsiteY1" fmla="*/ 57150 h 2941198"/>
                <a:gd name="connsiteX2" fmla="*/ 1553632 w 2637374"/>
                <a:gd name="connsiteY2" fmla="*/ 0 h 2941198"/>
                <a:gd name="connsiteX3" fmla="*/ 2075399 w 2637374"/>
                <a:gd name="connsiteY3" fmla="*/ 1023417 h 2941198"/>
                <a:gd name="connsiteX4" fmla="*/ 1958110 w 2637374"/>
                <a:gd name="connsiteY4" fmla="*/ 1547028 h 2941198"/>
                <a:gd name="connsiteX5" fmla="*/ 1635053 w 2637374"/>
                <a:gd name="connsiteY5" fmla="*/ 2060585 h 2941198"/>
                <a:gd name="connsiteX6" fmla="*/ 2637374 w 2637374"/>
                <a:gd name="connsiteY6" fmla="*/ 2379574 h 2941198"/>
                <a:gd name="connsiteX7" fmla="*/ 166704 w 2637374"/>
                <a:gd name="connsiteY7" fmla="*/ 2646547 h 2941198"/>
                <a:gd name="connsiteX8" fmla="*/ 300760 w 2637374"/>
                <a:gd name="connsiteY8" fmla="*/ 2436028 h 2941198"/>
                <a:gd name="connsiteX9" fmla="*/ 942110 w 2637374"/>
                <a:gd name="connsiteY9" fmla="*/ 2156628 h 2941198"/>
                <a:gd name="connsiteX10" fmla="*/ 548411 w 2637374"/>
                <a:gd name="connsiteY10" fmla="*/ 1718478 h 2941198"/>
                <a:gd name="connsiteX11" fmla="*/ 202149 w 2637374"/>
                <a:gd name="connsiteY11" fmla="*/ 1460411 h 2941198"/>
                <a:gd name="connsiteX12" fmla="*/ 303749 w 2637374"/>
                <a:gd name="connsiteY12" fmla="*/ 1226617 h 2941198"/>
                <a:gd name="connsiteX0" fmla="*/ 303749 w 2637374"/>
                <a:gd name="connsiteY0" fmla="*/ 1226617 h 2932279"/>
                <a:gd name="connsiteX1" fmla="*/ 647716 w 2637374"/>
                <a:gd name="connsiteY1" fmla="*/ 57150 h 2932279"/>
                <a:gd name="connsiteX2" fmla="*/ 1553632 w 2637374"/>
                <a:gd name="connsiteY2" fmla="*/ 0 h 2932279"/>
                <a:gd name="connsiteX3" fmla="*/ 2075399 w 2637374"/>
                <a:gd name="connsiteY3" fmla="*/ 1023417 h 2932279"/>
                <a:gd name="connsiteX4" fmla="*/ 1958110 w 2637374"/>
                <a:gd name="connsiteY4" fmla="*/ 1547028 h 2932279"/>
                <a:gd name="connsiteX5" fmla="*/ 1635053 w 2637374"/>
                <a:gd name="connsiteY5" fmla="*/ 2060585 h 2932279"/>
                <a:gd name="connsiteX6" fmla="*/ 2637374 w 2637374"/>
                <a:gd name="connsiteY6" fmla="*/ 2379574 h 2932279"/>
                <a:gd name="connsiteX7" fmla="*/ 166704 w 2637374"/>
                <a:gd name="connsiteY7" fmla="*/ 2646547 h 2932279"/>
                <a:gd name="connsiteX8" fmla="*/ 300760 w 2637374"/>
                <a:gd name="connsiteY8" fmla="*/ 2436028 h 2932279"/>
                <a:gd name="connsiteX9" fmla="*/ 942110 w 2637374"/>
                <a:gd name="connsiteY9" fmla="*/ 2156628 h 2932279"/>
                <a:gd name="connsiteX10" fmla="*/ 548411 w 2637374"/>
                <a:gd name="connsiteY10" fmla="*/ 1718478 h 2932279"/>
                <a:gd name="connsiteX11" fmla="*/ 202149 w 2637374"/>
                <a:gd name="connsiteY11" fmla="*/ 1460411 h 2932279"/>
                <a:gd name="connsiteX12" fmla="*/ 303749 w 2637374"/>
                <a:gd name="connsiteY12" fmla="*/ 1226617 h 2932279"/>
                <a:gd name="connsiteX0" fmla="*/ 300103 w 2633728"/>
                <a:gd name="connsiteY0" fmla="*/ 1226617 h 2930229"/>
                <a:gd name="connsiteX1" fmla="*/ 644070 w 2633728"/>
                <a:gd name="connsiteY1" fmla="*/ 57150 h 2930229"/>
                <a:gd name="connsiteX2" fmla="*/ 1549986 w 2633728"/>
                <a:gd name="connsiteY2" fmla="*/ 0 h 2930229"/>
                <a:gd name="connsiteX3" fmla="*/ 2071753 w 2633728"/>
                <a:gd name="connsiteY3" fmla="*/ 1023417 h 2930229"/>
                <a:gd name="connsiteX4" fmla="*/ 1954464 w 2633728"/>
                <a:gd name="connsiteY4" fmla="*/ 1547028 h 2930229"/>
                <a:gd name="connsiteX5" fmla="*/ 1631407 w 2633728"/>
                <a:gd name="connsiteY5" fmla="*/ 2060585 h 2930229"/>
                <a:gd name="connsiteX6" fmla="*/ 2633728 w 2633728"/>
                <a:gd name="connsiteY6" fmla="*/ 2379574 h 2930229"/>
                <a:gd name="connsiteX7" fmla="*/ 167821 w 2633728"/>
                <a:gd name="connsiteY7" fmla="*/ 2641784 h 2930229"/>
                <a:gd name="connsiteX8" fmla="*/ 297114 w 2633728"/>
                <a:gd name="connsiteY8" fmla="*/ 2436028 h 2930229"/>
                <a:gd name="connsiteX9" fmla="*/ 938464 w 2633728"/>
                <a:gd name="connsiteY9" fmla="*/ 2156628 h 2930229"/>
                <a:gd name="connsiteX10" fmla="*/ 544765 w 2633728"/>
                <a:gd name="connsiteY10" fmla="*/ 1718478 h 2930229"/>
                <a:gd name="connsiteX11" fmla="*/ 198503 w 2633728"/>
                <a:gd name="connsiteY11" fmla="*/ 1460411 h 2930229"/>
                <a:gd name="connsiteX12" fmla="*/ 300103 w 2633728"/>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9293 w 2465907"/>
                <a:gd name="connsiteY8" fmla="*/ 2436028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70643 w 2465907"/>
                <a:gd name="connsiteY9" fmla="*/ 2156628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76944 w 2465907"/>
                <a:gd name="connsiteY10" fmla="*/ 1718478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30682 w 2465907"/>
                <a:gd name="connsiteY11" fmla="*/ 1460411 h 2930229"/>
                <a:gd name="connsiteX12" fmla="*/ 132282 w 2465907"/>
                <a:gd name="connsiteY12"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476249 w 2465907"/>
                <a:gd name="connsiteY1" fmla="*/ 57150 h 2930229"/>
                <a:gd name="connsiteX2" fmla="*/ 1382165 w 2465907"/>
                <a:gd name="connsiteY2" fmla="*/ 0 h 2930229"/>
                <a:gd name="connsiteX3" fmla="*/ 1903932 w 2465907"/>
                <a:gd name="connsiteY3" fmla="*/ 1023417 h 2930229"/>
                <a:gd name="connsiteX4" fmla="*/ 1786643 w 2465907"/>
                <a:gd name="connsiteY4" fmla="*/ 1547028 h 2930229"/>
                <a:gd name="connsiteX5" fmla="*/ 1463586 w 2465907"/>
                <a:gd name="connsiteY5" fmla="*/ 2060585 h 2930229"/>
                <a:gd name="connsiteX6" fmla="*/ 2465907 w 2465907"/>
                <a:gd name="connsiteY6" fmla="*/ 2379574 h 2930229"/>
                <a:gd name="connsiteX7" fmla="*/ 0 w 2465907"/>
                <a:gd name="connsiteY7" fmla="*/ 2641784 h 2930229"/>
                <a:gd name="connsiteX8" fmla="*/ 126911 w 2465907"/>
                <a:gd name="connsiteY8" fmla="*/ 2445553 h 2930229"/>
                <a:gd name="connsiteX9" fmla="*/ 794456 w 2465907"/>
                <a:gd name="connsiteY9" fmla="*/ 2147103 h 2930229"/>
                <a:gd name="connsiteX10" fmla="*/ 369800 w 2465907"/>
                <a:gd name="connsiteY10" fmla="*/ 1716096 h 2930229"/>
                <a:gd name="connsiteX11" fmla="*/ 132282 w 2465907"/>
                <a:gd name="connsiteY11" fmla="*/ 1226617 h 2930229"/>
                <a:gd name="connsiteX0" fmla="*/ 132282 w 2465907"/>
                <a:gd name="connsiteY0" fmla="*/ 1226617 h 2930229"/>
                <a:gd name="connsiteX1" fmla="*/ 1382165 w 2465907"/>
                <a:gd name="connsiteY1" fmla="*/ 0 h 2930229"/>
                <a:gd name="connsiteX2" fmla="*/ 1903932 w 2465907"/>
                <a:gd name="connsiteY2" fmla="*/ 1023417 h 2930229"/>
                <a:gd name="connsiteX3" fmla="*/ 1786643 w 2465907"/>
                <a:gd name="connsiteY3" fmla="*/ 1547028 h 2930229"/>
                <a:gd name="connsiteX4" fmla="*/ 1463586 w 2465907"/>
                <a:gd name="connsiteY4" fmla="*/ 2060585 h 2930229"/>
                <a:gd name="connsiteX5" fmla="*/ 2465907 w 2465907"/>
                <a:gd name="connsiteY5" fmla="*/ 2379574 h 2930229"/>
                <a:gd name="connsiteX6" fmla="*/ 0 w 2465907"/>
                <a:gd name="connsiteY6" fmla="*/ 2641784 h 2930229"/>
                <a:gd name="connsiteX7" fmla="*/ 126911 w 2465907"/>
                <a:gd name="connsiteY7" fmla="*/ 2445553 h 2930229"/>
                <a:gd name="connsiteX8" fmla="*/ 794456 w 2465907"/>
                <a:gd name="connsiteY8" fmla="*/ 2147103 h 2930229"/>
                <a:gd name="connsiteX9" fmla="*/ 369800 w 2465907"/>
                <a:gd name="connsiteY9" fmla="*/ 1716096 h 2930229"/>
                <a:gd name="connsiteX10" fmla="*/ 132282 w 2465907"/>
                <a:gd name="connsiteY10" fmla="*/ 1226617 h 2930229"/>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2336 h 2965948"/>
                <a:gd name="connsiteX1" fmla="*/ 970209 w 2465907"/>
                <a:gd name="connsiteY1" fmla="*/ 0 h 2965948"/>
                <a:gd name="connsiteX2" fmla="*/ 1903932 w 2465907"/>
                <a:gd name="connsiteY2" fmla="*/ 1059136 h 2965948"/>
                <a:gd name="connsiteX3" fmla="*/ 1786643 w 2465907"/>
                <a:gd name="connsiteY3" fmla="*/ 1582747 h 2965948"/>
                <a:gd name="connsiteX4" fmla="*/ 1463586 w 2465907"/>
                <a:gd name="connsiteY4" fmla="*/ 2096304 h 2965948"/>
                <a:gd name="connsiteX5" fmla="*/ 2465907 w 2465907"/>
                <a:gd name="connsiteY5" fmla="*/ 2415293 h 2965948"/>
                <a:gd name="connsiteX6" fmla="*/ 0 w 2465907"/>
                <a:gd name="connsiteY6" fmla="*/ 2677503 h 2965948"/>
                <a:gd name="connsiteX7" fmla="*/ 126911 w 2465907"/>
                <a:gd name="connsiteY7" fmla="*/ 2481272 h 2965948"/>
                <a:gd name="connsiteX8" fmla="*/ 794456 w 2465907"/>
                <a:gd name="connsiteY8" fmla="*/ 2182822 h 2965948"/>
                <a:gd name="connsiteX9" fmla="*/ 369800 w 2465907"/>
                <a:gd name="connsiteY9" fmla="*/ 1751815 h 2965948"/>
                <a:gd name="connsiteX10" fmla="*/ 132282 w 2465907"/>
                <a:gd name="connsiteY10" fmla="*/ 1262336 h 2965948"/>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 name="connsiteX0" fmla="*/ 132282 w 2465907"/>
                <a:gd name="connsiteY0" fmla="*/ 1263857 h 2967469"/>
                <a:gd name="connsiteX1" fmla="*/ 970209 w 2465907"/>
                <a:gd name="connsiteY1" fmla="*/ 1521 h 2967469"/>
                <a:gd name="connsiteX2" fmla="*/ 1903932 w 2465907"/>
                <a:gd name="connsiteY2" fmla="*/ 1060657 h 2967469"/>
                <a:gd name="connsiteX3" fmla="*/ 1786643 w 2465907"/>
                <a:gd name="connsiteY3" fmla="*/ 1584268 h 2967469"/>
                <a:gd name="connsiteX4" fmla="*/ 1463586 w 2465907"/>
                <a:gd name="connsiteY4" fmla="*/ 2097825 h 2967469"/>
                <a:gd name="connsiteX5" fmla="*/ 2465907 w 2465907"/>
                <a:gd name="connsiteY5" fmla="*/ 2416814 h 2967469"/>
                <a:gd name="connsiteX6" fmla="*/ 0 w 2465907"/>
                <a:gd name="connsiteY6" fmla="*/ 2679024 h 2967469"/>
                <a:gd name="connsiteX7" fmla="*/ 126911 w 2465907"/>
                <a:gd name="connsiteY7" fmla="*/ 2482793 h 2967469"/>
                <a:gd name="connsiteX8" fmla="*/ 794456 w 2465907"/>
                <a:gd name="connsiteY8" fmla="*/ 2184343 h 2967469"/>
                <a:gd name="connsiteX9" fmla="*/ 369800 w 2465907"/>
                <a:gd name="connsiteY9" fmla="*/ 1753336 h 2967469"/>
                <a:gd name="connsiteX10" fmla="*/ 132282 w 2465907"/>
                <a:gd name="connsiteY10" fmla="*/ 1263857 h 296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5907" h="2967469">
                  <a:moveTo>
                    <a:pt x="132282" y="1263857"/>
                  </a:moveTo>
                  <a:cubicBezTo>
                    <a:pt x="-234772" y="118210"/>
                    <a:pt x="765422" y="-17000"/>
                    <a:pt x="970209" y="1521"/>
                  </a:cubicBezTo>
                  <a:cubicBezTo>
                    <a:pt x="1215164" y="18190"/>
                    <a:pt x="1982513" y="6078"/>
                    <a:pt x="1903932" y="1060657"/>
                  </a:cubicBezTo>
                  <a:cubicBezTo>
                    <a:pt x="2244513" y="1251068"/>
                    <a:pt x="1884211" y="1598643"/>
                    <a:pt x="1786643" y="1584268"/>
                  </a:cubicBezTo>
                  <a:cubicBezTo>
                    <a:pt x="1728435" y="1750162"/>
                    <a:pt x="1600375" y="1970032"/>
                    <a:pt x="1463586" y="2097825"/>
                  </a:cubicBezTo>
                  <a:cubicBezTo>
                    <a:pt x="2047724" y="2227968"/>
                    <a:pt x="2267531" y="2179515"/>
                    <a:pt x="2465907" y="2416814"/>
                  </a:cubicBezTo>
                  <a:cubicBezTo>
                    <a:pt x="1482201" y="3345928"/>
                    <a:pt x="203699" y="2857735"/>
                    <a:pt x="0" y="2679024"/>
                  </a:cubicBezTo>
                  <a:cubicBezTo>
                    <a:pt x="82051" y="2557464"/>
                    <a:pt x="46888" y="2605324"/>
                    <a:pt x="126911" y="2482793"/>
                  </a:cubicBezTo>
                  <a:cubicBezTo>
                    <a:pt x="333140" y="2384074"/>
                    <a:pt x="706085" y="2239905"/>
                    <a:pt x="794456" y="2184343"/>
                  </a:cubicBezTo>
                  <a:cubicBezTo>
                    <a:pt x="742334" y="2143068"/>
                    <a:pt x="405815" y="1886041"/>
                    <a:pt x="369800" y="1753336"/>
                  </a:cubicBezTo>
                  <a:cubicBezTo>
                    <a:pt x="-7262" y="1730890"/>
                    <a:pt x="-66434" y="1356992"/>
                    <a:pt x="132282" y="1263857"/>
                  </a:cubicBezTo>
                  <a:close/>
                </a:path>
              </a:pathLst>
            </a:custGeom>
            <a:solidFill>
              <a:srgbClr val="0C183B"/>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x-none">
                <a:latin typeface="Times New Roman" panose="02020603050405020304" pitchFamily="18" charset="0"/>
                <a:cs typeface="Times New Roman" panose="02020603050405020304" pitchFamily="18" charset="0"/>
              </a:endParaRPr>
            </a:p>
          </p:txBody>
        </p:sp>
        <p:cxnSp>
          <p:nvCxnSpPr>
            <p:cNvPr id="1181" name="Прямая соединительная линия 1180">
              <a:extLst>
                <a:ext uri="{FF2B5EF4-FFF2-40B4-BE49-F238E27FC236}">
                  <a16:creationId xmlns:a16="http://schemas.microsoft.com/office/drawing/2014/main" id="{A10404BC-7528-4D1E-8BE5-895C204624A0}"/>
                </a:ext>
              </a:extLst>
            </p:cNvPr>
            <p:cNvCxnSpPr>
              <a:cxnSpLocks/>
            </p:cNvCxnSpPr>
            <p:nvPr/>
          </p:nvCxnSpPr>
          <p:spPr>
            <a:xfrm flipV="1">
              <a:off x="4899025" y="2660650"/>
              <a:ext cx="152400" cy="5715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2BD87788-F23B-4500-9860-06B167527934}"/>
                </a:ext>
              </a:extLst>
            </p:cNvPr>
            <p:cNvCxnSpPr>
              <a:cxnSpLocks/>
            </p:cNvCxnSpPr>
            <p:nvPr/>
          </p:nvCxnSpPr>
          <p:spPr>
            <a:xfrm>
              <a:off x="4937125" y="2701925"/>
              <a:ext cx="127000" cy="952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0" name="Прямая соединительная линия 1189">
              <a:extLst>
                <a:ext uri="{FF2B5EF4-FFF2-40B4-BE49-F238E27FC236}">
                  <a16:creationId xmlns:a16="http://schemas.microsoft.com/office/drawing/2014/main" id="{2279D2DC-3B49-4370-87D8-0FFB3E1DDD50}"/>
                </a:ext>
              </a:extLst>
            </p:cNvPr>
            <p:cNvCxnSpPr>
              <a:cxnSpLocks/>
            </p:cNvCxnSpPr>
            <p:nvPr/>
          </p:nvCxnSpPr>
          <p:spPr>
            <a:xfrm flipV="1">
              <a:off x="4899025" y="2720975"/>
              <a:ext cx="165100" cy="1587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6F1A054C-385E-4824-98E5-D13D0245C163}"/>
                </a:ext>
              </a:extLst>
            </p:cNvPr>
            <p:cNvCxnSpPr>
              <a:cxnSpLocks/>
            </p:cNvCxnSpPr>
            <p:nvPr/>
          </p:nvCxnSpPr>
          <p:spPr>
            <a:xfrm>
              <a:off x="4908550" y="2673350"/>
              <a:ext cx="111125" cy="79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200" name="TextBox 1199">
            <a:extLst>
              <a:ext uri="{FF2B5EF4-FFF2-40B4-BE49-F238E27FC236}">
                <a16:creationId xmlns:a16="http://schemas.microsoft.com/office/drawing/2014/main" id="{EA30C44E-1348-4A5F-B9B2-5CAB4B72F076}"/>
              </a:ext>
            </a:extLst>
          </p:cNvPr>
          <p:cNvSpPr txBox="1"/>
          <p:nvPr/>
        </p:nvSpPr>
        <p:spPr>
          <a:xfrm>
            <a:off x="6022273" y="3053423"/>
            <a:ext cx="2044234" cy="646331"/>
          </a:xfrm>
          <a:prstGeom prst="rect">
            <a:avLst/>
          </a:prstGeom>
          <a:noFill/>
        </p:spPr>
        <p:txBody>
          <a:bodyPr wrap="square" rtlCol="0">
            <a:spAutoFit/>
          </a:bodyPr>
          <a:lstStyle/>
          <a:p>
            <a:pPr algn="ctr"/>
            <a:r>
              <a:rPr lang="uk-UA" sz="1200" b="1" dirty="0">
                <a:solidFill>
                  <a:srgbClr val="0C183B"/>
                </a:solidFill>
                <a:latin typeface="Times New Roman" pitchFamily="18" charset="0"/>
                <a:cs typeface="Times New Roman" pitchFamily="18" charset="0"/>
              </a:rPr>
              <a:t>УПРАВЛІННЯ АВТО НАПІДПИТКУ</a:t>
            </a:r>
          </a:p>
          <a:p>
            <a:pPr algn="ctr"/>
            <a:r>
              <a:rPr lang="uk-UA" sz="1200" b="1" dirty="0">
                <a:solidFill>
                  <a:srgbClr val="0C183B"/>
                </a:solidFill>
                <a:latin typeface="Times New Roman" pitchFamily="18" charset="0"/>
                <a:cs typeface="Times New Roman" pitchFamily="18" charset="0"/>
              </a:rPr>
              <a:t> (130 КУпАП)</a:t>
            </a:r>
            <a:endParaRPr lang="x-none" sz="1200" b="1" dirty="0">
              <a:solidFill>
                <a:srgbClr val="0C183B"/>
              </a:solidFill>
              <a:latin typeface="Times New Roman" pitchFamily="18" charset="0"/>
              <a:cs typeface="Times New Roman" pitchFamily="18" charset="0"/>
            </a:endParaRPr>
          </a:p>
        </p:txBody>
      </p:sp>
      <p:sp>
        <p:nvSpPr>
          <p:cNvPr id="1202" name="TextBox 1201">
            <a:extLst>
              <a:ext uri="{FF2B5EF4-FFF2-40B4-BE49-F238E27FC236}">
                <a16:creationId xmlns:a16="http://schemas.microsoft.com/office/drawing/2014/main" id="{53EC9887-C0B6-40C2-89C8-4D6FF5530E33}"/>
              </a:ext>
            </a:extLst>
          </p:cNvPr>
          <p:cNvSpPr txBox="1"/>
          <p:nvPr/>
        </p:nvSpPr>
        <p:spPr>
          <a:xfrm>
            <a:off x="5277394" y="3104032"/>
            <a:ext cx="936278" cy="400110"/>
          </a:xfrm>
          <a:prstGeom prst="rect">
            <a:avLst/>
          </a:prstGeom>
          <a:noFill/>
        </p:spPr>
        <p:txBody>
          <a:bodyPr wrap="square" rtlCol="0">
            <a:spAutoFit/>
          </a:bodyPr>
          <a:lstStyle/>
          <a:p>
            <a:pPr algn="ctr"/>
            <a:r>
              <a:rPr lang="ru-RU" sz="2000" b="1" dirty="0">
                <a:solidFill>
                  <a:srgbClr val="0C0E3B"/>
                </a:solidFill>
                <a:latin typeface="Times New Roman" panose="02020603050405020304" pitchFamily="18" charset="0"/>
                <a:cs typeface="Times New Roman" panose="02020603050405020304" pitchFamily="18" charset="0"/>
              </a:rPr>
              <a:t>149</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1203" name="TextBox 1202">
            <a:extLst>
              <a:ext uri="{FF2B5EF4-FFF2-40B4-BE49-F238E27FC236}">
                <a16:creationId xmlns:a16="http://schemas.microsoft.com/office/drawing/2014/main" id="{88E3AD4B-1D9C-47B8-95AB-569A4AD95406}"/>
              </a:ext>
            </a:extLst>
          </p:cNvPr>
          <p:cNvSpPr txBox="1"/>
          <p:nvPr/>
        </p:nvSpPr>
        <p:spPr>
          <a:xfrm>
            <a:off x="5351380" y="2505377"/>
            <a:ext cx="862292" cy="400110"/>
          </a:xfrm>
          <a:prstGeom prst="rect">
            <a:avLst/>
          </a:prstGeom>
          <a:noFill/>
        </p:spPr>
        <p:txBody>
          <a:bodyPr wrap="square" rtlCol="0">
            <a:spAutoFit/>
          </a:bodyPr>
          <a:lstStyle/>
          <a:p>
            <a:pPr algn="ctr"/>
            <a:r>
              <a:rPr lang="ru-RU" sz="2000" b="1" dirty="0">
                <a:solidFill>
                  <a:srgbClr val="0C0E3B"/>
                </a:solidFill>
                <a:latin typeface="Times New Roman" panose="02020603050405020304" pitchFamily="18" charset="0"/>
                <a:cs typeface="Times New Roman" panose="02020603050405020304" pitchFamily="18" charset="0"/>
              </a:rPr>
              <a:t>38</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1204" name="TextBox 1203">
            <a:extLst>
              <a:ext uri="{FF2B5EF4-FFF2-40B4-BE49-F238E27FC236}">
                <a16:creationId xmlns:a16="http://schemas.microsoft.com/office/drawing/2014/main" id="{579E9AA5-DC32-4025-B145-F0B6C5FCC044}"/>
              </a:ext>
            </a:extLst>
          </p:cNvPr>
          <p:cNvSpPr txBox="1"/>
          <p:nvPr/>
        </p:nvSpPr>
        <p:spPr>
          <a:xfrm>
            <a:off x="5351380" y="1981787"/>
            <a:ext cx="862292" cy="400110"/>
          </a:xfrm>
          <a:prstGeom prst="rect">
            <a:avLst/>
          </a:prstGeom>
          <a:noFill/>
        </p:spPr>
        <p:txBody>
          <a:bodyPr wrap="square" rtlCol="0">
            <a:spAutoFit/>
          </a:bodyPr>
          <a:lstStyle/>
          <a:p>
            <a:pPr algn="ctr"/>
            <a:r>
              <a:rPr lang="ru-RU" sz="2000" b="1" dirty="0">
                <a:solidFill>
                  <a:srgbClr val="0C0E3B"/>
                </a:solidFill>
                <a:latin typeface="Times New Roman" panose="02020603050405020304" pitchFamily="18" charset="0"/>
                <a:cs typeface="Times New Roman" panose="02020603050405020304" pitchFamily="18" charset="0"/>
              </a:rPr>
              <a:t>11</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1205" name="TextBox 1204">
            <a:extLst>
              <a:ext uri="{FF2B5EF4-FFF2-40B4-BE49-F238E27FC236}">
                <a16:creationId xmlns:a16="http://schemas.microsoft.com/office/drawing/2014/main" id="{731281E0-28DB-452B-AE60-E39C9370931E}"/>
              </a:ext>
            </a:extLst>
          </p:cNvPr>
          <p:cNvSpPr txBox="1"/>
          <p:nvPr/>
        </p:nvSpPr>
        <p:spPr>
          <a:xfrm>
            <a:off x="5351380" y="1428692"/>
            <a:ext cx="862292" cy="400110"/>
          </a:xfrm>
          <a:prstGeom prst="rect">
            <a:avLst/>
          </a:prstGeom>
          <a:noFill/>
        </p:spPr>
        <p:txBody>
          <a:bodyPr wrap="square" rtlCol="0">
            <a:spAutoFit/>
          </a:bodyPr>
          <a:lstStyle/>
          <a:p>
            <a:pPr algn="ctr"/>
            <a:r>
              <a:rPr lang="ru-RU" sz="2000" b="1" dirty="0">
                <a:solidFill>
                  <a:srgbClr val="0C0E3B"/>
                </a:solidFill>
                <a:latin typeface="Times New Roman" panose="02020603050405020304" pitchFamily="18" charset="0"/>
                <a:cs typeface="Times New Roman" panose="02020603050405020304" pitchFamily="18" charset="0"/>
              </a:rPr>
              <a:t>278</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1206" name="TextBox 1205">
            <a:extLst>
              <a:ext uri="{FF2B5EF4-FFF2-40B4-BE49-F238E27FC236}">
                <a16:creationId xmlns:a16="http://schemas.microsoft.com/office/drawing/2014/main" id="{079BD369-559B-4B73-B4CF-F73C464B8831}"/>
              </a:ext>
            </a:extLst>
          </p:cNvPr>
          <p:cNvSpPr txBox="1"/>
          <p:nvPr/>
        </p:nvSpPr>
        <p:spPr>
          <a:xfrm>
            <a:off x="5351380" y="846984"/>
            <a:ext cx="862292" cy="400110"/>
          </a:xfrm>
          <a:prstGeom prst="rect">
            <a:avLst/>
          </a:prstGeom>
          <a:noFill/>
        </p:spPr>
        <p:txBody>
          <a:bodyPr wrap="square" rtlCol="0">
            <a:spAutoFit/>
          </a:bodyPr>
          <a:lstStyle/>
          <a:p>
            <a:pPr algn="ctr"/>
            <a:r>
              <a:rPr lang="ru-RU" sz="2000" b="1" dirty="0">
                <a:solidFill>
                  <a:srgbClr val="0C0E3B"/>
                </a:solidFill>
                <a:latin typeface="Times New Roman" panose="02020603050405020304" pitchFamily="18" charset="0"/>
                <a:cs typeface="Times New Roman" panose="02020603050405020304" pitchFamily="18" charset="0"/>
              </a:rPr>
              <a:t>4</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1207" name="TextBox 1206">
            <a:extLst>
              <a:ext uri="{FF2B5EF4-FFF2-40B4-BE49-F238E27FC236}">
                <a16:creationId xmlns:a16="http://schemas.microsoft.com/office/drawing/2014/main" id="{2DC41360-CC4B-41AA-870D-6917D2241CF4}"/>
              </a:ext>
            </a:extLst>
          </p:cNvPr>
          <p:cNvSpPr txBox="1"/>
          <p:nvPr/>
        </p:nvSpPr>
        <p:spPr>
          <a:xfrm>
            <a:off x="5368834" y="361261"/>
            <a:ext cx="666515" cy="400110"/>
          </a:xfrm>
          <a:prstGeom prst="rect">
            <a:avLst/>
          </a:prstGeom>
          <a:noFill/>
        </p:spPr>
        <p:txBody>
          <a:bodyPr wrap="square" rtlCol="0">
            <a:spAutoFit/>
          </a:bodyPr>
          <a:lstStyle/>
          <a:p>
            <a:pPr algn="ctr"/>
            <a:r>
              <a:rPr lang="uk-UA" sz="2000" b="1" dirty="0">
                <a:solidFill>
                  <a:srgbClr val="0C0E3B"/>
                </a:solidFill>
                <a:latin typeface="Times New Roman" panose="02020603050405020304" pitchFamily="18" charset="0"/>
                <a:cs typeface="Times New Roman" panose="02020603050405020304" pitchFamily="18" charset="0"/>
              </a:rPr>
              <a:t>46</a:t>
            </a:r>
            <a:endParaRPr lang="x-none" sz="2000" b="1" dirty="0">
              <a:solidFill>
                <a:srgbClr val="0C0E3B"/>
              </a:solidFill>
              <a:latin typeface="Times New Roman" panose="02020603050405020304" pitchFamily="18" charset="0"/>
              <a:cs typeface="Times New Roman" panose="02020603050405020304" pitchFamily="18" charset="0"/>
            </a:endParaRPr>
          </a:p>
        </p:txBody>
      </p:sp>
      <p:sp>
        <p:nvSpPr>
          <p:cNvPr id="1208" name="TextBox 1207">
            <a:extLst>
              <a:ext uri="{FF2B5EF4-FFF2-40B4-BE49-F238E27FC236}">
                <a16:creationId xmlns:a16="http://schemas.microsoft.com/office/drawing/2014/main" id="{040D5FFC-5F7D-4280-897C-5F5D70B15B6D}"/>
              </a:ext>
            </a:extLst>
          </p:cNvPr>
          <p:cNvSpPr txBox="1"/>
          <p:nvPr/>
        </p:nvSpPr>
        <p:spPr>
          <a:xfrm>
            <a:off x="5887320" y="958454"/>
            <a:ext cx="2105690" cy="387798"/>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anose="02020603050405020304" pitchFamily="18" charset="0"/>
                <a:cs typeface="Times New Roman" pitchFamily="18" charset="0"/>
              </a:rPr>
              <a:t>ВИКРАДЕННЯ АВТОМОБІЛІВ</a:t>
            </a:r>
          </a:p>
        </p:txBody>
      </p:sp>
      <p:sp>
        <p:nvSpPr>
          <p:cNvPr id="1210" name="TextBox 1209">
            <a:extLst>
              <a:ext uri="{FF2B5EF4-FFF2-40B4-BE49-F238E27FC236}">
                <a16:creationId xmlns:a16="http://schemas.microsoft.com/office/drawing/2014/main" id="{DF52DC16-4CE8-483D-8F64-95F09C770993}"/>
              </a:ext>
            </a:extLst>
          </p:cNvPr>
          <p:cNvSpPr txBox="1"/>
          <p:nvPr/>
        </p:nvSpPr>
        <p:spPr>
          <a:xfrm>
            <a:off x="3162879" y="4478171"/>
            <a:ext cx="2368946" cy="646331"/>
          </a:xfrm>
          <a:prstGeom prst="rect">
            <a:avLst/>
          </a:prstGeom>
          <a:noFill/>
        </p:spPr>
        <p:txBody>
          <a:bodyPr wrap="square" rtlCol="0">
            <a:spAutoFit/>
          </a:bodyPr>
          <a:lstStyle/>
          <a:p>
            <a:pPr marL="171450" indent="-171450" algn="just">
              <a:buFontTx/>
              <a:buChar char="-"/>
            </a:pPr>
            <a:r>
              <a:rPr lang="uk-UA" sz="1200" dirty="0">
                <a:latin typeface="Times New Roman" pitchFamily="18" charset="0"/>
                <a:cs typeface="Times New Roman" pitchFamily="18" charset="0"/>
              </a:rPr>
              <a:t>по п</a:t>
            </a:r>
            <a:r>
              <a:rPr lang="en-US" sz="1200" dirty="0">
                <a:latin typeface="Times New Roman" pitchFamily="18" charset="0"/>
                <a:cs typeface="Times New Roman" pitchFamily="18" charset="0"/>
              </a:rPr>
              <a:t>’</a:t>
            </a:r>
            <a:r>
              <a:rPr lang="uk-UA" sz="1200" noProof="1">
                <a:latin typeface="Times New Roman" pitchFamily="18" charset="0"/>
                <a:cs typeface="Times New Roman" pitchFamily="18" charset="0"/>
              </a:rPr>
              <a:t>ятницях</a:t>
            </a:r>
            <a:r>
              <a:rPr lang="uk-UA" sz="1200" dirty="0">
                <a:latin typeface="Times New Roman" pitchFamily="18" charset="0"/>
                <a:cs typeface="Times New Roman" pitchFamily="18" charset="0"/>
              </a:rPr>
              <a:t> та суботах</a:t>
            </a:r>
            <a:r>
              <a:rPr lang="en-US" sz="1200" dirty="0">
                <a:latin typeface="Times New Roman" pitchFamily="18" charset="0"/>
                <a:cs typeface="Times New Roman" pitchFamily="18" charset="0"/>
              </a:rPr>
              <a:t>;</a:t>
            </a:r>
          </a:p>
          <a:p>
            <a:pPr marL="171450" indent="-171450" algn="just">
              <a:buFontTx/>
              <a:buChar char="-"/>
            </a:pPr>
            <a:r>
              <a:rPr lang="uk-UA" sz="1200" dirty="0">
                <a:latin typeface="Times New Roman" pitchFamily="18" charset="0"/>
                <a:cs typeface="Times New Roman" pitchFamily="18" charset="0"/>
              </a:rPr>
              <a:t>вечірня пора доби (17:00 до 19:00).</a:t>
            </a:r>
          </a:p>
        </p:txBody>
      </p:sp>
      <p:sp>
        <p:nvSpPr>
          <p:cNvPr id="1211" name="TextBox 1210">
            <a:extLst>
              <a:ext uri="{FF2B5EF4-FFF2-40B4-BE49-F238E27FC236}">
                <a16:creationId xmlns:a16="http://schemas.microsoft.com/office/drawing/2014/main" id="{C5F8A0D1-0FFC-4CB3-9736-F00786B73992}"/>
              </a:ext>
            </a:extLst>
          </p:cNvPr>
          <p:cNvSpPr txBox="1"/>
          <p:nvPr/>
        </p:nvSpPr>
        <p:spPr>
          <a:xfrm>
            <a:off x="448485" y="4487909"/>
            <a:ext cx="3163500" cy="1384995"/>
          </a:xfrm>
          <a:prstGeom prst="rect">
            <a:avLst/>
          </a:prstGeom>
          <a:noFill/>
        </p:spPr>
        <p:txBody>
          <a:bodyPr wrap="square" rtlCol="0">
            <a:spAutoFit/>
          </a:bodyPr>
          <a:lstStyle/>
          <a:p>
            <a:r>
              <a:rPr lang="uk-UA" sz="1200" dirty="0">
                <a:latin typeface="Times New Roman" pitchFamily="18" charset="0"/>
                <a:cs typeface="Times New Roman" pitchFamily="18" charset="0"/>
              </a:rPr>
              <a:t>1.Обїздна дорога уздовж м. Баштанка</a:t>
            </a:r>
            <a:r>
              <a:rPr lang="en-US" sz="1200" dirty="0">
                <a:latin typeface="Times New Roman" pitchFamily="18" charset="0"/>
                <a:cs typeface="Times New Roman" pitchFamily="18" charset="0"/>
              </a:rPr>
              <a:t>;</a:t>
            </a:r>
            <a:endParaRPr lang="uk-UA" sz="1200" dirty="0">
              <a:latin typeface="Times New Roman" pitchFamily="18" charset="0"/>
              <a:cs typeface="Times New Roman" pitchFamily="18" charset="0"/>
            </a:endParaRPr>
          </a:p>
          <a:p>
            <a:r>
              <a:rPr lang="uk-UA" sz="1200" dirty="0">
                <a:latin typeface="Times New Roman" pitchFamily="18" charset="0"/>
                <a:cs typeface="Times New Roman" pitchFamily="18" charset="0"/>
              </a:rPr>
              <a:t>2. Автодорога Н-11 «Дніпро-Миколаїв», ділянка траси що прокладено через</a:t>
            </a:r>
            <a:br>
              <a:rPr lang="uk-UA" sz="1200" dirty="0">
                <a:latin typeface="Times New Roman" pitchFamily="18" charset="0"/>
                <a:cs typeface="Times New Roman" pitchFamily="18" charset="0"/>
              </a:rPr>
            </a:br>
            <a:r>
              <a:rPr lang="uk-UA" sz="1200" dirty="0">
                <a:latin typeface="Times New Roman" pitchFamily="18" charset="0"/>
                <a:cs typeface="Times New Roman" pitchFamily="18" charset="0"/>
              </a:rPr>
              <a:t>с. Виноградівка</a:t>
            </a:r>
            <a:r>
              <a:rPr lang="en-US" sz="1200" dirty="0">
                <a:latin typeface="Times New Roman" pitchFamily="18" charset="0"/>
                <a:cs typeface="Times New Roman" pitchFamily="18" charset="0"/>
              </a:rPr>
              <a:t>;</a:t>
            </a:r>
            <a:endParaRPr lang="uk-UA" sz="1200" dirty="0">
              <a:latin typeface="Times New Roman" pitchFamily="18" charset="0"/>
              <a:cs typeface="Times New Roman" pitchFamily="18" charset="0"/>
            </a:endParaRPr>
          </a:p>
          <a:p>
            <a:r>
              <a:rPr lang="uk-UA" sz="1200" dirty="0">
                <a:latin typeface="Times New Roman" pitchFamily="18" charset="0"/>
                <a:cs typeface="Times New Roman" pitchFamily="18" charset="0"/>
              </a:rPr>
              <a:t>3.Автодорога Н-11 «Дніпро-Миколаїв», ділянка поблизу с. Єфремівка</a:t>
            </a:r>
            <a:r>
              <a:rPr lang="en-US" sz="1200" dirty="0">
                <a:latin typeface="Times New Roman" pitchFamily="18" charset="0"/>
                <a:cs typeface="Times New Roman" pitchFamily="18" charset="0"/>
              </a:rPr>
              <a:t>;</a:t>
            </a:r>
            <a:endParaRPr lang="uk-UA" sz="1200" dirty="0">
              <a:latin typeface="Times New Roman" pitchFamily="18" charset="0"/>
              <a:cs typeface="Times New Roman" pitchFamily="18" charset="0"/>
            </a:endParaRPr>
          </a:p>
          <a:p>
            <a:r>
              <a:rPr lang="uk-UA" sz="1200" dirty="0">
                <a:latin typeface="Times New Roman" pitchFamily="18" charset="0"/>
                <a:cs typeface="Times New Roman" pitchFamily="18" charset="0"/>
              </a:rPr>
              <a:t>4. Траса М-14.</a:t>
            </a:r>
          </a:p>
        </p:txBody>
      </p:sp>
    </p:spTree>
    <p:extLst>
      <p:ext uri="{BB962C8B-B14F-4D97-AF65-F5344CB8AC3E}">
        <p14:creationId xmlns:p14="http://schemas.microsoft.com/office/powerpoint/2010/main" val="4097715364"/>
      </p:ext>
    </p:extLst>
  </p:cSld>
  <p:clrMapOvr>
    <a:masterClrMapping/>
  </p:clrMapOvr>
  <p:transition spd="slow">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64646" y="206827"/>
            <a:ext cx="3605151" cy="6388100"/>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63421" y="543981"/>
            <a:ext cx="2368609" cy="395173"/>
          </a:xfrm>
          <a:prstGeom prst="rect">
            <a:avLst/>
          </a:prstGeom>
          <a:noFill/>
        </p:spPr>
        <p:txBody>
          <a:bodyPr wrap="square" rtlCol="0">
            <a:spAutoFit/>
          </a:bodyPr>
          <a:lstStyle/>
          <a:p>
            <a:pPr algn="ctr">
              <a:lnSpc>
                <a:spcPct val="80000"/>
              </a:lnSpc>
            </a:pPr>
            <a:r>
              <a:rPr lang="uk-UA" sz="2400" dirty="0">
                <a:solidFill>
                  <a:srgbClr val="0C0E3B"/>
                </a:solidFill>
                <a:latin typeface="Times New Roman" pitchFamily="18" charset="0"/>
                <a:cs typeface="Times New Roman" pitchFamily="18" charset="0"/>
              </a:rPr>
              <a:t>Безпечні дороги</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13" name="TextBox 612">
            <a:extLst>
              <a:ext uri="{FF2B5EF4-FFF2-40B4-BE49-F238E27FC236}">
                <a16:creationId xmlns:a16="http://schemas.microsoft.com/office/drawing/2014/main" id="{C8375206-DC95-4175-8288-F7B23E80BA9A}"/>
              </a:ext>
            </a:extLst>
          </p:cNvPr>
          <p:cNvSpPr txBox="1"/>
          <p:nvPr/>
        </p:nvSpPr>
        <p:spPr>
          <a:xfrm>
            <a:off x="1786702" y="1120514"/>
            <a:ext cx="4691450" cy="264688"/>
          </a:xfrm>
          <a:prstGeom prst="rect">
            <a:avLst/>
          </a:prstGeom>
          <a:noFill/>
        </p:spPr>
        <p:txBody>
          <a:bodyPr wrap="square" rtlCol="0">
            <a:spAutoFit/>
          </a:bodyPr>
          <a:lstStyle/>
          <a:p>
            <a:pPr>
              <a:lnSpc>
                <a:spcPct val="80000"/>
              </a:lnSpc>
            </a:pPr>
            <a:r>
              <a:rPr lang="uk-UA" sz="1400" b="1" dirty="0">
                <a:solidFill>
                  <a:srgbClr val="0C0E3B"/>
                </a:solidFill>
                <a:latin typeface="Times New Roman" pitchFamily="18" charset="0"/>
                <a:cs typeface="Times New Roman" pitchFamily="18" charset="0"/>
              </a:rPr>
              <a:t>ПРИКЛАДИ ДТП </a:t>
            </a:r>
            <a:r>
              <a:rPr lang="ru-RU" sz="1400" b="1" dirty="0">
                <a:solidFill>
                  <a:srgbClr val="0C0E3B"/>
                </a:solidFill>
                <a:latin typeface="Times New Roman" pitchFamily="18" charset="0"/>
                <a:cs typeface="Times New Roman" pitchFamily="18" charset="0"/>
              </a:rPr>
              <a:t>Й РОБОТИ ПОЛІЦІЇ ЗА НИМИ</a:t>
            </a:r>
            <a:endParaRPr lang="x-none" sz="1400" b="1" dirty="0">
              <a:solidFill>
                <a:srgbClr val="0C0E3B"/>
              </a:solidFill>
              <a:latin typeface="Times New Roman" pitchFamily="18" charset="0"/>
              <a:cs typeface="Times New Roman" pitchFamily="18" charset="0"/>
            </a:endParaRPr>
          </a:p>
        </p:txBody>
      </p:sp>
      <p:sp>
        <p:nvSpPr>
          <p:cNvPr id="618" name="TextBox 617">
            <a:extLst>
              <a:ext uri="{FF2B5EF4-FFF2-40B4-BE49-F238E27FC236}">
                <a16:creationId xmlns:a16="http://schemas.microsoft.com/office/drawing/2014/main" id="{A6B49C8F-6EC5-4EA2-96F5-19B15ECF823D}"/>
              </a:ext>
            </a:extLst>
          </p:cNvPr>
          <p:cNvSpPr txBox="1"/>
          <p:nvPr/>
        </p:nvSpPr>
        <p:spPr>
          <a:xfrm>
            <a:off x="645329" y="1581193"/>
            <a:ext cx="7082138" cy="3785652"/>
          </a:xfrm>
          <a:prstGeom prst="rect">
            <a:avLst/>
          </a:prstGeom>
          <a:noFill/>
        </p:spPr>
        <p:txBody>
          <a:bodyPr wrap="square" rtlCol="0">
            <a:spAutoFit/>
          </a:bodyPr>
          <a:lstStyle/>
          <a:p>
            <a:pPr algn="just"/>
            <a:r>
              <a:rPr lang="ru-RU" sz="1600" dirty="0">
                <a:latin typeface="Times New Roman" panose="02020603050405020304" pitchFamily="18" charset="0"/>
                <a:cs typeface="Times New Roman" panose="02020603050405020304" pitchFamily="18" charset="0"/>
              </a:rPr>
              <a:t>  </a:t>
            </a:r>
            <a:r>
              <a:rPr lang="uk-UA" sz="1600" noProof="1">
                <a:latin typeface="Times New Roman" panose="02020603050405020304" pitchFamily="18" charset="0"/>
                <a:cs typeface="Times New Roman" panose="02020603050405020304" pitchFamily="18" charset="0"/>
              </a:rPr>
              <a:t>26 березня 2025 о 21:50 год. до Баштанського районного відділу поліції надійшло повідомлення про те, що </a:t>
            </a:r>
            <a:r>
              <a:rPr lang="ru-RU" sz="1600" dirty="0">
                <a:latin typeface="Times New Roman" panose="02020603050405020304" pitchFamily="18" charset="0"/>
                <a:cs typeface="Times New Roman" panose="02020603050405020304" pitchFamily="18" charset="0"/>
              </a:rPr>
              <a:t>на </a:t>
            </a:r>
            <a:r>
              <a:rPr lang="uk-UA" sz="1600" dirty="0">
                <a:latin typeface="Times New Roman" panose="02020603050405020304" pitchFamily="18" charset="0"/>
                <a:cs typeface="Times New Roman" panose="02020603050405020304" pitchFamily="18" charset="0"/>
              </a:rPr>
              <a:t>автодорозі</a:t>
            </a:r>
            <a:r>
              <a:rPr lang="ru-RU" sz="1600" dirty="0">
                <a:latin typeface="Times New Roman" panose="02020603050405020304" pitchFamily="18" charset="0"/>
                <a:cs typeface="Times New Roman" panose="02020603050405020304" pitchFamily="18" charset="0"/>
              </a:rPr>
              <a:t> поблизу с. Виноградівка, Баштанського району, Миколаївської області, громадянин Р., керуючи автомобілем марки </a:t>
            </a:r>
            <a:r>
              <a:rPr lang="en-US" sz="1600" dirty="0">
                <a:latin typeface="Times New Roman" panose="02020603050405020304" pitchFamily="18" charset="0"/>
                <a:cs typeface="Times New Roman" panose="02020603050405020304" pitchFamily="18" charset="0"/>
              </a:rPr>
              <a:t>Skoda, </a:t>
            </a:r>
            <a:r>
              <a:rPr lang="ru-RU" sz="1600" dirty="0">
                <a:latin typeface="Times New Roman" panose="02020603050405020304" pitchFamily="18" charset="0"/>
                <a:cs typeface="Times New Roman" panose="02020603050405020304" pitchFamily="18" charset="0"/>
              </a:rPr>
              <a:t>при виїзді на головну дорогу, не </a:t>
            </a:r>
            <a:r>
              <a:rPr lang="uk-UA" sz="1600" dirty="0">
                <a:latin typeface="Times New Roman" panose="02020603050405020304" pitchFamily="18" charset="0"/>
                <a:cs typeface="Times New Roman" panose="02020603050405020304" pitchFamily="18" charset="0"/>
              </a:rPr>
              <a:t>надав</a:t>
            </a:r>
            <a:r>
              <a:rPr lang="ru-RU" sz="1600" dirty="0">
                <a:latin typeface="Times New Roman" panose="02020603050405020304" pitchFamily="18" charset="0"/>
                <a:cs typeface="Times New Roman" panose="02020603050405020304" pitchFamily="18" charset="0"/>
              </a:rPr>
              <a:t> </a:t>
            </a:r>
            <a:r>
              <a:rPr lang="uk-UA" sz="1600" dirty="0">
                <a:latin typeface="Times New Roman" panose="02020603050405020304" pitchFamily="18" charset="0"/>
                <a:cs typeface="Times New Roman" panose="02020603050405020304" pitchFamily="18" charset="0"/>
              </a:rPr>
              <a:t>переваги</a:t>
            </a:r>
            <a:r>
              <a:rPr lang="ru-RU" sz="1600" dirty="0">
                <a:latin typeface="Times New Roman" panose="02020603050405020304" pitchFamily="18" charset="0"/>
                <a:cs typeface="Times New Roman" panose="02020603050405020304" pitchFamily="18" charset="0"/>
              </a:rPr>
              <a:t> в </a:t>
            </a:r>
            <a:r>
              <a:rPr lang="uk-UA" sz="1600" dirty="0">
                <a:latin typeface="Times New Roman" panose="02020603050405020304" pitchFamily="18" charset="0"/>
                <a:cs typeface="Times New Roman" panose="02020603050405020304" pitchFamily="18" charset="0"/>
              </a:rPr>
              <a:t>русі й скоїв зіткнення з вантажівкою </a:t>
            </a:r>
            <a:r>
              <a:rPr lang="en-US" sz="1600" dirty="0">
                <a:latin typeface="Times New Roman" panose="02020603050405020304" pitchFamily="18" charset="0"/>
                <a:cs typeface="Times New Roman" panose="02020603050405020304" pitchFamily="18" charset="0"/>
              </a:rPr>
              <a:t>MAN </a:t>
            </a:r>
            <a:r>
              <a:rPr lang="ru-RU" sz="1600" dirty="0">
                <a:latin typeface="Times New Roman" panose="02020603050405020304" pitchFamily="18" charset="0"/>
                <a:cs typeface="Times New Roman" panose="02020603050405020304" pitchFamily="18" charset="0"/>
              </a:rPr>
              <a:t>(бензовозом) </a:t>
            </a:r>
            <a:r>
              <a:rPr lang="uk-UA" sz="1600" dirty="0">
                <a:latin typeface="Times New Roman" panose="02020603050405020304" pitchFamily="18" charset="0"/>
                <a:cs typeface="Times New Roman" panose="02020603050405020304" pitchFamily="18" charset="0"/>
              </a:rPr>
              <a:t>під керуванням громадянина Х</a:t>
            </a:r>
            <a:r>
              <a:rPr lang="ru-RU" sz="1600" dirty="0">
                <a:latin typeface="Times New Roman" panose="02020603050405020304" pitchFamily="18" charset="0"/>
                <a:cs typeface="Times New Roman" panose="02020603050405020304" pitchFamily="18" charset="0"/>
              </a:rPr>
              <a:t>. </a:t>
            </a:r>
            <a:r>
              <a:rPr lang="uk-UA" sz="1600" dirty="0">
                <a:latin typeface="Times New Roman" panose="02020603050405020304" pitchFamily="18" charset="0"/>
                <a:cs typeface="Times New Roman" panose="02020603050405020304" pitchFamily="18" charset="0"/>
              </a:rPr>
              <a:t>Від зіткнення транспортних засобів вантажівка перекинулася на автомобіль ВАЗ</a:t>
            </a:r>
            <a:r>
              <a:rPr lang="ru-RU" sz="1600" dirty="0">
                <a:latin typeface="Times New Roman" panose="02020603050405020304" pitchFamily="18" charset="0"/>
                <a:cs typeface="Times New Roman" panose="02020603050405020304" pitchFamily="18" charset="0"/>
              </a:rPr>
              <a:t>, який </a:t>
            </a:r>
            <a:r>
              <a:rPr lang="uk-UA" sz="1600" dirty="0">
                <a:latin typeface="Times New Roman" panose="02020603050405020304" pitchFamily="18" charset="0"/>
                <a:cs typeface="Times New Roman" panose="02020603050405020304" pitchFamily="18" charset="0"/>
              </a:rPr>
              <a:t>рухався</a:t>
            </a:r>
            <a:r>
              <a:rPr lang="ru-RU" sz="1600" dirty="0">
                <a:latin typeface="Times New Roman" panose="02020603050405020304" pitchFamily="18" charset="0"/>
                <a:cs typeface="Times New Roman" panose="02020603050405020304" pitchFamily="18" charset="0"/>
              </a:rPr>
              <a:t> у </a:t>
            </a:r>
            <a:r>
              <a:rPr lang="uk-UA" sz="1600" dirty="0">
                <a:latin typeface="Times New Roman" panose="02020603050405020304" pitchFamily="18" charset="0"/>
                <a:cs typeface="Times New Roman" panose="02020603050405020304" pitchFamily="18" charset="0"/>
              </a:rPr>
              <a:t>зустрічному</a:t>
            </a:r>
            <a:r>
              <a:rPr lang="ru-RU" sz="1600" dirty="0">
                <a:latin typeface="Times New Roman" panose="02020603050405020304" pitchFamily="18" charset="0"/>
                <a:cs typeface="Times New Roman" panose="02020603050405020304" pitchFamily="18" charset="0"/>
              </a:rPr>
              <a:t> напрямку. В результаті дорожньо транспортної пригоди водії </a:t>
            </a:r>
            <a:r>
              <a:rPr lang="uk-UA" sz="1600" dirty="0">
                <a:latin typeface="Times New Roman" panose="02020603050405020304" pitchFamily="18" charset="0"/>
                <a:cs typeface="Times New Roman" panose="02020603050405020304" pitchFamily="18" charset="0"/>
              </a:rPr>
              <a:t>вантажівки</a:t>
            </a:r>
            <a:r>
              <a:rPr lang="ru-RU" sz="1600" dirty="0">
                <a:latin typeface="Times New Roman" panose="02020603050405020304" pitchFamily="18" charset="0"/>
                <a:cs typeface="Times New Roman" panose="02020603050405020304" pitchFamily="18" charset="0"/>
              </a:rPr>
              <a:t> </a:t>
            </a:r>
            <a:r>
              <a:rPr lang="en-US" sz="1600" dirty="0">
                <a:latin typeface="Times New Roman" panose="02020603050405020304" pitchFamily="18" charset="0"/>
                <a:cs typeface="Times New Roman" panose="02020603050405020304" pitchFamily="18" charset="0"/>
              </a:rPr>
              <a:t>MAN </a:t>
            </a:r>
            <a:r>
              <a:rPr lang="ru-RU" sz="1600" dirty="0">
                <a:latin typeface="Times New Roman" panose="02020603050405020304" pitchFamily="18" charset="0"/>
                <a:cs typeface="Times New Roman" panose="02020603050405020304" pitchFamily="18" charset="0"/>
              </a:rPr>
              <a:t>та </a:t>
            </a:r>
            <a:r>
              <a:rPr lang="uk-UA" sz="1600" dirty="0">
                <a:latin typeface="Times New Roman" panose="02020603050405020304" pitchFamily="18" charset="0"/>
                <a:cs typeface="Times New Roman" panose="02020603050405020304" pitchFamily="18" charset="0"/>
              </a:rPr>
              <a:t>автомобіля</a:t>
            </a:r>
            <a:r>
              <a:rPr lang="ru-RU" sz="1600" dirty="0">
                <a:latin typeface="Times New Roman" panose="02020603050405020304" pitchFamily="18" charset="0"/>
                <a:cs typeface="Times New Roman" panose="02020603050405020304" pitchFamily="18" charset="0"/>
              </a:rPr>
              <a:t> ВАЗ </a:t>
            </a:r>
            <a:r>
              <a:rPr lang="uk-UA" sz="1600" dirty="0">
                <a:latin typeface="Times New Roman" panose="02020603050405020304" pitchFamily="18" charset="0"/>
                <a:cs typeface="Times New Roman" panose="02020603050405020304" pitchFamily="18" charset="0"/>
              </a:rPr>
              <a:t>загинули</a:t>
            </a:r>
            <a:r>
              <a:rPr lang="ru-RU" sz="1600" dirty="0">
                <a:latin typeface="Times New Roman" panose="02020603050405020304" pitchFamily="18" charset="0"/>
                <a:cs typeface="Times New Roman" panose="02020603050405020304" pitchFamily="18" charset="0"/>
              </a:rPr>
              <a:t>, а </a:t>
            </a:r>
            <a:r>
              <a:rPr lang="uk-UA" sz="1600" dirty="0">
                <a:latin typeface="Times New Roman" panose="02020603050405020304" pitchFamily="18" charset="0"/>
                <a:cs typeface="Times New Roman" panose="02020603050405020304" pitchFamily="18" charset="0"/>
              </a:rPr>
              <a:t>водій</a:t>
            </a:r>
            <a:r>
              <a:rPr lang="ru-RU" sz="1600" dirty="0">
                <a:latin typeface="Times New Roman" panose="02020603050405020304" pitchFamily="18" charset="0"/>
                <a:cs typeface="Times New Roman" panose="02020603050405020304" pitchFamily="18" charset="0"/>
              </a:rPr>
              <a:t> автомобіля </a:t>
            </a:r>
            <a:r>
              <a:rPr lang="en-US" sz="1600" dirty="0">
                <a:latin typeface="Times New Roman" panose="02020603050405020304" pitchFamily="18" charset="0"/>
                <a:cs typeface="Times New Roman" panose="02020603050405020304" pitchFamily="18" charset="0"/>
              </a:rPr>
              <a:t>Skoda </a:t>
            </a:r>
            <a:r>
              <a:rPr lang="ru-RU" sz="1600" dirty="0">
                <a:latin typeface="Times New Roman" panose="02020603050405020304" pitchFamily="18" charset="0"/>
                <a:cs typeface="Times New Roman" panose="02020603050405020304" pitchFamily="18" charset="0"/>
              </a:rPr>
              <a:t>та 2 </a:t>
            </a:r>
            <a:r>
              <a:rPr lang="uk-UA" sz="1600" dirty="0">
                <a:latin typeface="Times New Roman" panose="02020603050405020304" pitchFamily="18" charset="0"/>
                <a:cs typeface="Times New Roman" panose="02020603050405020304" pitchFamily="18" charset="0"/>
              </a:rPr>
              <a:t>його</a:t>
            </a:r>
            <a:r>
              <a:rPr lang="ru-RU" sz="1600" dirty="0">
                <a:latin typeface="Times New Roman" panose="02020603050405020304" pitchFamily="18" charset="0"/>
                <a:cs typeface="Times New Roman" panose="02020603050405020304" pitchFamily="18" charset="0"/>
              </a:rPr>
              <a:t> </a:t>
            </a:r>
            <a:r>
              <a:rPr lang="uk-UA" sz="1600" dirty="0">
                <a:latin typeface="Times New Roman" panose="02020603050405020304" pitchFamily="18" charset="0"/>
                <a:cs typeface="Times New Roman" panose="02020603050405020304" pitchFamily="18" charset="0"/>
              </a:rPr>
              <a:t>пасажири</a:t>
            </a:r>
            <a:r>
              <a:rPr lang="ru-RU" sz="1600" dirty="0">
                <a:latin typeface="Times New Roman" panose="02020603050405020304" pitchFamily="18" charset="0"/>
                <a:cs typeface="Times New Roman" panose="02020603050405020304" pitchFamily="18" charset="0"/>
              </a:rPr>
              <a:t>  </a:t>
            </a:r>
            <a:r>
              <a:rPr lang="uk-UA" sz="1600" dirty="0">
                <a:latin typeface="Times New Roman" panose="02020603050405020304" pitchFamily="18" charset="0"/>
                <a:cs typeface="Times New Roman" panose="02020603050405020304" pitchFamily="18" charset="0"/>
              </a:rPr>
              <a:t>отримали</a:t>
            </a:r>
            <a:r>
              <a:rPr lang="ru-RU" sz="1600" dirty="0">
                <a:latin typeface="Times New Roman" panose="02020603050405020304" pitchFamily="18" charset="0"/>
                <a:cs typeface="Times New Roman" panose="02020603050405020304" pitchFamily="18" charset="0"/>
              </a:rPr>
              <a:t> тілесні ушкодження.</a:t>
            </a:r>
          </a:p>
          <a:p>
            <a:pPr algn="just"/>
            <a:r>
              <a:rPr lang="ru-RU" sz="1600" dirty="0">
                <a:latin typeface="Times New Roman" panose="02020603050405020304" pitchFamily="18" charset="0"/>
                <a:cs typeface="Times New Roman" panose="02020603050405020304" pitchFamily="18" charset="0"/>
              </a:rPr>
              <a:t> </a:t>
            </a:r>
            <a:r>
              <a:rPr lang="uk-UA" sz="1600" noProof="1">
                <a:latin typeface="Times New Roman" panose="02020603050405020304" pitchFamily="18" charset="0"/>
                <a:cs typeface="Times New Roman" panose="02020603050405020304" pitchFamily="18" charset="0"/>
              </a:rPr>
              <a:t>   </a:t>
            </a:r>
            <a:r>
              <a:rPr lang="ru-RU" sz="1600" dirty="0">
                <a:latin typeface="Times New Roman" panose="02020603050405020304" pitchFamily="18" charset="0"/>
                <a:cs typeface="Times New Roman" panose="02020603050405020304" pitchFamily="18" charset="0"/>
              </a:rPr>
              <a:t>За </a:t>
            </a:r>
            <a:r>
              <a:rPr lang="uk-UA" sz="1600" noProof="1">
                <a:latin typeface="Times New Roman" panose="02020603050405020304" pitchFamily="18" charset="0"/>
                <a:cs typeface="Times New Roman" panose="02020603050405020304" pitchFamily="18" charset="0"/>
              </a:rPr>
              <a:t>даним</a:t>
            </a:r>
            <a:r>
              <a:rPr lang="ru-RU" sz="1600" dirty="0">
                <a:latin typeface="Times New Roman" panose="02020603050405020304" pitchFamily="18" charset="0"/>
                <a:cs typeface="Times New Roman" panose="02020603050405020304" pitchFamily="18" charset="0"/>
              </a:rPr>
              <a:t> фактом </a:t>
            </a:r>
            <a:r>
              <a:rPr lang="uk-UA" sz="1600" dirty="0">
                <a:latin typeface="Times New Roman" panose="02020603050405020304" pitchFamily="18" charset="0"/>
                <a:cs typeface="Times New Roman" panose="02020603050405020304" pitchFamily="18" charset="0"/>
              </a:rPr>
              <a:t>відкрито кримінальне </a:t>
            </a:r>
            <a:r>
              <a:rPr lang="uk-UA" sz="1600" noProof="1">
                <a:latin typeface="Times New Roman" panose="02020603050405020304" pitchFamily="18" charset="0"/>
                <a:cs typeface="Times New Roman" panose="02020603050405020304" pitchFamily="18" charset="0"/>
              </a:rPr>
              <a:t>провадження</a:t>
            </a:r>
            <a:r>
              <a:rPr lang="ru-RU" sz="1600" dirty="0">
                <a:latin typeface="Times New Roman" panose="02020603050405020304" pitchFamily="18" charset="0"/>
                <a:cs typeface="Times New Roman" panose="02020603050405020304" pitchFamily="18" charset="0"/>
              </a:rPr>
              <a:t> за ч. 3 ст. 286 КК </a:t>
            </a:r>
            <a:r>
              <a:rPr lang="uk-UA" sz="1600" noProof="1">
                <a:latin typeface="Times New Roman" panose="02020603050405020304" pitchFamily="18" charset="0"/>
                <a:cs typeface="Times New Roman" panose="02020603050405020304" pitchFamily="18" charset="0"/>
              </a:rPr>
              <a:t>України</a:t>
            </a:r>
            <a:r>
              <a:rPr lang="ru-RU" sz="1600" dirty="0">
                <a:latin typeface="Times New Roman" panose="02020603050405020304" pitchFamily="18" charset="0"/>
                <a:cs typeface="Times New Roman" panose="02020603050405020304" pitchFamily="18" charset="0"/>
              </a:rPr>
              <a:t>. </a:t>
            </a:r>
            <a:r>
              <a:rPr lang="uk-UA" sz="1600" dirty="0">
                <a:latin typeface="Times New Roman" panose="02020603050405020304" pitchFamily="18" charset="0"/>
                <a:cs typeface="Times New Roman" panose="02020603050405020304" pitchFamily="18" charset="0"/>
              </a:rPr>
              <a:t>Керманича</a:t>
            </a:r>
            <a:r>
              <a:rPr lang="ru-RU" sz="1600" dirty="0">
                <a:latin typeface="Times New Roman" panose="02020603050405020304" pitchFamily="18" charset="0"/>
                <a:cs typeface="Times New Roman" panose="02020603050405020304" pitchFamily="18" charset="0"/>
              </a:rPr>
              <a:t> автомобіля </a:t>
            </a:r>
            <a:r>
              <a:rPr lang="en-US" sz="1600" dirty="0">
                <a:latin typeface="Times New Roman" panose="02020603050405020304" pitchFamily="18" charset="0"/>
                <a:cs typeface="Times New Roman" panose="02020603050405020304" pitchFamily="18" charset="0"/>
              </a:rPr>
              <a:t>Skoda</a:t>
            </a:r>
            <a:r>
              <a:rPr lang="uk-UA" sz="1600" dirty="0">
                <a:latin typeface="Times New Roman" panose="02020603050405020304" pitchFamily="18" charset="0"/>
                <a:cs typeface="Times New Roman" panose="02020603050405020304" pitchFamily="18" charset="0"/>
              </a:rPr>
              <a:t> було затримано </a:t>
            </a:r>
            <a:r>
              <a:rPr lang="ru-RU" sz="1600" dirty="0">
                <a:latin typeface="Times New Roman" pitchFamily="18" charset="0"/>
                <a:cs typeface="Times New Roman" pitchFamily="18" charset="0"/>
              </a:rPr>
              <a:t>в порядку ст. 208 </a:t>
            </a:r>
            <a:r>
              <a:rPr lang="uk-UA" sz="1600" dirty="0">
                <a:latin typeface="Times New Roman" pitchFamily="18" charset="0"/>
                <a:cs typeface="Times New Roman" pitchFamily="18" charset="0"/>
              </a:rPr>
              <a:t>Кримінального</a:t>
            </a:r>
            <a:r>
              <a:rPr lang="ru-RU" sz="1600" dirty="0">
                <a:latin typeface="Times New Roman" pitchFamily="18" charset="0"/>
                <a:cs typeface="Times New Roman" pitchFamily="18" charset="0"/>
              </a:rPr>
              <a:t> </a:t>
            </a:r>
            <a:r>
              <a:rPr lang="uk-UA" sz="1600" dirty="0">
                <a:latin typeface="Times New Roman" pitchFamily="18" charset="0"/>
                <a:cs typeface="Times New Roman" pitchFamily="18" charset="0"/>
              </a:rPr>
              <a:t>процесуального</a:t>
            </a:r>
            <a:r>
              <a:rPr lang="ru-RU" sz="1600" dirty="0">
                <a:latin typeface="Times New Roman" pitchFamily="18" charset="0"/>
                <a:cs typeface="Times New Roman" pitchFamily="18" charset="0"/>
              </a:rPr>
              <a:t> кодексу України. За </a:t>
            </a:r>
            <a:r>
              <a:rPr lang="uk-UA" sz="1600" dirty="0">
                <a:latin typeface="Times New Roman" pitchFamily="18" charset="0"/>
                <a:cs typeface="Times New Roman" pitchFamily="18" charset="0"/>
              </a:rPr>
              <a:t>скоєне</a:t>
            </a:r>
            <a:r>
              <a:rPr lang="ru-RU" sz="1600" dirty="0">
                <a:latin typeface="Times New Roman" pitchFamily="18" charset="0"/>
                <a:cs typeface="Times New Roman" pitchFamily="18" charset="0"/>
              </a:rPr>
              <a:t> </a:t>
            </a:r>
            <a:r>
              <a:rPr lang="uk-UA" sz="1600" dirty="0">
                <a:latin typeface="Times New Roman" pitchFamily="18" charset="0"/>
                <a:cs typeface="Times New Roman" pitchFamily="18" charset="0"/>
              </a:rPr>
              <a:t>зловмиснику</a:t>
            </a:r>
            <a:r>
              <a:rPr lang="ru-RU" sz="1600" dirty="0">
                <a:latin typeface="Times New Roman" pitchFamily="18" charset="0"/>
                <a:cs typeface="Times New Roman" pitchFamily="18" charset="0"/>
              </a:rPr>
              <a:t> </a:t>
            </a:r>
            <a:r>
              <a:rPr lang="uk-UA" sz="1600" dirty="0">
                <a:latin typeface="Times New Roman" pitchFamily="18" charset="0"/>
                <a:cs typeface="Times New Roman" pitchFamily="18" charset="0"/>
              </a:rPr>
              <a:t>загрожує</a:t>
            </a:r>
            <a:r>
              <a:rPr lang="ru-RU" sz="1600" dirty="0">
                <a:latin typeface="Times New Roman" pitchFamily="18" charset="0"/>
                <a:cs typeface="Times New Roman" pitchFamily="18" charset="0"/>
              </a:rPr>
              <a:t> до 10 років </a:t>
            </a:r>
            <a:r>
              <a:rPr lang="uk-UA" sz="1600" dirty="0">
                <a:latin typeface="Times New Roman" pitchFamily="18" charset="0"/>
                <a:cs typeface="Times New Roman" pitchFamily="18" charset="0"/>
              </a:rPr>
              <a:t>позбавлення</a:t>
            </a:r>
            <a:r>
              <a:rPr lang="ru-RU" sz="1600" dirty="0">
                <a:latin typeface="Times New Roman" pitchFamily="18" charset="0"/>
                <a:cs typeface="Times New Roman" pitchFamily="18" charset="0"/>
              </a:rPr>
              <a:t> </a:t>
            </a:r>
            <a:r>
              <a:rPr lang="uk-UA" sz="1600" dirty="0">
                <a:latin typeface="Times New Roman" pitchFamily="18" charset="0"/>
                <a:cs typeface="Times New Roman" pitchFamily="18" charset="0"/>
              </a:rPr>
              <a:t>волі</a:t>
            </a:r>
            <a:r>
              <a:rPr lang="ru-RU" sz="1600" dirty="0">
                <a:latin typeface="Times New Roman" pitchFamily="18" charset="0"/>
                <a:cs typeface="Times New Roman" pitchFamily="18" charset="0"/>
              </a:rPr>
              <a:t>.</a:t>
            </a:r>
            <a:endParaRPr lang="uk-UA" sz="1600" dirty="0">
              <a:latin typeface="Times New Roman" pitchFamily="18" charset="0"/>
              <a:cs typeface="Times New Roman" pitchFamily="18" charset="0"/>
            </a:endParaRPr>
          </a:p>
          <a:p>
            <a:pPr algn="just"/>
            <a:endParaRPr lang="uk-UA" sz="1600" dirty="0">
              <a:highlight>
                <a:srgbClr val="FFFF00"/>
              </a:highlight>
              <a:latin typeface="Times New Roman" pitchFamily="18" charset="0"/>
              <a:cs typeface="Times New Roman" pitchFamily="18" charset="0"/>
            </a:endParaRPr>
          </a:p>
        </p:txBody>
      </p:sp>
      <p:sp>
        <p:nvSpPr>
          <p:cNvPr id="622" name="TextBox 621">
            <a:extLst>
              <a:ext uri="{FF2B5EF4-FFF2-40B4-BE49-F238E27FC236}">
                <a16:creationId xmlns:a16="http://schemas.microsoft.com/office/drawing/2014/main" id="{ABE069F0-EEE2-4892-A89F-CFF8D5533CD1}"/>
              </a:ext>
            </a:extLst>
          </p:cNvPr>
          <p:cNvSpPr txBox="1"/>
          <p:nvPr/>
        </p:nvSpPr>
        <p:spPr>
          <a:xfrm>
            <a:off x="8023977" y="1565062"/>
            <a:ext cx="3596602" cy="3539430"/>
          </a:xfrm>
          <a:prstGeom prst="rect">
            <a:avLst/>
          </a:prstGeom>
          <a:noFill/>
        </p:spPr>
        <p:txBody>
          <a:bodyPr wrap="square" rtlCol="0">
            <a:spAutoFit/>
          </a:bodyPr>
          <a:lstStyle/>
          <a:p>
            <a:endParaRPr lang="uk-UA" sz="1400" dirty="0">
              <a:solidFill>
                <a:schemeClr val="bg1"/>
              </a:solidFill>
            </a:endParaRPr>
          </a:p>
          <a:p>
            <a:pPr marL="285750" indent="-285750">
              <a:buFontTx/>
              <a:buChar char="-"/>
            </a:pPr>
            <a:r>
              <a:rPr lang="uk-UA" sz="1400" dirty="0">
                <a:solidFill>
                  <a:schemeClr val="bg1"/>
                </a:solidFill>
                <a:latin typeface="Times New Roman" pitchFamily="18" charset="0"/>
                <a:cs typeface="Times New Roman" pitchFamily="18" charset="0"/>
              </a:rPr>
              <a:t>відновити або нанести дорожню розмітку (у тому числі пішохідних переходів);</a:t>
            </a:r>
          </a:p>
          <a:p>
            <a:pPr marL="285750" indent="-285750">
              <a:buFontTx/>
              <a:buChar char="-"/>
            </a:pPr>
            <a:endParaRPr lang="uk-UA" sz="1400" dirty="0">
              <a:solidFill>
                <a:schemeClr val="bg1"/>
              </a:solidFill>
              <a:latin typeface="Times New Roman" pitchFamily="18" charset="0"/>
              <a:cs typeface="Times New Roman" pitchFamily="18" charset="0"/>
            </a:endParaRPr>
          </a:p>
          <a:p>
            <a:pPr marL="285750" indent="-285750">
              <a:buFontTx/>
              <a:buChar char="-"/>
            </a:pPr>
            <a:r>
              <a:rPr lang="uk-UA" sz="1400" dirty="0">
                <a:solidFill>
                  <a:schemeClr val="bg1"/>
                </a:solidFill>
                <a:latin typeface="Times New Roman" pitchFamily="18" charset="0"/>
                <a:cs typeface="Times New Roman" pitchFamily="18" charset="0"/>
              </a:rPr>
              <a:t>встановити освітлення біля пішохідних переходів</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endParaRPr lang="uk-UA" sz="1400" dirty="0">
              <a:solidFill>
                <a:schemeClr val="bg1"/>
              </a:solidFill>
              <a:latin typeface="Times New Roman" pitchFamily="18" charset="0"/>
              <a:cs typeface="Times New Roman" pitchFamily="18" charset="0"/>
            </a:endParaRPr>
          </a:p>
          <a:p>
            <a:pPr marL="285750" indent="-285750">
              <a:buFontTx/>
              <a:buChar char="-"/>
            </a:pPr>
            <a:r>
              <a:rPr lang="uk-UA" sz="1400" dirty="0">
                <a:solidFill>
                  <a:schemeClr val="bg1"/>
                </a:solidFill>
                <a:latin typeface="Times New Roman" pitchFamily="18" charset="0"/>
                <a:cs typeface="Times New Roman" pitchFamily="18" charset="0"/>
              </a:rPr>
              <a:t>установити обмежувачі швидкості («лежачі поліцейські») в місцях найбільшої концентрації ДТП, біля закладів освіти</a:t>
            </a:r>
            <a:r>
              <a:rPr lang="en-US" sz="1400" dirty="0">
                <a:solidFill>
                  <a:schemeClr val="bg1"/>
                </a:solidFill>
                <a:latin typeface="Times New Roman" pitchFamily="18" charset="0"/>
                <a:cs typeface="Times New Roman" pitchFamily="18" charset="0"/>
              </a:rPr>
              <a:t>;</a:t>
            </a:r>
            <a:endParaRPr lang="uk-UA" sz="1400" dirty="0">
              <a:solidFill>
                <a:schemeClr val="bg1"/>
              </a:solidFill>
              <a:latin typeface="Times New Roman" pitchFamily="18" charset="0"/>
              <a:cs typeface="Times New Roman" pitchFamily="18" charset="0"/>
            </a:endParaRPr>
          </a:p>
          <a:p>
            <a:endParaRPr lang="uk-UA" sz="1400" dirty="0">
              <a:solidFill>
                <a:schemeClr val="bg1"/>
              </a:solidFill>
              <a:latin typeface="Times New Roman" pitchFamily="18" charset="0"/>
              <a:cs typeface="Times New Roman" pitchFamily="18" charset="0"/>
            </a:endParaRPr>
          </a:p>
          <a:p>
            <a:pPr marL="285750" indent="-285750">
              <a:buFontTx/>
              <a:buChar char="-"/>
            </a:pPr>
            <a:r>
              <a:rPr lang="uk-UA" sz="1400" dirty="0">
                <a:solidFill>
                  <a:schemeClr val="bg1"/>
                </a:solidFill>
                <a:latin typeface="Times New Roman" pitchFamily="18" charset="0"/>
                <a:cs typeface="Times New Roman" pitchFamily="18" charset="0"/>
              </a:rPr>
              <a:t>забезпечити світлофорні об</a:t>
            </a:r>
            <a:r>
              <a:rPr lang="en-US" sz="1400" dirty="0">
                <a:solidFill>
                  <a:schemeClr val="bg1"/>
                </a:solidFill>
                <a:latin typeface="Times New Roman" pitchFamily="18" charset="0"/>
                <a:cs typeface="Times New Roman" pitchFamily="18" charset="0"/>
              </a:rPr>
              <a:t>’</a:t>
            </a:r>
            <a:r>
              <a:rPr lang="uk-UA" sz="1400" noProof="1">
                <a:solidFill>
                  <a:schemeClr val="bg1"/>
                </a:solidFill>
                <a:latin typeface="Times New Roman" pitchFamily="18" charset="0"/>
                <a:cs typeface="Times New Roman" pitchFamily="18" charset="0"/>
              </a:rPr>
              <a:t>єкти</a:t>
            </a:r>
            <a:r>
              <a:rPr lang="uk-UA" sz="1400" dirty="0">
                <a:solidFill>
                  <a:schemeClr val="bg1"/>
                </a:solidFill>
                <a:latin typeface="Times New Roman" pitchFamily="18" charset="0"/>
                <a:cs typeface="Times New Roman" pitchFamily="18" charset="0"/>
              </a:rPr>
              <a:t> резервними елементами живлення для їх безперебійної роботи.</a:t>
            </a:r>
          </a:p>
        </p:txBody>
      </p:sp>
      <p:sp>
        <p:nvSpPr>
          <p:cNvPr id="623" name="TextBox 622">
            <a:extLst>
              <a:ext uri="{FF2B5EF4-FFF2-40B4-BE49-F238E27FC236}">
                <a16:creationId xmlns:a16="http://schemas.microsoft.com/office/drawing/2014/main" id="{F19B1D31-AD5F-4527-B37A-5E6BE9B89683}"/>
              </a:ext>
            </a:extLst>
          </p:cNvPr>
          <p:cNvSpPr txBox="1"/>
          <p:nvPr/>
        </p:nvSpPr>
        <p:spPr>
          <a:xfrm>
            <a:off x="8008147" y="619538"/>
            <a:ext cx="3320042" cy="830997"/>
          </a:xfrm>
          <a:prstGeom prst="rect">
            <a:avLst/>
          </a:prstGeom>
          <a:noFill/>
        </p:spPr>
        <p:txBody>
          <a:bodyPr wrap="square" rtlCol="0">
            <a:spAutoFit/>
          </a:bodyPr>
          <a:lstStyle/>
          <a:p>
            <a:r>
              <a:rPr lang="uk-UA" sz="1600" b="1" dirty="0">
                <a:solidFill>
                  <a:schemeClr val="bg1"/>
                </a:solidFill>
                <a:latin typeface="Times New Roman" pitchFamily="18" charset="0"/>
                <a:cs typeface="Times New Roman" pitchFamily="18" charset="0"/>
              </a:rPr>
              <a:t>Що треба зробити </a:t>
            </a:r>
          </a:p>
          <a:p>
            <a:r>
              <a:rPr lang="uk-UA" sz="1600" b="1" dirty="0">
                <a:solidFill>
                  <a:schemeClr val="bg1"/>
                </a:solidFill>
                <a:latin typeface="Times New Roman" pitchFamily="18" charset="0"/>
                <a:cs typeface="Times New Roman" pitchFamily="18" charset="0"/>
              </a:rPr>
              <a:t>для покращання безпеки руху </a:t>
            </a:r>
          </a:p>
          <a:p>
            <a:r>
              <a:rPr lang="uk-UA" sz="1600" b="1" dirty="0">
                <a:solidFill>
                  <a:schemeClr val="bg1"/>
                </a:solidFill>
                <a:latin typeface="Times New Roman" pitchFamily="18" charset="0"/>
                <a:cs typeface="Times New Roman" pitchFamily="18" charset="0"/>
              </a:rPr>
              <a:t>в районі?</a:t>
            </a:r>
          </a:p>
        </p:txBody>
      </p:sp>
    </p:spTree>
    <p:extLst>
      <p:ext uri="{BB962C8B-B14F-4D97-AF65-F5344CB8AC3E}">
        <p14:creationId xmlns:p14="http://schemas.microsoft.com/office/powerpoint/2010/main" val="3942742177"/>
      </p:ext>
    </p:extLst>
  </p:cSld>
  <p:clrMapOvr>
    <a:masterClrMapping/>
  </p:clrMapOvr>
  <p:transition spd="slow">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4" name="TextBox 473">
            <a:extLst>
              <a:ext uri="{FF2B5EF4-FFF2-40B4-BE49-F238E27FC236}">
                <a16:creationId xmlns:a16="http://schemas.microsoft.com/office/drawing/2014/main" id="{665E10EB-D112-444D-AFA7-9AFFB7D5A4CF}"/>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04</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A4CAA79C-4F77-41CE-8831-451D3BE17B05}"/>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09F6CE74-4264-410C-9A70-817AA84BA25F}"/>
              </a:ext>
            </a:extLst>
          </p:cNvPr>
          <p:cNvSpPr txBox="1"/>
          <p:nvPr/>
        </p:nvSpPr>
        <p:spPr>
          <a:xfrm>
            <a:off x="5542196" y="2435428"/>
            <a:ext cx="5873262" cy="2308324"/>
          </a:xfrm>
          <a:prstGeom prst="rect">
            <a:avLst/>
          </a:prstGeom>
          <a:noFill/>
        </p:spPr>
        <p:txBody>
          <a:bodyPr wrap="square" rtlCol="0">
            <a:spAutoFit/>
          </a:bodyPr>
          <a:lstStyle/>
          <a:p>
            <a:pPr>
              <a:lnSpc>
                <a:spcPct val="80000"/>
              </a:lnSpc>
            </a:pPr>
            <a:r>
              <a:rPr lang="uk-UA" sz="3600" dirty="0">
                <a:solidFill>
                  <a:schemeClr val="bg1"/>
                </a:solidFill>
                <a:latin typeface="Times New Roman" pitchFamily="18" charset="0"/>
                <a:cs typeface="Times New Roman" pitchFamily="18" charset="0"/>
              </a:rPr>
              <a:t>ПРОЄКТИ ФУНКЦІОНАЛЬНОЇ РОЗБУДОВИ. </a:t>
            </a:r>
          </a:p>
          <a:p>
            <a:pPr>
              <a:lnSpc>
                <a:spcPct val="80000"/>
              </a:lnSpc>
            </a:pPr>
            <a:r>
              <a:rPr lang="uk-UA" sz="3600" dirty="0">
                <a:solidFill>
                  <a:schemeClr val="bg1"/>
                </a:solidFill>
                <a:latin typeface="Times New Roman" pitchFamily="18" charset="0"/>
                <a:cs typeface="Times New Roman" pitchFamily="18" charset="0"/>
              </a:rPr>
              <a:t>ІННОВАЦІЇ ТА ЦИФРОВІЗАЦІЯ</a:t>
            </a:r>
          </a:p>
        </p:txBody>
      </p:sp>
    </p:spTree>
    <p:extLst>
      <p:ext uri="{BB962C8B-B14F-4D97-AF65-F5344CB8AC3E}">
        <p14:creationId xmlns:p14="http://schemas.microsoft.com/office/powerpoint/2010/main" val="1603317656"/>
      </p:ext>
    </p:extLst>
  </p:cSld>
  <p:clrMapOvr>
    <a:masterClrMapping/>
  </p:clrMapOvr>
  <p:transition spd="slow">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186124" y="315641"/>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2" y="576625"/>
            <a:ext cx="5252487" cy="387798"/>
          </a:xfrm>
          <a:prstGeom prst="rect">
            <a:avLst/>
          </a:prstGeom>
          <a:noFill/>
        </p:spPr>
        <p:txBody>
          <a:bodyPr wrap="square" rtlCol="0">
            <a:spAutoFit/>
          </a:bodyPr>
          <a:lstStyle/>
          <a:p>
            <a:pPr algn="ctr">
              <a:lnSpc>
                <a:spcPct val="80000"/>
              </a:lnSpc>
            </a:pPr>
            <a:r>
              <a:rPr lang="uk-UA" sz="2400" dirty="0">
                <a:solidFill>
                  <a:srgbClr val="0C0E3B"/>
                </a:solidFill>
                <a:latin typeface="Times New Roman" pitchFamily="18" charset="0"/>
                <a:cs typeface="Times New Roman" pitchFamily="18" charset="0"/>
              </a:rPr>
              <a:t>Поліцейський офіцер громади</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7373815" y="2380951"/>
            <a:ext cx="4185139" cy="4219142"/>
          </a:xfrm>
          <a:prstGeom prst="rect">
            <a:avLst/>
          </a:prstGeom>
          <a:solidFill>
            <a:schemeClr val="accent1"/>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400" dirty="0">
                <a:latin typeface="Times New Roman" pitchFamily="18" charset="0"/>
                <a:cs typeface="Times New Roman" pitchFamily="18" charset="0"/>
              </a:rPr>
              <a:t>Проєктом «Поліцейський офіцер громади» на території Баштанського району охоплено 10 територіальних громад та в 2026 році планується охоплення ще 2 територіальних громад району. Впродовж 2025 року на території Баштанського району активно впроваджувалася реалізація проєкту «Поліцейський офіцер громади» та відкрито 3 поліцейських станцій.</a:t>
            </a:r>
          </a:p>
          <a:p>
            <a:pPr marL="0" indent="0" algn="just">
              <a:buNone/>
            </a:pPr>
            <a:r>
              <a:rPr lang="uk-UA" sz="1400" b="1" dirty="0">
                <a:latin typeface="Times New Roman" pitchFamily="18" charset="0"/>
                <a:cs typeface="Times New Roman" pitchFamily="18" charset="0"/>
              </a:rPr>
              <a:t>12</a:t>
            </a:r>
            <a:r>
              <a:rPr lang="uk-UA" sz="1400" dirty="0">
                <a:latin typeface="Times New Roman" pitchFamily="18" charset="0"/>
                <a:cs typeface="Times New Roman" pitchFamily="18" charset="0"/>
              </a:rPr>
              <a:t> поліцейських офіцерів громади Баштанського РВП, щодня працювали поруч із людьми – реагували на виклики, допомагали у складних ситуаціях, запобігали правопорушенням та спільно з громадами формували безпечне середовище.</a:t>
            </a:r>
          </a:p>
          <a:p>
            <a:pPr marL="0" indent="0" algn="just">
              <a:buNone/>
            </a:pPr>
            <a:r>
              <a:rPr lang="uk-UA" sz="1400" dirty="0">
                <a:latin typeface="Times New Roman" pitchFamily="18" charset="0"/>
                <a:cs typeface="Times New Roman" pitchFamily="18" charset="0"/>
              </a:rPr>
              <a:t>2025 рік став роком системної роботи, відповідальності та постійної взаємодії з мешканцями територіальної громади. Їх показник – це конкретні дії: проведені профілактичні заходи, опрацьовані звернення громадян, спільні ініціативи з органами місцевого самоврядування та своєчасне реагування на безпекові виклики. </a:t>
            </a:r>
          </a:p>
          <a:p>
            <a:pPr marL="0" indent="0" algn="just">
              <a:buNone/>
            </a:pPr>
            <a:endParaRPr lang="uk-UA" sz="1200" dirty="0">
              <a:latin typeface="Times New Roman" pitchFamily="18" charset="0"/>
              <a:cs typeface="Times New Roman" pitchFamily="18" charset="0"/>
            </a:endParaRPr>
          </a:p>
        </p:txBody>
      </p:sp>
      <p:graphicFrame>
        <p:nvGraphicFramePr>
          <p:cNvPr id="547" name="Схема 546"/>
          <p:cNvGraphicFramePr/>
          <p:nvPr>
            <p:extLst>
              <p:ext uri="{D42A27DB-BD31-4B8C-83A1-F6EECF244321}">
                <p14:modId xmlns:p14="http://schemas.microsoft.com/office/powerpoint/2010/main" val="3762640411"/>
              </p:ext>
            </p:extLst>
          </p:nvPr>
        </p:nvGraphicFramePr>
        <p:xfrm>
          <a:off x="6627204" y="344646"/>
          <a:ext cx="4275615" cy="86471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48" name="Схема 547"/>
          <p:cNvGraphicFramePr/>
          <p:nvPr>
            <p:extLst>
              <p:ext uri="{D42A27DB-BD31-4B8C-83A1-F6EECF244321}">
                <p14:modId xmlns:p14="http://schemas.microsoft.com/office/powerpoint/2010/main" val="503560519"/>
              </p:ext>
            </p:extLst>
          </p:nvPr>
        </p:nvGraphicFramePr>
        <p:xfrm>
          <a:off x="6662374" y="1329385"/>
          <a:ext cx="4275615" cy="86471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pic>
        <p:nvPicPr>
          <p:cNvPr id="2" name="Рисунок 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451675" y="1504889"/>
            <a:ext cx="3042721" cy="2211550"/>
          </a:xfrm>
          <a:prstGeom prst="rect">
            <a:avLst/>
          </a:prstGeom>
        </p:spPr>
      </p:pic>
      <p:pic>
        <p:nvPicPr>
          <p:cNvPr id="3" name="Рисунок 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900908" y="3826176"/>
            <a:ext cx="3491179" cy="2436149"/>
          </a:xfrm>
          <a:prstGeom prst="rect">
            <a:avLst/>
          </a:prstGeom>
        </p:spPr>
      </p:pic>
      <p:pic>
        <p:nvPicPr>
          <p:cNvPr id="4" name="Рисунок 3"/>
          <p:cNvPicPr>
            <a:picLocks noChangeAspect="1"/>
          </p:cNvPicPr>
          <p:nvPr/>
        </p:nvPicPr>
        <p:blipFill>
          <a:blip r:embed="rId14" cstate="hqprint">
            <a:extLst>
              <a:ext uri="{28A0092B-C50C-407E-A947-70E740481C1C}">
                <a14:useLocalDpi xmlns:a14="http://schemas.microsoft.com/office/drawing/2010/main" val="0"/>
              </a:ext>
            </a:extLst>
          </a:blip>
          <a:stretch>
            <a:fillRect/>
          </a:stretch>
        </p:blipFill>
        <p:spPr>
          <a:xfrm>
            <a:off x="3792083" y="2804323"/>
            <a:ext cx="3467773" cy="3216929"/>
          </a:xfrm>
          <a:prstGeom prst="rect">
            <a:avLst/>
          </a:prstGeom>
        </p:spPr>
      </p:pic>
    </p:spTree>
    <p:extLst>
      <p:ext uri="{BB962C8B-B14F-4D97-AF65-F5344CB8AC3E}">
        <p14:creationId xmlns:p14="http://schemas.microsoft.com/office/powerpoint/2010/main" val="3341911490"/>
      </p:ext>
    </p:extLst>
  </p:cSld>
  <p:clrMapOvr>
    <a:masterClrMapping/>
  </p:clrMapOvr>
  <p:transition spd="slow">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15108" y="325200"/>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40683" y="576625"/>
            <a:ext cx="3540917" cy="344710"/>
          </a:xfrm>
          <a:prstGeom prst="rect">
            <a:avLst/>
          </a:prstGeom>
          <a:noFill/>
        </p:spPr>
        <p:txBody>
          <a:bodyPr wrap="square" rtlCol="0">
            <a:spAutoFit/>
          </a:bodyPr>
          <a:lstStyle/>
          <a:p>
            <a:pPr algn="ctr">
              <a:lnSpc>
                <a:spcPct val="80000"/>
              </a:lnSpc>
            </a:pPr>
            <a:r>
              <a:rPr lang="uk-UA" sz="2000" dirty="0">
                <a:solidFill>
                  <a:srgbClr val="0C0E3B"/>
                </a:solidFill>
                <a:latin typeface="Times New Roman" pitchFamily="18" charset="0"/>
                <a:cs typeface="Times New Roman" pitchFamily="18" charset="0"/>
              </a:rPr>
              <a:t>Служба освітньої безпеки</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8182707" y="325200"/>
            <a:ext cx="3517015" cy="6388100"/>
          </a:xfrm>
          <a:prstGeom prst="rect">
            <a:avLst/>
          </a:prstGeom>
          <a:solidFill>
            <a:srgbClr val="00B050"/>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400" dirty="0">
                <a:latin typeface="Times New Roman" pitchFamily="18" charset="0"/>
                <a:cs typeface="Times New Roman" pitchFamily="18" charset="0"/>
              </a:rPr>
              <a:t>    На сьогоднішній день 3 інспектори СОБ несуть службу в 3-х закладах загальної середньої освіти, які розташовані в  </a:t>
            </a:r>
            <a:r>
              <a:rPr lang="uk-UA" sz="1400" noProof="1">
                <a:latin typeface="Times New Roman" pitchFamily="18" charset="0"/>
                <a:cs typeface="Times New Roman" pitchFamily="18" charset="0"/>
              </a:rPr>
              <a:t>Баштанському</a:t>
            </a:r>
            <a:r>
              <a:rPr lang="uk-UA" sz="1400" dirty="0">
                <a:latin typeface="Times New Roman" pitchFamily="18" charset="0"/>
                <a:cs typeface="Times New Roman" pitchFamily="18" charset="0"/>
              </a:rPr>
              <a:t> районі, а саме: м. Новий Буг, смт. Казанка. </a:t>
            </a:r>
            <a:r>
              <a:rPr lang="ru-RU" sz="1400" dirty="0">
                <a:latin typeface="Times New Roman" pitchFamily="18" charset="0"/>
                <a:cs typeface="Times New Roman" pitchFamily="18" charset="0"/>
              </a:rPr>
              <a:t>Загальна кількість учнів в закладах загальної середньої освіти, охоплених службою освітньої безпеки, становить 1023</a:t>
            </a:r>
            <a:r>
              <a:rPr lang="ru-RU" sz="1400" b="1" dirty="0">
                <a:latin typeface="Times New Roman" pitchFamily="18" charset="0"/>
                <a:cs typeface="Times New Roman" pitchFamily="18" charset="0"/>
              </a:rPr>
              <a:t> </a:t>
            </a:r>
            <a:r>
              <a:rPr lang="uk-UA" sz="1400" dirty="0">
                <a:latin typeface="Times New Roman" pitchFamily="18" charset="0"/>
                <a:cs typeface="Times New Roman" pitchFamily="18" charset="0"/>
              </a:rPr>
              <a:t>учні</a:t>
            </a:r>
            <a:r>
              <a:rPr lang="ru-RU" sz="1400" dirty="0">
                <a:latin typeface="Times New Roman" pitchFamily="18" charset="0"/>
                <a:cs typeface="Times New Roman" pitchFamily="18" charset="0"/>
              </a:rPr>
              <a:t>.</a:t>
            </a:r>
            <a:endParaRPr lang="uk-UA" sz="1400" dirty="0">
              <a:latin typeface="Times New Roman" pitchFamily="18" charset="0"/>
              <a:cs typeface="Times New Roman" pitchFamily="18" charset="0"/>
            </a:endParaRPr>
          </a:p>
          <a:p>
            <a:pPr marL="0" indent="0" algn="just">
              <a:buNone/>
            </a:pPr>
            <a:r>
              <a:rPr lang="uk-UA" sz="1400" dirty="0">
                <a:latin typeface="Times New Roman" pitchFamily="18" charset="0"/>
                <a:cs typeface="Times New Roman" pitchFamily="18" charset="0"/>
              </a:rPr>
              <a:t>    Слід також зазначити, що одним із повноважень інспекторів СОБ є здійснення правопросвітницької та профілактичної роботи серед учасників освітнього процесу. Протягом 2025 року інспекторами СОБ загалом проведено 44 правопросвітницьких заходів, якими охоплено наступні напрямки: дотримання правил дорожнього руху, навчання мінній безпеці, захист від шкідливого впливу алкоголю, наркотиків, тютюну, правила безпечної поведінки при контакті з незнайомими людьми, в </a:t>
            </a:r>
            <a:r>
              <a:rPr lang="uk-UA" sz="1400" dirty="0" smtClean="0">
                <a:latin typeface="Times New Roman" pitchFamily="18" charset="0"/>
                <a:cs typeface="Times New Roman" pitchFamily="18" charset="0"/>
              </a:rPr>
              <a:t>інтернеті</a:t>
            </a:r>
            <a:r>
              <a:rPr lang="uk-UA" sz="1400" dirty="0">
                <a:latin typeface="Times New Roman" pitchFamily="18" charset="0"/>
                <a:cs typeface="Times New Roman" pitchFamily="18" charset="0"/>
              </a:rPr>
              <a:t>, поведінка в громадських місцях, національно-патріотичне виховання, протидія домашньому насильству, протидія булінгу тощо. Проведено 22 евакуацій учасників освітнього процесу під час повідомлень про повітряну тривогу, можливе замінування ЗЗСО тощо.</a:t>
            </a:r>
          </a:p>
        </p:txBody>
      </p:sp>
      <p:pic>
        <p:nvPicPr>
          <p:cNvPr id="14337" name="Picture 1" descr="IMG-20260213-WA0020"/>
          <p:cNvPicPr>
            <a:picLocks noChangeAspect="1" noChangeArrowheads="1"/>
          </p:cNvPicPr>
          <p:nvPr/>
        </p:nvPicPr>
        <p:blipFill>
          <a:blip r:embed="rId2" cstate="print"/>
          <a:srcRect/>
          <a:stretch>
            <a:fillRect/>
          </a:stretch>
        </p:blipFill>
        <p:spPr bwMode="auto">
          <a:xfrm>
            <a:off x="515815" y="1524001"/>
            <a:ext cx="3593939" cy="2320925"/>
          </a:xfrm>
          <a:prstGeom prst="rect">
            <a:avLst/>
          </a:prstGeom>
          <a:noFill/>
          <a:ln w="9525">
            <a:noFill/>
            <a:miter lim="800000"/>
            <a:headEnd/>
            <a:tailEnd/>
          </a:ln>
        </p:spPr>
      </p:pic>
      <p:pic>
        <p:nvPicPr>
          <p:cNvPr id="14338" name="Picture 2" descr="IMG-20260213-WA0016"/>
          <p:cNvPicPr>
            <a:picLocks noChangeAspect="1" noChangeArrowheads="1"/>
          </p:cNvPicPr>
          <p:nvPr/>
        </p:nvPicPr>
        <p:blipFill>
          <a:blip r:embed="rId3" cstate="print"/>
          <a:srcRect/>
          <a:stretch>
            <a:fillRect/>
          </a:stretch>
        </p:blipFill>
        <p:spPr bwMode="auto">
          <a:xfrm>
            <a:off x="4080686" y="1542989"/>
            <a:ext cx="3572324" cy="3026698"/>
          </a:xfrm>
          <a:prstGeom prst="rect">
            <a:avLst/>
          </a:prstGeom>
          <a:noFill/>
          <a:ln w="9525">
            <a:noFill/>
            <a:miter lim="800000"/>
            <a:headEnd/>
            <a:tailEnd/>
          </a:ln>
        </p:spPr>
      </p:pic>
      <p:pic>
        <p:nvPicPr>
          <p:cNvPr id="3" name="Рисунок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67198" y="3507778"/>
            <a:ext cx="3533665" cy="2903745"/>
          </a:xfrm>
          <a:prstGeom prst="rect">
            <a:avLst/>
          </a:prstGeom>
        </p:spPr>
      </p:pic>
    </p:spTree>
    <p:extLst>
      <p:ext uri="{BB962C8B-B14F-4D97-AF65-F5344CB8AC3E}">
        <p14:creationId xmlns:p14="http://schemas.microsoft.com/office/powerpoint/2010/main" val="3011788845"/>
      </p:ext>
    </p:extLst>
  </p:cSld>
  <p:clrMapOvr>
    <a:masterClrMapping/>
  </p:clrMapOvr>
  <p:transition spd="slow">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031571" y="599232"/>
            <a:ext cx="3470091" cy="344710"/>
          </a:xfrm>
          <a:prstGeom prst="rect">
            <a:avLst/>
          </a:prstGeom>
          <a:noFill/>
        </p:spPr>
        <p:txBody>
          <a:bodyPr wrap="square" rtlCol="0">
            <a:spAutoFit/>
          </a:bodyPr>
          <a:lstStyle/>
          <a:p>
            <a:pPr algn="ctr">
              <a:lnSpc>
                <a:spcPct val="80000"/>
              </a:lnSpc>
            </a:pPr>
            <a:r>
              <a:rPr lang="uk-UA" sz="2000" dirty="0">
                <a:solidFill>
                  <a:srgbClr val="0C0E3B"/>
                </a:solidFill>
                <a:latin typeface="Times New Roman" pitchFamily="18" charset="0"/>
                <a:cs typeface="Times New Roman" pitchFamily="18" charset="0"/>
              </a:rPr>
              <a:t>Класи безпеки </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7057292" y="409137"/>
            <a:ext cx="4466493" cy="2896771"/>
          </a:xfrm>
          <a:prstGeom prst="rect">
            <a:avLst/>
          </a:prstGeom>
          <a:solidFill>
            <a:srgbClr val="00B050"/>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300" dirty="0">
                <a:latin typeface="Times New Roman" pitchFamily="18" charset="0"/>
                <a:cs typeface="Times New Roman" pitchFamily="18" charset="0"/>
              </a:rPr>
              <a:t>В закладах загальної середньої освіти функціонують 8 класів безпеки, які використовуються інспекторами СОБ в щоденній роботі під час проведення правопросвітницьких заходів, профілактичних бесід, батьківських зборів тощо.</a:t>
            </a:r>
          </a:p>
          <a:p>
            <a:pPr marL="0" indent="0" algn="just">
              <a:buNone/>
            </a:pPr>
            <a:r>
              <a:rPr lang="uk-UA" sz="1300" dirty="0">
                <a:latin typeface="Times New Roman" pitchFamily="18" charset="0"/>
                <a:cs typeface="Times New Roman" pitchFamily="18" charset="0"/>
              </a:rPr>
              <a:t>У 2026 році заплановано збільшення кількості шкіл охоплених службою освітньої безпеки, проведення тренінгів для інспекторів з метою покращення їх професійних навичок, у тому числі комунікації з дітьми та підлітками, проведення зустрічей з представниками управлінь освіти, директорами та засновниками ЗЗСО щодо покращення безпекової складової навчальних закладів, а також продовження взаємодії з громадськими та благодійними організаціями щодо вдосконалення матеріально-технічного забезпечення та впровадження інноваційних методик у діяльність підрозділів СОБ.</a:t>
            </a:r>
          </a:p>
        </p:txBody>
      </p:sp>
      <p:pic>
        <p:nvPicPr>
          <p:cNvPr id="543" name="Рисунок 542" descr="F:\Д І Т И\3.jpg"/>
          <p:cNvPicPr/>
          <p:nvPr/>
        </p:nvPicPr>
        <p:blipFill>
          <a:blip r:embed="rId2" cstate="print"/>
          <a:srcRect/>
          <a:stretch>
            <a:fillRect/>
          </a:stretch>
        </p:blipFill>
        <p:spPr bwMode="auto">
          <a:xfrm>
            <a:off x="550986" y="1694237"/>
            <a:ext cx="2438400" cy="2690194"/>
          </a:xfrm>
          <a:prstGeom prst="rect">
            <a:avLst/>
          </a:prstGeom>
          <a:noFill/>
          <a:ln w="9525">
            <a:noFill/>
            <a:miter lim="800000"/>
            <a:headEnd/>
            <a:tailEnd/>
          </a:ln>
        </p:spPr>
      </p:pic>
      <p:pic>
        <p:nvPicPr>
          <p:cNvPr id="13314" name="Picture 2" descr="FB_IMG_1770972628524"/>
          <p:cNvPicPr>
            <a:picLocks noChangeAspect="1" noChangeArrowheads="1"/>
          </p:cNvPicPr>
          <p:nvPr/>
        </p:nvPicPr>
        <p:blipFill>
          <a:blip r:embed="rId3"/>
          <a:srcRect/>
          <a:stretch>
            <a:fillRect/>
          </a:stretch>
        </p:blipFill>
        <p:spPr bwMode="auto">
          <a:xfrm>
            <a:off x="6940063" y="3481754"/>
            <a:ext cx="3317630" cy="2958416"/>
          </a:xfrm>
          <a:prstGeom prst="rect">
            <a:avLst/>
          </a:prstGeom>
          <a:noFill/>
          <a:ln w="9525">
            <a:noFill/>
            <a:miter lim="800000"/>
            <a:headEnd/>
            <a:tailEnd/>
          </a:ln>
        </p:spPr>
      </p:pic>
      <p:pic>
        <p:nvPicPr>
          <p:cNvPr id="2" name="Рисунок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25609" y="1319212"/>
            <a:ext cx="3678270" cy="3532145"/>
          </a:xfrm>
          <a:prstGeom prst="rect">
            <a:avLst/>
          </a:prstGeom>
        </p:spPr>
      </p:pic>
      <p:pic>
        <p:nvPicPr>
          <p:cNvPr id="3" name="Рисунок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15667" y="3976610"/>
            <a:ext cx="2439603" cy="2720330"/>
          </a:xfrm>
          <a:prstGeom prst="rect">
            <a:avLst/>
          </a:prstGeom>
        </p:spPr>
      </p:pic>
    </p:spTree>
    <p:extLst>
      <p:ext uri="{BB962C8B-B14F-4D97-AF65-F5344CB8AC3E}">
        <p14:creationId xmlns:p14="http://schemas.microsoft.com/office/powerpoint/2010/main" val="2453740398"/>
      </p:ext>
    </p:extLst>
  </p:cSld>
  <p:clrMapOvr>
    <a:masterClrMapping/>
  </p:clrMapOvr>
  <p:transition spd="slow">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81884" y="517575"/>
            <a:ext cx="3534177" cy="461665"/>
          </a:xfrm>
          <a:prstGeom prst="rect">
            <a:avLst/>
          </a:prstGeom>
          <a:noFill/>
        </p:spPr>
        <p:txBody>
          <a:bodyPr wrap="square" rtlCol="0">
            <a:spAutoFit/>
          </a:bodyPr>
          <a:lstStyle/>
          <a:p>
            <a:r>
              <a:rPr lang="uk-UA" sz="2400" dirty="0">
                <a:solidFill>
                  <a:srgbClr val="0C0E3B"/>
                </a:solidFill>
                <a:latin typeface="Times New Roman" panose="02020603050405020304" pitchFamily="18" charset="0"/>
                <a:cs typeface="Times New Roman" pitchFamily="18" charset="0"/>
              </a:rPr>
              <a:t>Системи відеонагляду</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60" name="Текст 2"/>
          <p:cNvSpPr txBox="1">
            <a:spLocks/>
          </p:cNvSpPr>
          <p:nvPr/>
        </p:nvSpPr>
        <p:spPr>
          <a:xfrm>
            <a:off x="1918170" y="1004814"/>
            <a:ext cx="9073104" cy="54779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300" dirty="0">
                <a:latin typeface="Times New Roman" pitchFamily="18" charset="0"/>
                <a:cs typeface="Times New Roman" pitchFamily="18" charset="0"/>
              </a:rPr>
              <a:t>Керівництвом Баштанського РВП на постійній основі вживаються заходи щодо розбудови системи відеоспостереження «Безпечне місто», яка охоплює ключові транспортні розв’язки, важливі об’єкти інфраструктури в тому числі і місця поховання військовослужбовців, або прилеглих до них територій.</a:t>
            </a:r>
          </a:p>
          <a:p>
            <a:pPr marL="0" indent="0" algn="just">
              <a:buNone/>
            </a:pPr>
            <a:r>
              <a:rPr lang="uk-UA" sz="1300" dirty="0">
                <a:latin typeface="Times New Roman" pitchFamily="18" charset="0"/>
                <a:cs typeface="Times New Roman" pitchFamily="18" charset="0"/>
              </a:rPr>
              <a:t>Наявна 1 система відеоспостереження «Безпечне місто Баштанка». До системи «Безпечне місто Баштанка» підключено 24 камери відеоспостереження, з яких: 20 оглядові, 4 з функцією розпізнавання номерних знаків. З метою розвитку вказаної системи, керівництвом районного відділу поліції проведено зустрічі з уповноваженими представниками органів місцевого самоврядування, з питань розбудови систем відеоспостереження в регіонах й установлення камер відеоспостереження з можливістю розпізнавання номерних знаків у 2026 році.</a:t>
            </a:r>
          </a:p>
          <a:p>
            <a:pPr marL="0" indent="0" algn="just">
              <a:buNone/>
            </a:pPr>
            <a:r>
              <a:rPr lang="uk-UA" sz="1300" dirty="0">
                <a:latin typeface="Times New Roman" pitchFamily="18" charset="0"/>
                <a:cs typeface="Times New Roman" pitchFamily="18" charset="0"/>
              </a:rPr>
              <a:t>Окремо керівництвом відділень поліції №№ 1, 2 Баштанського РВП вживаються заходи щодо розвитку систем відеоспостереження «Безпечне місто».</a:t>
            </a:r>
          </a:p>
          <a:p>
            <a:pPr marL="0" indent="0" algn="just">
              <a:buNone/>
            </a:pPr>
            <a:r>
              <a:rPr lang="uk-UA" sz="1300" dirty="0">
                <a:latin typeface="Times New Roman" pitchFamily="18" charset="0"/>
                <a:cs typeface="Times New Roman" pitchFamily="18" charset="0"/>
              </a:rPr>
              <a:t>Так, станом на поточний період 2026 року системи відеоспостереження встановлено по територіальним громадам:</a:t>
            </a:r>
          </a:p>
          <a:p>
            <a:pPr marL="0" indent="0" algn="just">
              <a:buNone/>
            </a:pPr>
            <a:r>
              <a:rPr lang="uk-UA" sz="1300" dirty="0">
                <a:latin typeface="Times New Roman" pitchFamily="18" charset="0"/>
                <a:cs typeface="Times New Roman" pitchFamily="18" charset="0"/>
              </a:rPr>
              <a:t>ВП № 1 Баштанського РВП встановлено та функціонують 23 камери відеоспостереження;</a:t>
            </a:r>
          </a:p>
          <a:p>
            <a:pPr marL="0" indent="0" algn="just">
              <a:buNone/>
            </a:pPr>
            <a:r>
              <a:rPr lang="uk-UA" sz="1300" dirty="0">
                <a:latin typeface="Times New Roman" pitchFamily="18" charset="0"/>
                <a:cs typeface="Times New Roman" pitchFamily="18" charset="0"/>
              </a:rPr>
              <a:t>СПД № 1 ВП № 1 Баштанського РВП </a:t>
            </a:r>
            <a:r>
              <a:rPr lang="uk-UA" sz="1300" dirty="0">
                <a:solidFill>
                  <a:prstClr val="black"/>
                </a:solidFill>
                <a:latin typeface="Times New Roman" pitchFamily="18" charset="0"/>
                <a:cs typeface="Times New Roman" pitchFamily="18" charset="0"/>
              </a:rPr>
              <a:t>встановлено та функціонують </a:t>
            </a:r>
            <a:r>
              <a:rPr lang="uk-UA" sz="1300" dirty="0">
                <a:latin typeface="Times New Roman" pitchFamily="18" charset="0"/>
                <a:cs typeface="Times New Roman" pitchFamily="18" charset="0"/>
              </a:rPr>
              <a:t>21 камера відеоспостереження;</a:t>
            </a:r>
          </a:p>
          <a:p>
            <a:pPr marL="0" indent="0" algn="just">
              <a:buNone/>
            </a:pPr>
            <a:r>
              <a:rPr lang="uk-UA" sz="1300" dirty="0">
                <a:latin typeface="Times New Roman" pitchFamily="18" charset="0"/>
                <a:cs typeface="Times New Roman" pitchFamily="18" charset="0"/>
              </a:rPr>
              <a:t>Окремо, керівництвом відділень поліції проводяться подальші зустрічі з керівництвом територіальних громад щодо подальшого розвитку систем відеоспостереження, зокрема встановлення камер відеоспостереження на території кладовищ</a:t>
            </a:r>
            <a:br>
              <a:rPr lang="uk-UA" sz="1300" dirty="0">
                <a:latin typeface="Times New Roman" pitchFamily="18" charset="0"/>
                <a:cs typeface="Times New Roman" pitchFamily="18" charset="0"/>
              </a:rPr>
            </a:br>
            <a:r>
              <a:rPr lang="uk-UA" sz="1300" dirty="0">
                <a:latin typeface="Times New Roman" pitchFamily="18" charset="0"/>
                <a:cs typeface="Times New Roman" pitchFamily="18" charset="0"/>
              </a:rPr>
              <a:t>(у першу чергу біля місць поховання військовослужбовців, або прилеглих до них територіях). Але на нинішній час це питання є проблематичним в зв'язку з тим, що не має технічної можливості встановлення камер відеоспостереження в вищевказаних місцях через їх територіальну віддаленість від основних мереж та місць інфраструктури. Для того щоб впровадити та ввести в експлуатацію спостереження на даних об'єктах, необхідно окремо проводити монтаж відповідних ліній живлення та зв'язку, що на нинішній час унеможливлює встановлення відеоспостереження на вищевказаних місцях.</a:t>
            </a:r>
          </a:p>
          <a:p>
            <a:pPr marL="0" indent="0" algn="just">
              <a:buNone/>
            </a:pPr>
            <a:r>
              <a:rPr lang="uk-UA" sz="1300" dirty="0">
                <a:latin typeface="Times New Roman" pitchFamily="18" charset="0"/>
                <a:cs typeface="Times New Roman" pitchFamily="18" charset="0"/>
              </a:rPr>
              <a:t>Керівництвом районного відділу будуть продовжуватись подальші зустрічі з керівництвом ОТГ по питанню можливості отримання фінансування для розбудови окремих ліній зв'язку з метою встановлення камер відеоспостереження на території кладовищ.</a:t>
            </a:r>
          </a:p>
        </p:txBody>
      </p:sp>
    </p:spTree>
    <p:extLst>
      <p:ext uri="{BB962C8B-B14F-4D97-AF65-F5344CB8AC3E}">
        <p14:creationId xmlns:p14="http://schemas.microsoft.com/office/powerpoint/2010/main" val="4162621219"/>
      </p:ext>
    </p:extLst>
  </p:cSld>
  <p:clrMapOvr>
    <a:masterClrMapping/>
  </p:clrMapOvr>
  <p:transition spd="slow">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4" name="TextBox 473">
            <a:extLst>
              <a:ext uri="{FF2B5EF4-FFF2-40B4-BE49-F238E27FC236}">
                <a16:creationId xmlns:a16="http://schemas.microsoft.com/office/drawing/2014/main" id="{665E10EB-D112-444D-AFA7-9AFFB7D5A4CF}"/>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05</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A4CAA79C-4F77-41CE-8831-451D3BE17B05}"/>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09F6CE74-4264-410C-9A70-817AA84BA25F}"/>
              </a:ext>
            </a:extLst>
          </p:cNvPr>
          <p:cNvSpPr txBox="1"/>
          <p:nvPr/>
        </p:nvSpPr>
        <p:spPr>
          <a:xfrm>
            <a:off x="5542196" y="2512262"/>
            <a:ext cx="5873262" cy="1865126"/>
          </a:xfrm>
          <a:prstGeom prst="rect">
            <a:avLst/>
          </a:prstGeom>
          <a:noFill/>
        </p:spPr>
        <p:txBody>
          <a:bodyPr wrap="square" rtlCol="0">
            <a:spAutoFit/>
          </a:bodyPr>
          <a:lstStyle/>
          <a:p>
            <a:pPr>
              <a:lnSpc>
                <a:spcPct val="80000"/>
              </a:lnSpc>
            </a:pPr>
            <a:r>
              <a:rPr lang="uk-UA" sz="3600" dirty="0">
                <a:solidFill>
                  <a:schemeClr val="bg1"/>
                </a:solidFill>
                <a:latin typeface="Times New Roman" pitchFamily="18" charset="0"/>
                <a:cs typeface="Times New Roman" pitchFamily="18" charset="0"/>
              </a:rPr>
              <a:t>УПРАВЛІННЯ ЛЮДСЬКИМ КАПІТАЛОМ.</a:t>
            </a:r>
          </a:p>
          <a:p>
            <a:pPr>
              <a:lnSpc>
                <a:spcPct val="80000"/>
              </a:lnSpc>
            </a:pPr>
            <a:r>
              <a:rPr lang="uk-UA" sz="3600" dirty="0">
                <a:solidFill>
                  <a:schemeClr val="bg1"/>
                </a:solidFill>
                <a:latin typeface="Times New Roman" pitchFamily="18" charset="0"/>
                <a:cs typeface="Times New Roman" pitchFamily="18" charset="0"/>
              </a:rPr>
              <a:t>ПІДЗВІТНІСТЬ ТА ДОБРОЧЕСНІСТЬ</a:t>
            </a:r>
          </a:p>
        </p:txBody>
      </p:sp>
    </p:spTree>
    <p:extLst>
      <p:ext uri="{BB962C8B-B14F-4D97-AF65-F5344CB8AC3E}">
        <p14:creationId xmlns:p14="http://schemas.microsoft.com/office/powerpoint/2010/main" val="1890549806"/>
      </p:ext>
    </p:extLst>
  </p:cSld>
  <p:clrMapOvr>
    <a:masterClrMapping/>
  </p:clrMapOvr>
  <p:transition spd="slow">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sp>
        <p:nvSpPr>
          <p:cNvPr id="1587" name="Прямоугольник 1586">
            <a:extLst>
              <a:ext uri="{FF2B5EF4-FFF2-40B4-BE49-F238E27FC236}">
                <a16:creationId xmlns:a16="http://schemas.microsoft.com/office/drawing/2014/main" id="{5AE0FAC6-7A99-455D-AB6F-086874B80344}"/>
              </a:ext>
            </a:extLst>
          </p:cNvPr>
          <p:cNvSpPr/>
          <p:nvPr/>
        </p:nvSpPr>
        <p:spPr>
          <a:xfrm>
            <a:off x="344742" y="206827"/>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1" name="TextBox 470">
            <a:extLst>
              <a:ext uri="{FF2B5EF4-FFF2-40B4-BE49-F238E27FC236}">
                <a16:creationId xmlns:a16="http://schemas.microsoft.com/office/drawing/2014/main" id="{967152EE-43E1-45CF-B373-8FC1286E2AA1}"/>
              </a:ext>
            </a:extLst>
          </p:cNvPr>
          <p:cNvSpPr txBox="1"/>
          <p:nvPr/>
        </p:nvSpPr>
        <p:spPr>
          <a:xfrm>
            <a:off x="1355343" y="1929701"/>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01</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2" name="Прямоугольник 471">
            <a:extLst>
              <a:ext uri="{FF2B5EF4-FFF2-40B4-BE49-F238E27FC236}">
                <a16:creationId xmlns:a16="http://schemas.microsoft.com/office/drawing/2014/main" id="{87E6F779-0E7A-4FC0-9C61-010FBAC7F6B1}"/>
              </a:ext>
            </a:extLst>
          </p:cNvPr>
          <p:cNvSpPr/>
          <p:nvPr/>
        </p:nvSpPr>
        <p:spPr>
          <a:xfrm>
            <a:off x="5228738" y="2247891"/>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3" name="TextBox 472">
            <a:extLst>
              <a:ext uri="{FF2B5EF4-FFF2-40B4-BE49-F238E27FC236}">
                <a16:creationId xmlns:a16="http://schemas.microsoft.com/office/drawing/2014/main" id="{858E9FF1-35D1-4EBC-AC25-52FBF073CE07}"/>
              </a:ext>
            </a:extLst>
          </p:cNvPr>
          <p:cNvSpPr txBox="1"/>
          <p:nvPr/>
        </p:nvSpPr>
        <p:spPr>
          <a:xfrm>
            <a:off x="5934431" y="2608829"/>
            <a:ext cx="5437676" cy="1288623"/>
          </a:xfrm>
          <a:prstGeom prst="rect">
            <a:avLst/>
          </a:prstGeom>
          <a:noFill/>
        </p:spPr>
        <p:txBody>
          <a:bodyPr wrap="square" rtlCol="0">
            <a:spAutoFit/>
          </a:bodyPr>
          <a:lstStyle/>
          <a:p>
            <a:pPr>
              <a:lnSpc>
                <a:spcPct val="80000"/>
              </a:lnSpc>
            </a:pPr>
            <a:r>
              <a:rPr lang="uk-UA" sz="4800" dirty="0">
                <a:solidFill>
                  <a:schemeClr val="bg1"/>
                </a:solidFill>
                <a:latin typeface="Arial Black" panose="020B0A04020102020204" pitchFamily="34" charset="0"/>
              </a:rPr>
              <a:t>Загальна інформація</a:t>
            </a:r>
          </a:p>
        </p:txBody>
      </p:sp>
      <p:sp>
        <p:nvSpPr>
          <p:cNvPr id="470" name="Прямоугольник 469">
            <a:extLst>
              <a:ext uri="{FF2B5EF4-FFF2-40B4-BE49-F238E27FC236}">
                <a16:creationId xmlns:a16="http://schemas.microsoft.com/office/drawing/2014/main" id="{B4A0595E-6137-4E2D-96DA-900B26D5D2EF}"/>
              </a:ext>
            </a:extLst>
          </p:cNvPr>
          <p:cNvSpPr/>
          <p:nvPr/>
        </p:nvSpPr>
        <p:spPr>
          <a:xfrm flipH="1">
            <a:off x="63576" y="2066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474" name="Группа 47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47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476"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77"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478"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479"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480"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481"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482"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483"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484"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85"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486"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487"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488"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489"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490"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491"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492"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93"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494"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495"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496"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97"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98"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99"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500"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01"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502"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503"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504"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505"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506"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7"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08"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09"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10"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11"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12"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13"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14"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15"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16"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517"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18"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519"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520"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521"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522"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523"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524"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525"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6"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527"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528"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529"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530"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531"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532"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533"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34"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535"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536"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537"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538"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539"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540"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541"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42"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543"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544"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545"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546"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547"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548"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549"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550"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551" name="TextBox 550">
            <a:extLst>
              <a:ext uri="{FF2B5EF4-FFF2-40B4-BE49-F238E27FC236}">
                <a16:creationId xmlns:a16="http://schemas.microsoft.com/office/drawing/2014/main" id="{5C056914-102D-45BA-93F4-7C488B962F9F}"/>
              </a:ext>
            </a:extLst>
          </p:cNvPr>
          <p:cNvSpPr txBox="1"/>
          <p:nvPr/>
        </p:nvSpPr>
        <p:spPr>
          <a:xfrm>
            <a:off x="2641972" y="689645"/>
            <a:ext cx="7123263" cy="387798"/>
          </a:xfrm>
          <a:prstGeom prst="rect">
            <a:avLst/>
          </a:prstGeom>
          <a:noFill/>
        </p:spPr>
        <p:txBody>
          <a:bodyPr wrap="square" rtlCol="0">
            <a:spAutoFit/>
          </a:bodyPr>
          <a:lstStyle/>
          <a:p>
            <a:pPr algn="ctr">
              <a:lnSpc>
                <a:spcPct val="80000"/>
              </a:lnSpc>
            </a:pPr>
            <a:r>
              <a:rPr lang="uk-UA" sz="2400" b="1" dirty="0">
                <a:solidFill>
                  <a:srgbClr val="0C0E3B"/>
                </a:solidFill>
                <a:latin typeface="Times New Roman" pitchFamily="18" charset="0"/>
                <a:cs typeface="Times New Roman" pitchFamily="18" charset="0"/>
              </a:rPr>
              <a:t>Соціально-економічна характеристика району</a:t>
            </a:r>
            <a:endParaRPr lang="uk-UA" sz="2100" dirty="0">
              <a:solidFill>
                <a:srgbClr val="0C0E3B"/>
              </a:solidFill>
              <a:latin typeface="Times New Roman" pitchFamily="18" charset="0"/>
              <a:cs typeface="Times New Roman" pitchFamily="18" charset="0"/>
            </a:endParaRPr>
          </a:p>
        </p:txBody>
      </p:sp>
      <p:sp>
        <p:nvSpPr>
          <p:cNvPr id="552" name="Текст 2"/>
          <p:cNvSpPr txBox="1">
            <a:spLocks/>
          </p:cNvSpPr>
          <p:nvPr/>
        </p:nvSpPr>
        <p:spPr>
          <a:xfrm>
            <a:off x="491624" y="1549782"/>
            <a:ext cx="10399755" cy="489590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300" dirty="0">
                <a:latin typeface="Times New Roman" pitchFamily="18" charset="0"/>
                <a:cs typeface="Times New Roman" pitchFamily="18" charset="0"/>
              </a:rPr>
              <a:t>      Баштанський район – адміністративно-територіальна одиниця на північному сході Миколаївської області, створена у липні 2020 року з центром у місті Баштанка, що функціонує як центр сільськогосподарського виробництва та важливий транспортний вузол.</a:t>
            </a:r>
            <a:br>
              <a:rPr lang="uk-UA" sz="1300" dirty="0">
                <a:latin typeface="Times New Roman" pitchFamily="18" charset="0"/>
                <a:cs typeface="Times New Roman" pitchFamily="18" charset="0"/>
              </a:rPr>
            </a:br>
            <a:r>
              <a:rPr lang="uk-UA" sz="1300" dirty="0">
                <a:latin typeface="Times New Roman" pitchFamily="18" charset="0"/>
                <a:cs typeface="Times New Roman" pitchFamily="18" charset="0"/>
              </a:rPr>
              <a:t>      Район характеризується переважно як рівнинний, із незначними підвищеннями та хвилястими формами поверхні, розвиненим агросектором. Переробною промисловістю та стратегічним розташуванням на межі степу і лісостепу. Площа становить близько 6706,4 км</a:t>
            </a:r>
            <a:r>
              <a:rPr lang="uk-UA" sz="1300" baseline="30000" dirty="0">
                <a:latin typeface="Times New Roman" pitchFamily="18" charset="0"/>
                <a:cs typeface="Times New Roman" pitchFamily="18" charset="0"/>
              </a:rPr>
              <a:t>2</a:t>
            </a:r>
            <a:r>
              <a:rPr lang="uk-UA" sz="1300" dirty="0">
                <a:latin typeface="Times New Roman" pitchFamily="18" charset="0"/>
                <a:cs typeface="Times New Roman" pitchFamily="18" charset="0"/>
              </a:rPr>
              <a:t>, населення понад  138 тисяч осіб. До складу Баштанського району входять 279 населених пунктів, які об’єднані у 12 територіальних громад: Баштанська міська, Снігурівська міська, </a:t>
            </a:r>
            <a:r>
              <a:rPr lang="uk-UA" sz="1300" noProof="1">
                <a:latin typeface="Times New Roman" pitchFamily="18" charset="0"/>
                <a:cs typeface="Times New Roman" pitchFamily="18" charset="0"/>
              </a:rPr>
              <a:t>Новобузька</a:t>
            </a:r>
            <a:r>
              <a:rPr lang="uk-UA" sz="1300" dirty="0">
                <a:latin typeface="Times New Roman" pitchFamily="18" charset="0"/>
                <a:cs typeface="Times New Roman" pitchFamily="18" charset="0"/>
              </a:rPr>
              <a:t> міська, </a:t>
            </a:r>
            <a:r>
              <a:rPr lang="uk-UA" sz="1300" noProof="1">
                <a:latin typeface="Times New Roman" pitchFamily="18" charset="0"/>
                <a:cs typeface="Times New Roman" pitchFamily="18" charset="0"/>
              </a:rPr>
              <a:t>Березнегуватська</a:t>
            </a:r>
            <a:r>
              <a:rPr lang="uk-UA" sz="1300" dirty="0">
                <a:latin typeface="Times New Roman" pitchFamily="18" charset="0"/>
                <a:cs typeface="Times New Roman" pitchFamily="18" charset="0"/>
              </a:rPr>
              <a:t> селищна, Казанківська селищна, Інгульська, Привільненська, Володимирівська, Вільнозапорізька, Софіївська, Горохівська, Широківська сільські територіальні громади</a:t>
            </a:r>
            <a:r>
              <a:rPr lang="uk-UA" sz="1300" i="1" dirty="0">
                <a:latin typeface="Times New Roman" pitchFamily="18" charset="0"/>
                <a:cs typeface="Times New Roman" pitchFamily="18" charset="0"/>
              </a:rPr>
              <a:t>.  </a:t>
            </a:r>
          </a:p>
          <a:p>
            <a:pPr algn="just"/>
            <a:r>
              <a:rPr lang="uk-UA" sz="1300" b="1" dirty="0">
                <a:latin typeface="Times New Roman" pitchFamily="18" charset="0"/>
                <a:cs typeface="Times New Roman" pitchFamily="18" charset="0"/>
              </a:rPr>
              <a:t>Адміністративний склад</a:t>
            </a:r>
            <a:r>
              <a:rPr lang="uk-UA" sz="1300" dirty="0">
                <a:latin typeface="Times New Roman" pitchFamily="18" charset="0"/>
                <a:cs typeface="Times New Roman" pitchFamily="18" charset="0"/>
              </a:rPr>
              <a:t>: район було суттєво розширено у 2020 році. До його складу, крім Баштанської громади, увійшли Новобузька, Казанківська, Снігурівська, Березнегуватська ТГ та інші сільські громади.</a:t>
            </a:r>
          </a:p>
          <a:p>
            <a:pPr algn="just"/>
            <a:r>
              <a:rPr lang="uk-UA" sz="1300" b="1" dirty="0">
                <a:latin typeface="Times New Roman" pitchFamily="18" charset="0"/>
                <a:cs typeface="Times New Roman" pitchFamily="18" charset="0"/>
              </a:rPr>
              <a:t>Економіка:</a:t>
            </a:r>
            <a:r>
              <a:rPr lang="uk-UA" sz="1300" dirty="0">
                <a:latin typeface="Times New Roman" pitchFamily="18" charset="0"/>
                <a:cs typeface="Times New Roman" pitchFamily="18" charset="0"/>
              </a:rPr>
              <a:t> провідну роль відіграє сільське господарство, доповнене підприємствами з переробки агропродукції. Регіон має потужний потенціал для агропромислового розвитку.</a:t>
            </a:r>
          </a:p>
          <a:p>
            <a:pPr algn="just"/>
            <a:r>
              <a:rPr lang="uk-UA" sz="1300" b="1" dirty="0">
                <a:latin typeface="Times New Roman" pitchFamily="18" charset="0"/>
                <a:cs typeface="Times New Roman" pitchFamily="18" charset="0"/>
              </a:rPr>
              <a:t>Географія та рельєф:</a:t>
            </a:r>
            <a:r>
              <a:rPr lang="uk-UA" sz="1300" dirty="0">
                <a:latin typeface="Times New Roman" pitchFamily="18" charset="0"/>
                <a:cs typeface="Times New Roman" pitchFamily="18" charset="0"/>
              </a:rPr>
              <a:t> розташований на півночі Миколаївської області, має типовий степовий рельєф, поширені балки та яри в окремих місцях, що потребують заходів проти ерозії грунтів. Річка Інгул є головною  водною артерією району. Вона протікає формуючи долини, плавні. Окрім цього на території району протікає дві притоки Інгул-Висунь, Громоклея, що впливає на загальні чинники ведення господарства.</a:t>
            </a:r>
          </a:p>
          <a:p>
            <a:pPr algn="just"/>
            <a:r>
              <a:rPr lang="uk-UA" sz="1300" b="1" dirty="0">
                <a:latin typeface="Times New Roman" pitchFamily="18" charset="0"/>
                <a:cs typeface="Times New Roman" pitchFamily="18" charset="0"/>
              </a:rPr>
              <a:t>Транспортна інфраструктура:</a:t>
            </a:r>
            <a:r>
              <a:rPr lang="uk-UA" sz="1300" dirty="0">
                <a:latin typeface="Times New Roman" pitchFamily="18" charset="0"/>
                <a:cs typeface="Times New Roman" pitchFamily="18" charset="0"/>
              </a:rPr>
              <a:t> Баштанський район є значним залізничним та автомобільним вузлом, що з’єднує північні та південні регіони Миколаївщини.</a:t>
            </a:r>
          </a:p>
          <a:p>
            <a:pPr algn="just"/>
            <a:r>
              <a:rPr lang="uk-UA" sz="1300" b="1" dirty="0">
                <a:latin typeface="Times New Roman" pitchFamily="18" charset="0"/>
                <a:cs typeface="Times New Roman" pitchFamily="18" charset="0"/>
              </a:rPr>
              <a:t>Історико-культурний аспект: </a:t>
            </a:r>
            <a:r>
              <a:rPr lang="uk-UA" sz="1300" dirty="0">
                <a:latin typeface="Times New Roman" pitchFamily="18" charset="0"/>
                <a:cs typeface="Times New Roman" pitchFamily="18" charset="0"/>
              </a:rPr>
              <a:t>на території району розташовані історичні об’єкти, такі як Кургани доби бронзи, Пам'ятка повстанського руху (1920 року) м. Баштанка та інші.</a:t>
            </a:r>
          </a:p>
          <a:p>
            <a:pPr algn="just"/>
            <a:r>
              <a:rPr lang="uk-UA" sz="1300" dirty="0">
                <a:latin typeface="Times New Roman" pitchFamily="18" charset="0"/>
                <a:cs typeface="Times New Roman" pitchFamily="18" charset="0"/>
              </a:rPr>
              <a:t>Функціонування району спрямоване на розвиток територіальних громад, забезпечення агропромислового виробництва та підтримку інфраструктури в межах Миколаївської області.</a:t>
            </a:r>
          </a:p>
        </p:txBody>
      </p:sp>
    </p:spTree>
    <p:extLst>
      <p:ext uri="{BB962C8B-B14F-4D97-AF65-F5344CB8AC3E}">
        <p14:creationId xmlns:p14="http://schemas.microsoft.com/office/powerpoint/2010/main" val="1196233699"/>
      </p:ext>
    </p:extLst>
  </p:cSld>
  <p:clrMapOvr>
    <a:masterClrMapping/>
  </p:clrMapOvr>
  <p:transition spd="slow">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66584"/>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81884" y="517575"/>
            <a:ext cx="5480208" cy="461665"/>
          </a:xfrm>
          <a:prstGeom prst="rect">
            <a:avLst/>
          </a:prstGeom>
          <a:noFill/>
        </p:spPr>
        <p:txBody>
          <a:bodyPr wrap="square" rtlCol="0">
            <a:spAutoFit/>
          </a:bodyPr>
          <a:lstStyle/>
          <a:p>
            <a:r>
              <a:rPr lang="uk-UA" sz="2400" dirty="0">
                <a:solidFill>
                  <a:srgbClr val="0C0E3B"/>
                </a:solidFill>
                <a:latin typeface="Times New Roman" pitchFamily="18" charset="0"/>
                <a:cs typeface="Times New Roman" pitchFamily="18" charset="0"/>
              </a:rPr>
              <a:t>Кадрова та ветеранська політика</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1846715" y="1209359"/>
            <a:ext cx="9073104" cy="54779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400" dirty="0">
                <a:latin typeface="Times New Roman" pitchFamily="18" charset="0"/>
                <a:cs typeface="Times New Roman" pitchFamily="18" charset="0"/>
              </a:rPr>
              <a:t>Управління людським капіталом здійснюється з урахуванням завдань Баштанського РВП та його структурних підрозділів та спрямоване на формування професійного, мотивованого й доброчесного особового складу. </a:t>
            </a:r>
          </a:p>
          <a:p>
            <a:pPr marL="0" indent="0" algn="just">
              <a:buNone/>
            </a:pPr>
            <a:r>
              <a:rPr lang="uk-UA" sz="1400" dirty="0">
                <a:latin typeface="Times New Roman" pitchFamily="18" charset="0"/>
                <a:cs typeface="Times New Roman" pitchFamily="18" charset="0"/>
              </a:rPr>
              <a:t>У межах реалізації кадрової та ветеранської політики сектором кадрового забезпечення Баштанського РВП системно здійснюється робота, спрямована на забезпечення дотримання вимог законності та службової дисципліни.</a:t>
            </a:r>
          </a:p>
          <a:p>
            <a:pPr marL="0" indent="0" algn="just">
              <a:buNone/>
            </a:pPr>
            <a:r>
              <a:rPr lang="uk-UA" sz="1400" b="1" dirty="0">
                <a:latin typeface="Times New Roman" pitchFamily="18" charset="0"/>
                <a:cs typeface="Times New Roman" pitchFamily="18" charset="0"/>
              </a:rPr>
              <a:t>У напрямі ветеранської політики:</a:t>
            </a:r>
            <a:endParaRPr lang="uk-UA" sz="1400" dirty="0">
              <a:latin typeface="Times New Roman" pitchFamily="18" charset="0"/>
              <a:cs typeface="Times New Roman" pitchFamily="18" charset="0"/>
            </a:endParaRPr>
          </a:p>
          <a:p>
            <a:pPr algn="just"/>
            <a:r>
              <a:rPr lang="uk-UA" sz="1400" dirty="0">
                <a:latin typeface="Times New Roman" pitchFamily="18" charset="0"/>
                <a:cs typeface="Times New Roman" pitchFamily="18" charset="0"/>
              </a:rPr>
              <a:t>забезпечено дотримання законних прав та соціальних гарантій ветеранів служби і членів їх сімей;</a:t>
            </a:r>
          </a:p>
          <a:p>
            <a:pPr algn="just"/>
            <a:r>
              <a:rPr lang="uk-UA" sz="1400" dirty="0">
                <a:latin typeface="Times New Roman" pitchFamily="18" charset="0"/>
                <a:cs typeface="Times New Roman" pitchFamily="18" charset="0"/>
              </a:rPr>
              <a:t>надається консультативна та організаційна допомога з питань оформлення статусів, пільг, компенсацій та інших передбачених законом виплат;</a:t>
            </a:r>
          </a:p>
          <a:p>
            <a:pPr algn="just"/>
            <a:r>
              <a:rPr lang="uk-UA" sz="1400" dirty="0">
                <a:latin typeface="Times New Roman" pitchFamily="18" charset="0"/>
                <a:cs typeface="Times New Roman" pitchFamily="18" charset="0"/>
              </a:rPr>
              <a:t>здійснюється взаємодія з уповноваженими органами та ветеранськими організаціями з метою недопущення порушень законодавства.</a:t>
            </a:r>
          </a:p>
          <a:p>
            <a:pPr marL="0" indent="0" algn="just">
              <a:buNone/>
            </a:pPr>
            <a:r>
              <a:rPr lang="uk-UA" sz="1400" dirty="0">
                <a:latin typeface="Times New Roman" pitchFamily="18" charset="0"/>
                <a:cs typeface="Times New Roman" pitchFamily="18" charset="0"/>
              </a:rPr>
              <a:t>Загалом робота з дотримання законності у сфері кадрової та ветеранської політики організована належним чином, має системний характер та спрямована на забезпечення прозорості, доброчесності й захисту прав особового складу та ветеранів.</a:t>
            </a:r>
          </a:p>
          <a:p>
            <a:pPr marL="0" indent="0" algn="just">
              <a:buNone/>
            </a:pPr>
            <a:r>
              <a:rPr lang="uk-UA" sz="1400" dirty="0">
                <a:latin typeface="Times New Roman" pitchFamily="18" charset="0"/>
                <a:cs typeface="Times New Roman" pitchFamily="18" charset="0"/>
              </a:rPr>
              <a:t>У звітному періоді з метою забезпечення дотримання законності та службової дисципліни, відповідно вимог Дисциплінарного статуту Національної поліції України, проводились службові розслідування. За результатами їх проведення приймалися рішення відповідно до вимог Дисциплінарного статуту, з урахуванням ступеня тяжкості дисциплінарних проступків, обставин їх вчинення та особи працівника.</a:t>
            </a:r>
          </a:p>
          <a:p>
            <a:pPr marL="0" indent="0" algn="just">
              <a:buNone/>
            </a:pPr>
            <a:r>
              <a:rPr lang="uk-UA" sz="1400" dirty="0">
                <a:latin typeface="Times New Roman" pitchFamily="18" charset="0"/>
                <a:cs typeface="Times New Roman" pitchFamily="18" charset="0"/>
              </a:rPr>
              <a:t>Водночас за сумлінне виконання службових </a:t>
            </a:r>
            <a:r>
              <a:rPr lang="uk-UA" sz="1400" dirty="0" smtClean="0">
                <a:latin typeface="Times New Roman" pitchFamily="18" charset="0"/>
                <a:cs typeface="Times New Roman" pitchFamily="18" charset="0"/>
              </a:rPr>
              <a:t>обов’язків та високі </a:t>
            </a:r>
            <a:r>
              <a:rPr lang="uk-UA" sz="1400" dirty="0">
                <a:latin typeface="Times New Roman" pitchFamily="18" charset="0"/>
                <a:cs typeface="Times New Roman" pitchFamily="18" charset="0"/>
              </a:rPr>
              <a:t>показники у службовій діяльності </a:t>
            </a:r>
            <a:r>
              <a:rPr lang="uk-UA" sz="1400" dirty="0" smtClean="0">
                <a:latin typeface="Times New Roman" pitchFamily="18" charset="0"/>
                <a:cs typeface="Times New Roman" pitchFamily="18" charset="0"/>
              </a:rPr>
              <a:t>застосовувалися </a:t>
            </a:r>
            <a:r>
              <a:rPr lang="uk-UA" sz="1400" dirty="0">
                <a:latin typeface="Times New Roman" pitchFamily="18" charset="0"/>
                <a:cs typeface="Times New Roman" pitchFamily="18" charset="0"/>
              </a:rPr>
              <a:t>заходи заохочення у порядку, визначеному чинним законодавством.</a:t>
            </a:r>
          </a:p>
        </p:txBody>
      </p:sp>
    </p:spTree>
    <p:extLst>
      <p:ext uri="{BB962C8B-B14F-4D97-AF65-F5344CB8AC3E}">
        <p14:creationId xmlns:p14="http://schemas.microsoft.com/office/powerpoint/2010/main" val="3285445225"/>
      </p:ext>
    </p:extLst>
  </p:cSld>
  <p:clrMapOvr>
    <a:masterClrMapping/>
  </p:clrMapOvr>
  <p:transition spd="slow">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0" name="Прямоугольник 469">
            <a:extLst>
              <a:ext uri="{FF2B5EF4-FFF2-40B4-BE49-F238E27FC236}">
                <a16:creationId xmlns:a16="http://schemas.microsoft.com/office/drawing/2014/main" id="{96DD3455-6533-427D-A018-4787EAAB1912}"/>
              </a:ext>
            </a:extLst>
          </p:cNvPr>
          <p:cNvSpPr/>
          <p:nvPr/>
        </p:nvSpPr>
        <p:spPr>
          <a:xfrm>
            <a:off x="344742" y="206827"/>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474" name="TextBox 473">
            <a:extLst>
              <a:ext uri="{FF2B5EF4-FFF2-40B4-BE49-F238E27FC236}">
                <a16:creationId xmlns:a16="http://schemas.microsoft.com/office/drawing/2014/main" id="{8C63BF8E-D76E-48A1-BCF4-6359F23C22E6}"/>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06</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055CCD91-35F9-4AAF-B241-CED1F7A7ACCD}"/>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949A5DDF-6885-4D72-849E-768C95328E7F}"/>
              </a:ext>
            </a:extLst>
          </p:cNvPr>
          <p:cNvSpPr txBox="1"/>
          <p:nvPr/>
        </p:nvSpPr>
        <p:spPr>
          <a:xfrm>
            <a:off x="5800724" y="2464190"/>
            <a:ext cx="5437676" cy="1421928"/>
          </a:xfrm>
          <a:prstGeom prst="rect">
            <a:avLst/>
          </a:prstGeom>
          <a:noFill/>
        </p:spPr>
        <p:txBody>
          <a:bodyPr wrap="square" rtlCol="0">
            <a:spAutoFit/>
          </a:bodyPr>
          <a:lstStyle/>
          <a:p>
            <a:pPr>
              <a:lnSpc>
                <a:spcPct val="80000"/>
              </a:lnSpc>
            </a:pPr>
            <a:endParaRPr lang="uk-UA" sz="3600" dirty="0">
              <a:solidFill>
                <a:schemeClr val="bg1"/>
              </a:solidFill>
              <a:latin typeface="Times New Roman" pitchFamily="18" charset="0"/>
              <a:cs typeface="Times New Roman" pitchFamily="18" charset="0"/>
            </a:endParaRPr>
          </a:p>
          <a:p>
            <a:pPr>
              <a:lnSpc>
                <a:spcPct val="80000"/>
              </a:lnSpc>
            </a:pPr>
            <a:r>
              <a:rPr lang="uk-UA" sz="3600" dirty="0">
                <a:solidFill>
                  <a:schemeClr val="bg1"/>
                </a:solidFill>
                <a:latin typeface="Times New Roman" pitchFamily="18" charset="0"/>
                <a:cs typeface="Times New Roman" pitchFamily="18" charset="0"/>
              </a:rPr>
              <a:t>ГРОМАДСЬКІСТЬ ТА КОМУНІКАЦІЯ</a:t>
            </a:r>
          </a:p>
        </p:txBody>
      </p:sp>
    </p:spTree>
    <p:extLst>
      <p:ext uri="{BB962C8B-B14F-4D97-AF65-F5344CB8AC3E}">
        <p14:creationId xmlns:p14="http://schemas.microsoft.com/office/powerpoint/2010/main" val="1674032306"/>
      </p:ext>
    </p:extLst>
  </p:cSld>
  <p:clrMapOvr>
    <a:masterClrMapping/>
  </p:clrMapOvr>
  <p:transition spd="slow">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50278" y="219090"/>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81884" y="517575"/>
            <a:ext cx="8891624" cy="461665"/>
          </a:xfrm>
          <a:prstGeom prst="rect">
            <a:avLst/>
          </a:prstGeom>
          <a:noFill/>
        </p:spPr>
        <p:txBody>
          <a:bodyPr wrap="square" rtlCol="0">
            <a:spAutoFit/>
          </a:bodyPr>
          <a:lstStyle/>
          <a:p>
            <a:r>
              <a:rPr lang="uk-UA" sz="2400" dirty="0">
                <a:solidFill>
                  <a:srgbClr val="0C0E3B"/>
                </a:solidFill>
                <a:latin typeface="Times New Roman" pitchFamily="18" charset="0"/>
                <a:cs typeface="Times New Roman" pitchFamily="18" charset="0"/>
              </a:rPr>
              <a:t>Комунікація з медіа та громадянським суспільством</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1959528" y="960727"/>
            <a:ext cx="9073104" cy="5217778"/>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400" dirty="0">
                <a:latin typeface="Times New Roman" pitchFamily="18" charset="0"/>
                <a:cs typeface="Times New Roman" pitchFamily="18" charset="0"/>
              </a:rPr>
              <a:t>З метою оцінки реального стану виконання завдань поліції,  підвищення довіри населення до правоохоронних органів, а також визначення в подальшому пріоритетних напрямків роботи постійно проводиться інформування громади про діяльність районного відділу поліції у сфері охорони та захисту прав і свобод людини, протидії злочинності, забезпечення публічної безпеки і порядку на території обслуговування в умовах воєнного стану. </a:t>
            </a:r>
          </a:p>
          <a:p>
            <a:pPr marL="0" indent="0" algn="just">
              <a:buNone/>
            </a:pPr>
            <a:r>
              <a:rPr lang="uk-UA" sz="1400" dirty="0">
                <a:latin typeface="Times New Roman" pitchFamily="18" charset="0"/>
                <a:cs typeface="Times New Roman" pitchFamily="18" charset="0"/>
              </a:rPr>
              <a:t>Відповідно до вимог вищевказаної програми налагоджено тісні стосунки із засобами масової інформації, а саме видавництвом преси м. Новий Буг «Вперед» та інтернет-сайтами «Поліція Миколаївської області», «Національна поліція України», «Національна поліція», «Миколаївська обласна державна адміністрація», «Баштанська ОТГ»,</a:t>
            </a:r>
            <a:br>
              <a:rPr lang="uk-UA" sz="1400" dirty="0">
                <a:latin typeface="Times New Roman" pitchFamily="18" charset="0"/>
                <a:cs typeface="Times New Roman" pitchFamily="18" charset="0"/>
              </a:rPr>
            </a:br>
            <a:r>
              <a:rPr lang="uk-UA" sz="1400" dirty="0">
                <a:latin typeface="Times New Roman" pitchFamily="18" charset="0"/>
                <a:cs typeface="Times New Roman" pitchFamily="18" charset="0"/>
              </a:rPr>
              <a:t>«Поліцейський офіцер громади».</a:t>
            </a:r>
          </a:p>
          <a:p>
            <a:pPr marL="0" indent="0" algn="just">
              <a:buNone/>
            </a:pPr>
            <a:r>
              <a:rPr lang="uk-UA" sz="1400" dirty="0">
                <a:latin typeface="Times New Roman" pitchFamily="18" charset="0"/>
                <a:cs typeface="Times New Roman" pitchFamily="18" charset="0"/>
              </a:rPr>
              <a:t>Одночасно інформація про </a:t>
            </a:r>
            <a:r>
              <a:rPr lang="uk-UA" sz="1400" noProof="1">
                <a:latin typeface="Times New Roman" pitchFamily="18" charset="0"/>
                <a:cs typeface="Times New Roman" pitchFamily="18" charset="0"/>
              </a:rPr>
              <a:t>роботу райвідділу поліції постійно висвітлюється на сайтах поліції Миколаївської області, офіційних сторінках у Фейсбук «Баштанський районний відділ поліції», «Відділення поліції № 1 Баштанського РВП», «Ювенальна поліція Миколаївщини».</a:t>
            </a:r>
          </a:p>
          <a:p>
            <a:pPr marL="0" indent="0" algn="just">
              <a:buNone/>
            </a:pPr>
            <a:r>
              <a:rPr lang="uk-UA" sz="1400" noProof="1">
                <a:latin typeface="Times New Roman" pitchFamily="18" charset="0"/>
                <a:cs typeface="Times New Roman" pitchFamily="18" charset="0"/>
              </a:rPr>
              <a:t>З метою інформування населення громади інспекторами з комунікації Баштанського </a:t>
            </a:r>
            <a:r>
              <a:rPr lang="uk-UA" sz="1400" dirty="0">
                <a:latin typeface="Times New Roman" pitchFamily="18" charset="0"/>
                <a:cs typeface="Times New Roman" pitchFamily="18" charset="0"/>
              </a:rPr>
              <a:t>районного відділу поліції,</a:t>
            </a:r>
            <a:br>
              <a:rPr lang="uk-UA" sz="1400" dirty="0">
                <a:latin typeface="Times New Roman" pitchFamily="18" charset="0"/>
                <a:cs typeface="Times New Roman" pitchFamily="18" charset="0"/>
              </a:rPr>
            </a:br>
            <a:r>
              <a:rPr lang="uk-UA" sz="1400" dirty="0">
                <a:latin typeface="Times New Roman" pitchFamily="18" charset="0"/>
                <a:cs typeface="Times New Roman" pitchFamily="18" charset="0"/>
              </a:rPr>
              <a:t>як офіційного джерела інформації, на сайті райвідділу поліції, у обласних, регіональних, місцевих ЗМІ, а також інтернет-виданнях постійно висвітлюється інформація про діяльність райвідділу поліції. Одночасно на постійній основі розміщується соціальна реклама та різні інформаційні відеоматеріали щодо профілактики та попередження скоєння розповсюджених видів злочинів, зокрема: шахрайств, домашнього насильства, вербування до вчинення терористичних актів, підпалів, підривів та інших протиправних дій. </a:t>
            </a:r>
          </a:p>
          <a:p>
            <a:pPr marL="0" indent="0" algn="just">
              <a:buNone/>
            </a:pPr>
            <a:r>
              <a:rPr lang="uk-UA" sz="1400" dirty="0">
                <a:latin typeface="Times New Roman" pitchFamily="18" charset="0"/>
                <a:cs typeface="Times New Roman" pitchFamily="18" charset="0"/>
              </a:rPr>
              <a:t>Крім того, за участі керівництва райвідділу та представників профільних служб організовуються зустрічі, круглі столи, брифінги, інформація про проведення яких висвітлюється на відомчих ресурсах та у засобах масової інформації.</a:t>
            </a:r>
          </a:p>
          <a:p>
            <a:pPr marL="0" indent="0" algn="just">
              <a:buNone/>
            </a:pPr>
            <a:r>
              <a:rPr lang="uk-UA" sz="1400" dirty="0">
                <a:latin typeface="Times New Roman" pitchFamily="18" charset="0"/>
                <a:cs typeface="Times New Roman" pitchFamily="18" charset="0"/>
              </a:rPr>
              <a:t>Наразі основним напрямком діяльності є доведення до свідомості кожного українця, що правоохоронці завжди поруч, працюють в режимі 24/7 на варті підтримання внутрішнього порядку, законності та безпеки </a:t>
            </a:r>
            <a:r>
              <a:rPr lang="uk-UA" sz="1400" noProof="1">
                <a:latin typeface="Times New Roman" pitchFamily="18" charset="0"/>
                <a:cs typeface="Times New Roman" pitchFamily="18" charset="0"/>
              </a:rPr>
              <a:t>населення громад Баштанщини, і будь-якої миті </a:t>
            </a:r>
            <a:r>
              <a:rPr lang="uk-UA" sz="1400" dirty="0">
                <a:latin typeface="Times New Roman" pitchFamily="18" charset="0"/>
                <a:cs typeface="Times New Roman" pitchFamily="18" charset="0"/>
              </a:rPr>
              <a:t>готові прийти на допомогу.</a:t>
            </a:r>
          </a:p>
        </p:txBody>
      </p:sp>
    </p:spTree>
    <p:extLst>
      <p:ext uri="{BB962C8B-B14F-4D97-AF65-F5344CB8AC3E}">
        <p14:creationId xmlns:p14="http://schemas.microsoft.com/office/powerpoint/2010/main" val="1176912331"/>
      </p:ext>
    </p:extLst>
  </p:cSld>
  <p:clrMapOvr>
    <a:masterClrMapping/>
  </p:clrMapOvr>
  <p:transition spd="slow">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0" name="Прямоугольник 469">
            <a:extLst>
              <a:ext uri="{FF2B5EF4-FFF2-40B4-BE49-F238E27FC236}">
                <a16:creationId xmlns:a16="http://schemas.microsoft.com/office/drawing/2014/main" id="{96DD3455-6533-427D-A018-4787EAAB1912}"/>
              </a:ext>
            </a:extLst>
          </p:cNvPr>
          <p:cNvSpPr/>
          <p:nvPr/>
        </p:nvSpPr>
        <p:spPr>
          <a:xfrm>
            <a:off x="344742" y="206827"/>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474" name="TextBox 473">
            <a:extLst>
              <a:ext uri="{FF2B5EF4-FFF2-40B4-BE49-F238E27FC236}">
                <a16:creationId xmlns:a16="http://schemas.microsoft.com/office/drawing/2014/main" id="{8C63BF8E-D76E-48A1-BCF4-6359F23C22E6}"/>
              </a:ext>
            </a:extLst>
          </p:cNvPr>
          <p:cNvSpPr txBox="1"/>
          <p:nvPr/>
        </p:nvSpPr>
        <p:spPr>
          <a:xfrm>
            <a:off x="1355343" y="2162605"/>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07</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5" name="Прямоугольник 474">
            <a:extLst>
              <a:ext uri="{FF2B5EF4-FFF2-40B4-BE49-F238E27FC236}">
                <a16:creationId xmlns:a16="http://schemas.microsoft.com/office/drawing/2014/main" id="{055CCD91-35F9-4AAF-B241-CED1F7A7ACCD}"/>
              </a:ext>
            </a:extLst>
          </p:cNvPr>
          <p:cNvSpPr/>
          <p:nvPr/>
        </p:nvSpPr>
        <p:spPr>
          <a:xfrm>
            <a:off x="5228738" y="2480795"/>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6" name="TextBox 475">
            <a:extLst>
              <a:ext uri="{FF2B5EF4-FFF2-40B4-BE49-F238E27FC236}">
                <a16:creationId xmlns:a16="http://schemas.microsoft.com/office/drawing/2014/main" id="{949A5DDF-6885-4D72-849E-768C95328E7F}"/>
              </a:ext>
            </a:extLst>
          </p:cNvPr>
          <p:cNvSpPr txBox="1"/>
          <p:nvPr/>
        </p:nvSpPr>
        <p:spPr>
          <a:xfrm>
            <a:off x="5700203" y="2480795"/>
            <a:ext cx="5437676" cy="1865126"/>
          </a:xfrm>
          <a:prstGeom prst="rect">
            <a:avLst/>
          </a:prstGeom>
          <a:noFill/>
        </p:spPr>
        <p:txBody>
          <a:bodyPr wrap="square" rtlCol="0">
            <a:spAutoFit/>
          </a:bodyPr>
          <a:lstStyle/>
          <a:p>
            <a:pPr>
              <a:lnSpc>
                <a:spcPct val="80000"/>
              </a:lnSpc>
            </a:pPr>
            <a:r>
              <a:rPr lang="uk-UA" sz="3600" dirty="0">
                <a:solidFill>
                  <a:schemeClr val="bg1"/>
                </a:solidFill>
                <a:latin typeface="Times New Roman" pitchFamily="18" charset="0"/>
                <a:cs typeface="Times New Roman" pitchFamily="18" charset="0"/>
              </a:rPr>
              <a:t>ВИСНОВКИ ТА ПРІОРИТЕТНІ ЗАВДАННЯ НА НАСТУПНИЙ ПЕРІОД</a:t>
            </a:r>
          </a:p>
        </p:txBody>
      </p:sp>
    </p:spTree>
    <p:extLst>
      <p:ext uri="{BB962C8B-B14F-4D97-AF65-F5344CB8AC3E}">
        <p14:creationId xmlns:p14="http://schemas.microsoft.com/office/powerpoint/2010/main" val="3985042836"/>
      </p:ext>
    </p:extLst>
  </p:cSld>
  <p:clrMapOvr>
    <a:masterClrMapping/>
  </p:clrMapOvr>
  <p:transition spd="slow">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07367"/>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81884" y="529601"/>
            <a:ext cx="8891624" cy="830997"/>
          </a:xfrm>
          <a:prstGeom prst="rect">
            <a:avLst/>
          </a:prstGeom>
          <a:noFill/>
        </p:spPr>
        <p:txBody>
          <a:bodyPr wrap="square" rtlCol="0">
            <a:spAutoFit/>
          </a:bodyPr>
          <a:lstStyle/>
          <a:p>
            <a:r>
              <a:rPr lang="uk-UA" sz="2400" dirty="0">
                <a:solidFill>
                  <a:srgbClr val="0C0E3B"/>
                </a:solidFill>
                <a:latin typeface="Times New Roman" pitchFamily="18" charset="0"/>
                <a:cs typeface="Times New Roman" pitchFamily="18" charset="0"/>
              </a:rPr>
              <a:t>Узагальнена оцінка діяльності. </a:t>
            </a:r>
          </a:p>
          <a:p>
            <a:r>
              <a:rPr lang="uk-UA" sz="2400" dirty="0">
                <a:solidFill>
                  <a:srgbClr val="0C0E3B"/>
                </a:solidFill>
                <a:latin typeface="Times New Roman" pitchFamily="18" charset="0"/>
                <a:cs typeface="Times New Roman" pitchFamily="18" charset="0"/>
              </a:rPr>
              <a:t>Основні досягнення та недоліки.</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1881884" y="1638874"/>
            <a:ext cx="9073104" cy="428712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600" dirty="0">
                <a:latin typeface="Times New Roman" pitchFamily="18" charset="0"/>
                <a:cs typeface="Times New Roman" pitchFamily="18" charset="0"/>
              </a:rPr>
              <a:t>Основними досягненнями Баштанського РВП у звітному періоді стали: </a:t>
            </a:r>
          </a:p>
          <a:p>
            <a:pPr algn="just"/>
            <a:r>
              <a:rPr lang="uk-UA" sz="1600" dirty="0">
                <a:latin typeface="Times New Roman" pitchFamily="18" charset="0"/>
                <a:cs typeface="Times New Roman" pitchFamily="18" charset="0"/>
              </a:rPr>
              <a:t>розвиток безпекових спроможностей територіальних громад з метою забезпечення доступності поліцейських послуг на території обслуговування; </a:t>
            </a:r>
          </a:p>
          <a:p>
            <a:pPr algn="just"/>
            <a:r>
              <a:rPr lang="uk-UA" sz="1600" dirty="0">
                <a:latin typeface="Times New Roman" pitchFamily="18" charset="0"/>
                <a:cs typeface="Times New Roman" pitchFamily="18" charset="0"/>
              </a:rPr>
              <a:t>профілактика злочинності, як соціального явища із залученням до співпраці органів державної влади, самоврядування та громадськості; </a:t>
            </a:r>
          </a:p>
          <a:p>
            <a:pPr algn="just"/>
            <a:r>
              <a:rPr lang="uk-UA" sz="1600" dirty="0">
                <a:latin typeface="Times New Roman" pitchFamily="18" charset="0"/>
                <a:cs typeface="Times New Roman" pitchFamily="18" charset="0"/>
              </a:rPr>
              <a:t>протидія організованим формам злочинності, як інструменту дестабілізації внутрішньої</a:t>
            </a:r>
            <a:br>
              <a:rPr lang="uk-UA" sz="1600" dirty="0">
                <a:latin typeface="Times New Roman" pitchFamily="18" charset="0"/>
                <a:cs typeface="Times New Roman" pitchFamily="18" charset="0"/>
              </a:rPr>
            </a:br>
            <a:r>
              <a:rPr lang="uk-UA" sz="1600" dirty="0">
                <a:latin typeface="Times New Roman" pitchFamily="18" charset="0"/>
                <a:cs typeface="Times New Roman" pitchFamily="18" charset="0"/>
              </a:rPr>
              <a:t>соціально-політичної та економічної ситуації в державі, </a:t>
            </a:r>
            <a:r>
              <a:rPr lang="uk-UA" sz="1600" noProof="1">
                <a:latin typeface="Times New Roman" pitchFamily="18" charset="0"/>
                <a:cs typeface="Times New Roman" pitchFamily="18" charset="0"/>
              </a:rPr>
              <a:t>наркозлочинності</a:t>
            </a:r>
            <a:r>
              <a:rPr lang="uk-UA" sz="1600" dirty="0">
                <a:latin typeface="Times New Roman" pitchFamily="18" charset="0"/>
                <a:cs typeface="Times New Roman" pitchFamily="18" charset="0"/>
              </a:rPr>
              <a:t>; торгівлі людьми та незаконній міграції; злочинам проти власності, які найбільше турбують громадян (крадіжки з проникненням у житло, кишенькові крадіжки, шахрайства, незаконні заволодіння транспортними засобами); кіберзлочинам тощо;</a:t>
            </a:r>
          </a:p>
          <a:p>
            <a:pPr algn="just"/>
            <a:r>
              <a:rPr lang="uk-UA" sz="1600" dirty="0">
                <a:latin typeface="Times New Roman" pitchFamily="18" charset="0"/>
                <a:cs typeface="Times New Roman" pitchFamily="18" charset="0"/>
              </a:rPr>
              <a:t>підтримання безпеки на дорогах Баштанського району, в першу чергу зниження аварійності та тяжкості наслідків дорожньо-транспортних подій.</a:t>
            </a:r>
          </a:p>
          <a:p>
            <a:pPr marL="0" indent="0" algn="just">
              <a:buNone/>
            </a:pPr>
            <a:r>
              <a:rPr lang="uk-UA" sz="1600" dirty="0">
                <a:latin typeface="Times New Roman" pitchFamily="18" charset="0"/>
                <a:cs typeface="Times New Roman" pitchFamily="18" charset="0"/>
              </a:rPr>
              <a:t>Незважаючи на дестабілізаційні чинники, співробітниками Баштанського РВП загалом забезпечено стабілізацію криміногенної ситуації, недопущення її загострення та збільшення кількості негативних явищ кримінального характеру в суспільстві.</a:t>
            </a:r>
          </a:p>
        </p:txBody>
      </p:sp>
    </p:spTree>
    <p:extLst>
      <p:ext uri="{BB962C8B-B14F-4D97-AF65-F5344CB8AC3E}">
        <p14:creationId xmlns:p14="http://schemas.microsoft.com/office/powerpoint/2010/main" val="1660879491"/>
      </p:ext>
    </p:extLst>
  </p:cSld>
  <p:clrMapOvr>
    <a:masterClrMapping/>
  </p:clrMapOvr>
  <p:transition spd="slow">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203385" y="207367"/>
            <a:ext cx="11503046" cy="6388100"/>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881884" y="529601"/>
            <a:ext cx="8891624" cy="461665"/>
          </a:xfrm>
          <a:prstGeom prst="rect">
            <a:avLst/>
          </a:prstGeom>
          <a:noFill/>
        </p:spPr>
        <p:txBody>
          <a:bodyPr wrap="square" rtlCol="0">
            <a:spAutoFit/>
          </a:bodyPr>
          <a:lstStyle/>
          <a:p>
            <a:r>
              <a:rPr lang="uk-UA" sz="2400" dirty="0">
                <a:solidFill>
                  <a:srgbClr val="0C0E3B"/>
                </a:solidFill>
                <a:latin typeface="Times New Roman" pitchFamily="18" charset="0"/>
                <a:cs typeface="Times New Roman" pitchFamily="18" charset="0"/>
              </a:rPr>
              <a:t>Пріоритетні завдання на наступний звітний період</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60" name="Текст 2"/>
          <p:cNvSpPr txBox="1">
            <a:spLocks/>
          </p:cNvSpPr>
          <p:nvPr/>
        </p:nvSpPr>
        <p:spPr>
          <a:xfrm>
            <a:off x="1881884" y="1638874"/>
            <a:ext cx="9073104" cy="41233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600" dirty="0">
                <a:latin typeface="Times New Roman" pitchFamily="18" charset="0"/>
                <a:cs typeface="Times New Roman" pitchFamily="18" charset="0"/>
              </a:rPr>
              <a:t>Пріоритетними напрямами роботи Баштанського РВП на наступний звітній період, особливо в умовах воєнного стану, є забезпечення публічної безпеки, захист прав громадян, протидія незаконному обігу зброї та наркотиків, розслідування воєнних злочинів РВП, попередження домашнього насильства та шахрайств. Основний  комплекс дій спрямований на безпеку людей та підвищення рівня довіри до правоохоронних органів.</a:t>
            </a:r>
          </a:p>
          <a:p>
            <a:pPr algn="just"/>
            <a:r>
              <a:rPr lang="uk-UA" sz="1600" b="1" dirty="0">
                <a:latin typeface="Times New Roman" pitchFamily="18" charset="0"/>
                <a:cs typeface="Times New Roman" pitchFamily="18" charset="0"/>
              </a:rPr>
              <a:t>Забезпечення публічної безпеки та порядку</a:t>
            </a:r>
            <a:r>
              <a:rPr lang="uk-UA" sz="1600" dirty="0">
                <a:latin typeface="Times New Roman" pitchFamily="18" charset="0"/>
                <a:cs typeface="Times New Roman" pitchFamily="18" charset="0"/>
              </a:rPr>
              <a:t>: цілодобове патрулювання, контроль за дотриманням комендантської години, реагування на правопорушення</a:t>
            </a:r>
            <a:r>
              <a:rPr lang="en-US" sz="1600" dirty="0">
                <a:latin typeface="Times New Roman" pitchFamily="18" charset="0"/>
                <a:cs typeface="Times New Roman" pitchFamily="18" charset="0"/>
              </a:rPr>
              <a:t>;</a:t>
            </a:r>
            <a:endParaRPr lang="uk-UA" sz="1600" dirty="0">
              <a:latin typeface="Times New Roman" pitchFamily="18" charset="0"/>
              <a:cs typeface="Times New Roman" pitchFamily="18" charset="0"/>
            </a:endParaRPr>
          </a:p>
          <a:p>
            <a:pPr algn="just"/>
            <a:r>
              <a:rPr lang="uk-UA" sz="1600" b="1" dirty="0">
                <a:latin typeface="Times New Roman" pitchFamily="18" charset="0"/>
                <a:cs typeface="Times New Roman" pitchFamily="18" charset="0"/>
              </a:rPr>
              <a:t>Протидія воєнній агресії та її наслідкам:</a:t>
            </a:r>
            <a:r>
              <a:rPr lang="uk-UA" sz="1600" dirty="0">
                <a:latin typeface="Times New Roman" pitchFamily="18" charset="0"/>
                <a:cs typeface="Times New Roman" pitchFamily="18" charset="0"/>
              </a:rPr>
              <a:t> документування воєнних </a:t>
            </a:r>
            <a:r>
              <a:rPr lang="uk-UA" sz="1600" dirty="0" smtClean="0">
                <a:latin typeface="Times New Roman" pitchFamily="18" charset="0"/>
                <a:cs typeface="Times New Roman" pitchFamily="18" charset="0"/>
              </a:rPr>
              <a:t>злочинів, </a:t>
            </a:r>
            <a:r>
              <a:rPr lang="uk-UA" sz="1600" dirty="0">
                <a:latin typeface="Times New Roman" pitchFamily="18" charset="0"/>
                <a:cs typeface="Times New Roman" pitchFamily="18" charset="0"/>
              </a:rPr>
              <a:t>розмінування та евакуація населення</a:t>
            </a:r>
            <a:r>
              <a:rPr lang="en-US" sz="1600" dirty="0">
                <a:latin typeface="Times New Roman" pitchFamily="18" charset="0"/>
                <a:cs typeface="Times New Roman" pitchFamily="18" charset="0"/>
              </a:rPr>
              <a:t>;</a:t>
            </a:r>
            <a:endParaRPr lang="uk-UA" sz="1600" dirty="0">
              <a:latin typeface="Times New Roman" pitchFamily="18" charset="0"/>
              <a:cs typeface="Times New Roman" pitchFamily="18" charset="0"/>
            </a:endParaRPr>
          </a:p>
          <a:p>
            <a:pPr algn="just"/>
            <a:r>
              <a:rPr lang="uk-UA" sz="1600" b="1" dirty="0">
                <a:latin typeface="Times New Roman" pitchFamily="18" charset="0"/>
                <a:cs typeface="Times New Roman" pitchFamily="18" charset="0"/>
              </a:rPr>
              <a:t>Боротьба зі злочинністю:</a:t>
            </a:r>
            <a:r>
              <a:rPr lang="uk-UA" sz="1600" dirty="0">
                <a:latin typeface="Times New Roman" pitchFamily="18" charset="0"/>
                <a:cs typeface="Times New Roman" pitchFamily="18" charset="0"/>
              </a:rPr>
              <a:t> протидія незаконному обігу зброї, боєприпасів та наркотиків</a:t>
            </a:r>
            <a:r>
              <a:rPr lang="en-US" sz="1600" dirty="0">
                <a:latin typeface="Times New Roman" pitchFamily="18" charset="0"/>
                <a:cs typeface="Times New Roman" pitchFamily="18" charset="0"/>
              </a:rPr>
              <a:t>;</a:t>
            </a:r>
            <a:endParaRPr lang="uk-UA" sz="1600" dirty="0">
              <a:latin typeface="Times New Roman" pitchFamily="18" charset="0"/>
              <a:cs typeface="Times New Roman" pitchFamily="18" charset="0"/>
            </a:endParaRPr>
          </a:p>
          <a:p>
            <a:pPr algn="just"/>
            <a:r>
              <a:rPr lang="uk-UA" sz="1600" b="1" dirty="0">
                <a:latin typeface="Times New Roman" pitchFamily="18" charset="0"/>
                <a:cs typeface="Times New Roman" pitchFamily="18" charset="0"/>
              </a:rPr>
              <a:t>Протидія домашньому насильству та шахрайству</a:t>
            </a:r>
            <a:r>
              <a:rPr lang="uk-UA" sz="1600" dirty="0">
                <a:latin typeface="Times New Roman" pitchFamily="18" charset="0"/>
                <a:cs typeface="Times New Roman" pitchFamily="18" charset="0"/>
              </a:rPr>
              <a:t>: посилення захисту вразливих верств населення та боротьба з </a:t>
            </a:r>
            <a:r>
              <a:rPr lang="uk-UA" sz="1600" noProof="1">
                <a:latin typeface="Times New Roman" pitchFamily="18" charset="0"/>
                <a:cs typeface="Times New Roman" pitchFamily="18" charset="0"/>
              </a:rPr>
              <a:t>онлайн-шахрайствами</a:t>
            </a:r>
            <a:r>
              <a:rPr lang="en-US" sz="1600" dirty="0">
                <a:latin typeface="Times New Roman" pitchFamily="18" charset="0"/>
                <a:cs typeface="Times New Roman" pitchFamily="18" charset="0"/>
              </a:rPr>
              <a:t>;</a:t>
            </a:r>
            <a:endParaRPr lang="uk-UA" sz="1600" dirty="0">
              <a:latin typeface="Times New Roman" pitchFamily="18" charset="0"/>
              <a:cs typeface="Times New Roman" pitchFamily="18" charset="0"/>
            </a:endParaRPr>
          </a:p>
          <a:p>
            <a:pPr algn="just"/>
            <a:r>
              <a:rPr lang="uk-UA" sz="1600" b="1" dirty="0">
                <a:latin typeface="Times New Roman" pitchFamily="18" charset="0"/>
                <a:cs typeface="Times New Roman" pitchFamily="18" charset="0"/>
              </a:rPr>
              <a:t>Превентивна діяльність</a:t>
            </a:r>
            <a:r>
              <a:rPr lang="uk-UA" sz="1600" dirty="0">
                <a:latin typeface="Times New Roman" pitchFamily="18" charset="0"/>
                <a:cs typeface="Times New Roman" pitchFamily="18" charset="0"/>
              </a:rPr>
              <a:t>: усунення причин злочинності, підвищення рівня безпеки в громадах, впровадження принципів партнерства з населенням</a:t>
            </a:r>
            <a:r>
              <a:rPr lang="en-US" sz="1600" dirty="0">
                <a:latin typeface="Times New Roman" pitchFamily="18" charset="0"/>
                <a:cs typeface="Times New Roman" pitchFamily="18" charset="0"/>
              </a:rPr>
              <a:t>;</a:t>
            </a:r>
            <a:endParaRPr lang="uk-UA" sz="1600" dirty="0">
              <a:latin typeface="Times New Roman" pitchFamily="18" charset="0"/>
              <a:cs typeface="Times New Roman" pitchFamily="18" charset="0"/>
            </a:endParaRPr>
          </a:p>
          <a:p>
            <a:pPr algn="just"/>
            <a:r>
              <a:rPr lang="uk-UA" sz="1600" b="1" dirty="0">
                <a:latin typeface="Times New Roman" pitchFamily="18" charset="0"/>
                <a:cs typeface="Times New Roman" pitchFamily="18" charset="0"/>
              </a:rPr>
              <a:t>Розбудова системи безпеки</a:t>
            </a:r>
            <a:r>
              <a:rPr lang="uk-UA" sz="1600" dirty="0">
                <a:latin typeface="Times New Roman" pitchFamily="18" charset="0"/>
                <a:cs typeface="Times New Roman" pitchFamily="18" charset="0"/>
              </a:rPr>
              <a:t>: впровадження нових технологій, кібербезпека, психологічна підтримка та підвищення професійного рівня поліцейських</a:t>
            </a:r>
            <a:r>
              <a:rPr lang="en-US" sz="1600" dirty="0">
                <a:latin typeface="Times New Roman" pitchFamily="18" charset="0"/>
                <a:cs typeface="Times New Roman" pitchFamily="18" charset="0"/>
              </a:rPr>
              <a:t>;</a:t>
            </a:r>
            <a:endParaRPr lang="uk-UA" sz="1600" dirty="0">
              <a:latin typeface="Times New Roman" pitchFamily="18" charset="0"/>
              <a:cs typeface="Times New Roman" pitchFamily="18" charset="0"/>
            </a:endParaRPr>
          </a:p>
          <a:p>
            <a:pPr marL="0" indent="0" algn="just">
              <a:buNone/>
            </a:pPr>
            <a:r>
              <a:rPr lang="uk-UA" sz="1600" dirty="0">
                <a:latin typeface="Times New Roman" pitchFamily="18" charset="0"/>
                <a:cs typeface="Times New Roman" pitchFamily="18" charset="0"/>
              </a:rPr>
              <a:t>Ключовим критерієм оцінки роботи поліції залишається рівень довіри населення до її дій.</a:t>
            </a:r>
          </a:p>
        </p:txBody>
      </p:sp>
    </p:spTree>
    <p:extLst>
      <p:ext uri="{BB962C8B-B14F-4D97-AF65-F5344CB8AC3E}">
        <p14:creationId xmlns:p14="http://schemas.microsoft.com/office/powerpoint/2010/main" val="3922628107"/>
      </p:ext>
    </p:extLst>
  </p:cSld>
  <p:clrMapOvr>
    <a:masterClrMapping/>
  </p:clrMapOvr>
  <p:transition spd="slow">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5" name="Группа 524">
            <a:extLst>
              <a:ext uri="{FF2B5EF4-FFF2-40B4-BE49-F238E27FC236}">
                <a16:creationId xmlns:a16="http://schemas.microsoft.com/office/drawing/2014/main" id="{47E07452-5984-44AE-9D05-B3EA0F5A86B2}"/>
              </a:ext>
            </a:extLst>
          </p:cNvPr>
          <p:cNvGrpSpPr/>
          <p:nvPr/>
        </p:nvGrpSpPr>
        <p:grpSpPr>
          <a:xfrm>
            <a:off x="-11357340" y="234950"/>
            <a:ext cx="11778254" cy="6388100"/>
            <a:chOff x="341790" y="259632"/>
            <a:chExt cx="11778254" cy="6388100"/>
          </a:xfrm>
        </p:grpSpPr>
        <p:grpSp>
          <p:nvGrpSpPr>
            <p:cNvPr id="526" name="Группа 525">
              <a:extLst>
                <a:ext uri="{FF2B5EF4-FFF2-40B4-BE49-F238E27FC236}">
                  <a16:creationId xmlns:a16="http://schemas.microsoft.com/office/drawing/2014/main" id="{40112D91-DA67-4FF5-9484-F031513A1C3E}"/>
                </a:ext>
              </a:extLst>
            </p:cNvPr>
            <p:cNvGrpSpPr/>
            <p:nvPr/>
          </p:nvGrpSpPr>
          <p:grpSpPr>
            <a:xfrm flipH="1">
              <a:off x="341790" y="259632"/>
              <a:ext cx="11675831" cy="6388100"/>
              <a:chOff x="36992" y="259632"/>
              <a:chExt cx="11675831" cy="6388100"/>
            </a:xfrm>
          </p:grpSpPr>
          <p:sp>
            <p:nvSpPr>
              <p:cNvPr id="1564" name="Прямоугольник 1563">
                <a:extLst>
                  <a:ext uri="{FF2B5EF4-FFF2-40B4-BE49-F238E27FC236}">
                    <a16:creationId xmlns:a16="http://schemas.microsoft.com/office/drawing/2014/main" id="{4405EC68-631E-4421-B176-2419D63FF8DF}"/>
                  </a:ext>
                </a:extLst>
              </p:cNvPr>
              <p:cNvSpPr/>
              <p:nvPr/>
            </p:nvSpPr>
            <p:spPr>
              <a:xfrm flipH="1">
                <a:off x="138245" y="259632"/>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5" name="Прямоугольник 1564">
                <a:extLst>
                  <a:ext uri="{FF2B5EF4-FFF2-40B4-BE49-F238E27FC236}">
                    <a16:creationId xmlns:a16="http://schemas.microsoft.com/office/drawing/2014/main" id="{E2915B16-950B-4214-8FFF-83B766EA8EFB}"/>
                  </a:ext>
                </a:extLst>
              </p:cNvPr>
              <p:cNvSpPr/>
              <p:nvPr/>
            </p:nvSpPr>
            <p:spPr>
              <a:xfrm flipH="1">
                <a:off x="166821" y="259632"/>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6" name="Прямоугольник 1565">
                <a:extLst>
                  <a:ext uri="{FF2B5EF4-FFF2-40B4-BE49-F238E27FC236}">
                    <a16:creationId xmlns:a16="http://schemas.microsoft.com/office/drawing/2014/main" id="{6D9314D5-1E16-464F-92B5-5EF99FC73A80}"/>
                  </a:ext>
                </a:extLst>
              </p:cNvPr>
              <p:cNvSpPr/>
              <p:nvPr/>
            </p:nvSpPr>
            <p:spPr>
              <a:xfrm flipH="1">
                <a:off x="172449" y="259632"/>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7" name="Прямоугольник 1566">
                <a:extLst>
                  <a:ext uri="{FF2B5EF4-FFF2-40B4-BE49-F238E27FC236}">
                    <a16:creationId xmlns:a16="http://schemas.microsoft.com/office/drawing/2014/main" id="{242089E0-52F3-431D-B89A-D92B366F41FD}"/>
                  </a:ext>
                </a:extLst>
              </p:cNvPr>
              <p:cNvSpPr/>
              <p:nvPr/>
            </p:nvSpPr>
            <p:spPr>
              <a:xfrm flipH="1">
                <a:off x="151840" y="259632"/>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8" name="Прямоугольник 1567">
                <a:extLst>
                  <a:ext uri="{FF2B5EF4-FFF2-40B4-BE49-F238E27FC236}">
                    <a16:creationId xmlns:a16="http://schemas.microsoft.com/office/drawing/2014/main" id="{6097122A-55C0-4FAE-910C-3DA610D8515A}"/>
                  </a:ext>
                </a:extLst>
              </p:cNvPr>
              <p:cNvSpPr/>
              <p:nvPr/>
            </p:nvSpPr>
            <p:spPr>
              <a:xfrm flipH="1">
                <a:off x="149787" y="259632"/>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69" name="Прямоугольник 1568">
                <a:extLst>
                  <a:ext uri="{FF2B5EF4-FFF2-40B4-BE49-F238E27FC236}">
                    <a16:creationId xmlns:a16="http://schemas.microsoft.com/office/drawing/2014/main" id="{F48FCA63-2FB7-442C-B76E-7440AE4B1D8D}"/>
                  </a:ext>
                </a:extLst>
              </p:cNvPr>
              <p:cNvSpPr/>
              <p:nvPr/>
            </p:nvSpPr>
            <p:spPr>
              <a:xfrm flipH="1">
                <a:off x="149785" y="259632"/>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70" name="Прямоугольник 1569">
                <a:extLst>
                  <a:ext uri="{FF2B5EF4-FFF2-40B4-BE49-F238E27FC236}">
                    <a16:creationId xmlns:a16="http://schemas.microsoft.com/office/drawing/2014/main" id="{24F68B68-E093-4D88-A97E-7DEA1604D96E}"/>
                  </a:ext>
                </a:extLst>
              </p:cNvPr>
              <p:cNvSpPr/>
              <p:nvPr/>
            </p:nvSpPr>
            <p:spPr>
              <a:xfrm flipH="1">
                <a:off x="164148" y="259632"/>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571" name="Прямоугольник 1570">
                <a:extLst>
                  <a:ext uri="{FF2B5EF4-FFF2-40B4-BE49-F238E27FC236}">
                    <a16:creationId xmlns:a16="http://schemas.microsoft.com/office/drawing/2014/main" id="{AC5700F6-DDEA-4991-A779-AE65A0F85A4D}"/>
                  </a:ext>
                </a:extLst>
              </p:cNvPr>
              <p:cNvSpPr/>
              <p:nvPr/>
            </p:nvSpPr>
            <p:spPr>
              <a:xfrm>
                <a:off x="36992" y="259632"/>
                <a:ext cx="11574771" cy="6388100"/>
              </a:xfrm>
              <a:prstGeom prst="rect">
                <a:avLst/>
              </a:pr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grpSp>
        <p:grpSp>
          <p:nvGrpSpPr>
            <p:cNvPr id="527" name="Группа 526">
              <a:extLst>
                <a:ext uri="{FF2B5EF4-FFF2-40B4-BE49-F238E27FC236}">
                  <a16:creationId xmlns:a16="http://schemas.microsoft.com/office/drawing/2014/main" id="{FCF9144D-E58B-42D5-8D25-A512DD85EB93}"/>
                </a:ext>
              </a:extLst>
            </p:cNvPr>
            <p:cNvGrpSpPr/>
            <p:nvPr/>
          </p:nvGrpSpPr>
          <p:grpSpPr>
            <a:xfrm flipH="1">
              <a:off x="11702958" y="431288"/>
              <a:ext cx="417086" cy="6014401"/>
              <a:chOff x="-22414" y="440690"/>
              <a:chExt cx="417086" cy="6014401"/>
            </a:xfrm>
          </p:grpSpPr>
          <p:sp>
            <p:nvSpPr>
              <p:cNvPr id="528" name="Прямоугольник 527">
                <a:extLst>
                  <a:ext uri="{FF2B5EF4-FFF2-40B4-BE49-F238E27FC236}">
                    <a16:creationId xmlns:a16="http://schemas.microsoft.com/office/drawing/2014/main" id="{8AB0CCAD-07BE-4109-A7DB-C404F3130BD5}"/>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29" name="Прямоугольник 528">
                <a:extLst>
                  <a:ext uri="{FF2B5EF4-FFF2-40B4-BE49-F238E27FC236}">
                    <a16:creationId xmlns:a16="http://schemas.microsoft.com/office/drawing/2014/main" id="{E22A58C9-3DA0-4606-94BF-34AD2659E992}"/>
                  </a:ext>
                </a:extLst>
              </p:cNvPr>
              <p:cNvSpPr/>
              <p:nvPr/>
            </p:nvSpPr>
            <p:spPr>
              <a:xfrm>
                <a:off x="273845" y="586740"/>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30" name="Прямая соединительная линия 529">
                <a:extLst>
                  <a:ext uri="{FF2B5EF4-FFF2-40B4-BE49-F238E27FC236}">
                    <a16:creationId xmlns:a16="http://schemas.microsoft.com/office/drawing/2014/main" id="{2C46C9BF-BF67-49AB-92A0-365E0AA69B26}"/>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1" name="Прямая соединительная линия 530">
                <a:extLst>
                  <a:ext uri="{FF2B5EF4-FFF2-40B4-BE49-F238E27FC236}">
                    <a16:creationId xmlns:a16="http://schemas.microsoft.com/office/drawing/2014/main" id="{70942959-47FB-419B-AC60-DAFEC302E737}"/>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2" name="Прямая соединительная линия 531">
                <a:extLst>
                  <a:ext uri="{FF2B5EF4-FFF2-40B4-BE49-F238E27FC236}">
                    <a16:creationId xmlns:a16="http://schemas.microsoft.com/office/drawing/2014/main" id="{3DDD52CB-2D85-4E94-850B-98ADC3B86709}"/>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3" name="Прямая соединительная линия 532">
                <a:extLst>
                  <a:ext uri="{FF2B5EF4-FFF2-40B4-BE49-F238E27FC236}">
                    <a16:creationId xmlns:a16="http://schemas.microsoft.com/office/drawing/2014/main" id="{03ABE749-A6FA-49F4-82F5-83B116D3A071}"/>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4" name="Прямая соединительная линия 533">
                <a:extLst>
                  <a:ext uri="{FF2B5EF4-FFF2-40B4-BE49-F238E27FC236}">
                    <a16:creationId xmlns:a16="http://schemas.microsoft.com/office/drawing/2014/main" id="{1DBEFB42-7EF8-4083-A22C-7185A0C0B623}"/>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5" name="Прямая соединительная линия 534">
                <a:extLst>
                  <a:ext uri="{FF2B5EF4-FFF2-40B4-BE49-F238E27FC236}">
                    <a16:creationId xmlns:a16="http://schemas.microsoft.com/office/drawing/2014/main" id="{B44AFDFC-7838-4310-AED8-150D168C7C9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6" name="Прямая соединительная линия 535">
                <a:extLst>
                  <a:ext uri="{FF2B5EF4-FFF2-40B4-BE49-F238E27FC236}">
                    <a16:creationId xmlns:a16="http://schemas.microsoft.com/office/drawing/2014/main" id="{D019EB3F-7CAF-4926-B233-D1A273FB830E}"/>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7" name="Прямая соединительная линия 536">
                <a:extLst>
                  <a:ext uri="{FF2B5EF4-FFF2-40B4-BE49-F238E27FC236}">
                    <a16:creationId xmlns:a16="http://schemas.microsoft.com/office/drawing/2014/main" id="{202C4339-EEDE-44CA-90AA-6B764BB52772}"/>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38" name="Прямая соединительная линия 537">
                <a:extLst>
                  <a:ext uri="{FF2B5EF4-FFF2-40B4-BE49-F238E27FC236}">
                    <a16:creationId xmlns:a16="http://schemas.microsoft.com/office/drawing/2014/main" id="{36F30E6E-504A-4D60-9BD9-E5805D0980D9}"/>
                  </a:ext>
                </a:extLst>
              </p:cNvPr>
              <p:cNvCxnSpPr>
                <a:cxnSpLocks/>
              </p:cNvCxnSpPr>
              <p:nvPr/>
            </p:nvCxnSpPr>
            <p:spPr>
              <a:xfrm flipH="1">
                <a:off x="27410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39" name="Дуга 538">
                <a:extLst>
                  <a:ext uri="{FF2B5EF4-FFF2-40B4-BE49-F238E27FC236}">
                    <a16:creationId xmlns:a16="http://schemas.microsoft.com/office/drawing/2014/main" id="{3D11C42B-31D4-4ECC-B0F6-7FAD3D00ED55}"/>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40" name="Дуга 539">
                <a:extLst>
                  <a:ext uri="{FF2B5EF4-FFF2-40B4-BE49-F238E27FC236}">
                    <a16:creationId xmlns:a16="http://schemas.microsoft.com/office/drawing/2014/main" id="{C8C7A84E-713E-4B44-B3F4-E7CDDA05B70A}"/>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41" name="Прямоугольник 540">
                <a:extLst>
                  <a:ext uri="{FF2B5EF4-FFF2-40B4-BE49-F238E27FC236}">
                    <a16:creationId xmlns:a16="http://schemas.microsoft.com/office/drawing/2014/main" id="{536D21B7-8C2E-461F-AF6C-C52992890B37}"/>
                  </a:ext>
                </a:extLst>
              </p:cNvPr>
              <p:cNvSpPr/>
              <p:nvPr/>
            </p:nvSpPr>
            <p:spPr>
              <a:xfrm>
                <a:off x="89801" y="514673"/>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42" name="Прямоугольник 541">
                <a:extLst>
                  <a:ext uri="{FF2B5EF4-FFF2-40B4-BE49-F238E27FC236}">
                    <a16:creationId xmlns:a16="http://schemas.microsoft.com/office/drawing/2014/main" id="{C493572B-FC56-46CF-AAE5-E0FB217FA9E4}"/>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43" name="Прямая соединительная линия 542">
                <a:extLst>
                  <a:ext uri="{FF2B5EF4-FFF2-40B4-BE49-F238E27FC236}">
                    <a16:creationId xmlns:a16="http://schemas.microsoft.com/office/drawing/2014/main" id="{E089865F-1452-4B25-90E1-0537C8E4BBD1}"/>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4" name="Прямая соединительная линия 543">
                <a:extLst>
                  <a:ext uri="{FF2B5EF4-FFF2-40B4-BE49-F238E27FC236}">
                    <a16:creationId xmlns:a16="http://schemas.microsoft.com/office/drawing/2014/main" id="{754B29BD-4D91-442D-869C-4600BF060C9E}"/>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5" name="Прямая соединительная линия 544">
                <a:extLst>
                  <a:ext uri="{FF2B5EF4-FFF2-40B4-BE49-F238E27FC236}">
                    <a16:creationId xmlns:a16="http://schemas.microsoft.com/office/drawing/2014/main" id="{536FA74A-67B0-464D-A420-A11520773137}"/>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6" name="Прямая соединительная линия 545">
                <a:extLst>
                  <a:ext uri="{FF2B5EF4-FFF2-40B4-BE49-F238E27FC236}">
                    <a16:creationId xmlns:a16="http://schemas.microsoft.com/office/drawing/2014/main" id="{94EA0A33-2E7C-4AB3-8141-E4714C31F962}"/>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7" name="Прямая соединительная линия 546">
                <a:extLst>
                  <a:ext uri="{FF2B5EF4-FFF2-40B4-BE49-F238E27FC236}">
                    <a16:creationId xmlns:a16="http://schemas.microsoft.com/office/drawing/2014/main" id="{30D18B81-CCFD-4B88-8CE2-289C1321D022}"/>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8" name="Прямая соединительная линия 547">
                <a:extLst>
                  <a:ext uri="{FF2B5EF4-FFF2-40B4-BE49-F238E27FC236}">
                    <a16:creationId xmlns:a16="http://schemas.microsoft.com/office/drawing/2014/main" id="{97BE12E1-F146-4059-8A38-83CC784D56D4}"/>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49" name="Прямая соединительная линия 548">
                <a:extLst>
                  <a:ext uri="{FF2B5EF4-FFF2-40B4-BE49-F238E27FC236}">
                    <a16:creationId xmlns:a16="http://schemas.microsoft.com/office/drawing/2014/main" id="{94330FC9-E3DC-4834-9811-B2BF518060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0" name="Прямая соединительная линия 549">
                <a:extLst>
                  <a:ext uri="{FF2B5EF4-FFF2-40B4-BE49-F238E27FC236}">
                    <a16:creationId xmlns:a16="http://schemas.microsoft.com/office/drawing/2014/main" id="{1CE1FAAF-D6E9-4A90-9544-5209BAC57602}"/>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1" name="Прямая соединительная линия 550">
                <a:extLst>
                  <a:ext uri="{FF2B5EF4-FFF2-40B4-BE49-F238E27FC236}">
                    <a16:creationId xmlns:a16="http://schemas.microsoft.com/office/drawing/2014/main" id="{FF1EC56A-B78E-43F7-AC4A-E8C530925777}"/>
                  </a:ext>
                </a:extLst>
              </p:cNvPr>
              <p:cNvCxnSpPr>
                <a:cxnSpLocks/>
              </p:cNvCxnSpPr>
              <p:nvPr/>
            </p:nvCxnSpPr>
            <p:spPr>
              <a:xfrm flipH="1">
                <a:off x="27410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52" name="Дуга 551">
                <a:extLst>
                  <a:ext uri="{FF2B5EF4-FFF2-40B4-BE49-F238E27FC236}">
                    <a16:creationId xmlns:a16="http://schemas.microsoft.com/office/drawing/2014/main" id="{687B4064-046D-45EB-A4CC-2DFF60453A43}"/>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53" name="Дуга 552">
                <a:extLst>
                  <a:ext uri="{FF2B5EF4-FFF2-40B4-BE49-F238E27FC236}">
                    <a16:creationId xmlns:a16="http://schemas.microsoft.com/office/drawing/2014/main" id="{40B8E570-DB28-4CDF-92F4-E7F7496753AD}"/>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54" name="Прямоугольник 553">
                <a:extLst>
                  <a:ext uri="{FF2B5EF4-FFF2-40B4-BE49-F238E27FC236}">
                    <a16:creationId xmlns:a16="http://schemas.microsoft.com/office/drawing/2014/main" id="{DCC69362-B768-4B4C-BE2C-812A8796301E}"/>
                  </a:ext>
                </a:extLst>
              </p:cNvPr>
              <p:cNvSpPr/>
              <p:nvPr/>
            </p:nvSpPr>
            <p:spPr>
              <a:xfrm>
                <a:off x="89801" y="66977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55" name="Прямоугольник 554">
                <a:extLst>
                  <a:ext uri="{FF2B5EF4-FFF2-40B4-BE49-F238E27FC236}">
                    <a16:creationId xmlns:a16="http://schemas.microsoft.com/office/drawing/2014/main" id="{CC1A9020-EFDE-438B-AF3A-1D11A664A46E}"/>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56" name="Прямоугольник 555">
                <a:extLst>
                  <a:ext uri="{FF2B5EF4-FFF2-40B4-BE49-F238E27FC236}">
                    <a16:creationId xmlns:a16="http://schemas.microsoft.com/office/drawing/2014/main" id="{ECA0CC87-815B-4FF2-B3B0-B760B39B4B0D}"/>
                  </a:ext>
                </a:extLst>
              </p:cNvPr>
              <p:cNvSpPr/>
              <p:nvPr/>
            </p:nvSpPr>
            <p:spPr>
              <a:xfrm>
                <a:off x="273845" y="905607"/>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57" name="Прямая соединительная линия 556">
                <a:extLst>
                  <a:ext uri="{FF2B5EF4-FFF2-40B4-BE49-F238E27FC236}">
                    <a16:creationId xmlns:a16="http://schemas.microsoft.com/office/drawing/2014/main" id="{3A0F36A2-A80C-45DE-BA25-8878A9F44A16}"/>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8" name="Прямая соединительная линия 557">
                <a:extLst>
                  <a:ext uri="{FF2B5EF4-FFF2-40B4-BE49-F238E27FC236}">
                    <a16:creationId xmlns:a16="http://schemas.microsoft.com/office/drawing/2014/main" id="{0544699A-0841-4D71-B32E-65367B0D8E6E}"/>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59" name="Прямая соединительная линия 558">
                <a:extLst>
                  <a:ext uri="{FF2B5EF4-FFF2-40B4-BE49-F238E27FC236}">
                    <a16:creationId xmlns:a16="http://schemas.microsoft.com/office/drawing/2014/main" id="{F6A89895-B3B1-4ECF-A3DB-C24DCA608BBB}"/>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0" name="Прямая соединительная линия 559">
                <a:extLst>
                  <a:ext uri="{FF2B5EF4-FFF2-40B4-BE49-F238E27FC236}">
                    <a16:creationId xmlns:a16="http://schemas.microsoft.com/office/drawing/2014/main" id="{A056277E-529C-4223-AEB3-C8778C939EEF}"/>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1" name="Прямая соединительная линия 560">
                <a:extLst>
                  <a:ext uri="{FF2B5EF4-FFF2-40B4-BE49-F238E27FC236}">
                    <a16:creationId xmlns:a16="http://schemas.microsoft.com/office/drawing/2014/main" id="{2C6F4A1D-122C-4629-A5CA-801C5C4616C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2" name="Прямая соединительная линия 561">
                <a:extLst>
                  <a:ext uri="{FF2B5EF4-FFF2-40B4-BE49-F238E27FC236}">
                    <a16:creationId xmlns:a16="http://schemas.microsoft.com/office/drawing/2014/main" id="{C854FED6-B8B7-4FBF-8770-6D217055A02B}"/>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3" name="Прямая соединительная линия 562">
                <a:extLst>
                  <a:ext uri="{FF2B5EF4-FFF2-40B4-BE49-F238E27FC236}">
                    <a16:creationId xmlns:a16="http://schemas.microsoft.com/office/drawing/2014/main" id="{5CED322E-EDB8-401D-82B0-DB2E94A56292}"/>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4" name="Прямая соединительная линия 563">
                <a:extLst>
                  <a:ext uri="{FF2B5EF4-FFF2-40B4-BE49-F238E27FC236}">
                    <a16:creationId xmlns:a16="http://schemas.microsoft.com/office/drawing/2014/main" id="{11CFE320-1A98-4449-BECA-28CDBD58DC8C}"/>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65" name="Прямая соединительная линия 564">
                <a:extLst>
                  <a:ext uri="{FF2B5EF4-FFF2-40B4-BE49-F238E27FC236}">
                    <a16:creationId xmlns:a16="http://schemas.microsoft.com/office/drawing/2014/main" id="{00C730DE-5430-4D3D-8CD0-29E15A1B4487}"/>
                  </a:ext>
                </a:extLst>
              </p:cNvPr>
              <p:cNvCxnSpPr>
                <a:cxnSpLocks/>
              </p:cNvCxnSpPr>
              <p:nvPr/>
            </p:nvCxnSpPr>
            <p:spPr>
              <a:xfrm flipH="1">
                <a:off x="27410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66" name="Дуга 565">
                <a:extLst>
                  <a:ext uri="{FF2B5EF4-FFF2-40B4-BE49-F238E27FC236}">
                    <a16:creationId xmlns:a16="http://schemas.microsoft.com/office/drawing/2014/main" id="{9052C48D-FC70-4C94-B73E-7A33EC3B61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67" name="Дуга 566">
                <a:extLst>
                  <a:ext uri="{FF2B5EF4-FFF2-40B4-BE49-F238E27FC236}">
                    <a16:creationId xmlns:a16="http://schemas.microsoft.com/office/drawing/2014/main" id="{706754EB-0EEB-4B9B-A74B-0EF1076BFD80}"/>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68" name="Прямоугольник 567">
                <a:extLst>
                  <a:ext uri="{FF2B5EF4-FFF2-40B4-BE49-F238E27FC236}">
                    <a16:creationId xmlns:a16="http://schemas.microsoft.com/office/drawing/2014/main" id="{D0575A71-0C02-4833-84F0-7344E79498F2}"/>
                  </a:ext>
                </a:extLst>
              </p:cNvPr>
              <p:cNvSpPr/>
              <p:nvPr/>
            </p:nvSpPr>
            <p:spPr>
              <a:xfrm>
                <a:off x="89801" y="8335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69" name="Прямоугольник 568">
                <a:extLst>
                  <a:ext uri="{FF2B5EF4-FFF2-40B4-BE49-F238E27FC236}">
                    <a16:creationId xmlns:a16="http://schemas.microsoft.com/office/drawing/2014/main" id="{8E54054D-F37B-4392-BF99-9FE000D18EE2}"/>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70" name="Прямая соединительная линия 569">
                <a:extLst>
                  <a:ext uri="{FF2B5EF4-FFF2-40B4-BE49-F238E27FC236}">
                    <a16:creationId xmlns:a16="http://schemas.microsoft.com/office/drawing/2014/main" id="{D9A5AFDD-2A6F-4226-8C40-7BA885CBC8EC}"/>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1" name="Прямая соединительная линия 570">
                <a:extLst>
                  <a:ext uri="{FF2B5EF4-FFF2-40B4-BE49-F238E27FC236}">
                    <a16:creationId xmlns:a16="http://schemas.microsoft.com/office/drawing/2014/main" id="{F3AFC021-D69B-438B-A8B0-7324E7673A7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2" name="Прямая соединительная линия 571">
                <a:extLst>
                  <a:ext uri="{FF2B5EF4-FFF2-40B4-BE49-F238E27FC236}">
                    <a16:creationId xmlns:a16="http://schemas.microsoft.com/office/drawing/2014/main" id="{82F169CB-4B83-4B0C-AB36-EFC7125571F3}"/>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3" name="Прямая соединительная линия 572">
                <a:extLst>
                  <a:ext uri="{FF2B5EF4-FFF2-40B4-BE49-F238E27FC236}">
                    <a16:creationId xmlns:a16="http://schemas.microsoft.com/office/drawing/2014/main" id="{CB6A13EB-0EBC-4885-B8B8-E147AC45472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4" name="Прямая соединительная линия 573">
                <a:extLst>
                  <a:ext uri="{FF2B5EF4-FFF2-40B4-BE49-F238E27FC236}">
                    <a16:creationId xmlns:a16="http://schemas.microsoft.com/office/drawing/2014/main" id="{29696C45-61C3-4319-A940-FF03F2DFCDA6}"/>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5" name="Прямая соединительная линия 574">
                <a:extLst>
                  <a:ext uri="{FF2B5EF4-FFF2-40B4-BE49-F238E27FC236}">
                    <a16:creationId xmlns:a16="http://schemas.microsoft.com/office/drawing/2014/main" id="{21E19BE5-1DE3-4046-ADAD-0C6D33F1B06F}"/>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6" name="Прямая соединительная линия 575">
                <a:extLst>
                  <a:ext uri="{FF2B5EF4-FFF2-40B4-BE49-F238E27FC236}">
                    <a16:creationId xmlns:a16="http://schemas.microsoft.com/office/drawing/2014/main" id="{C7806390-4A88-4AD6-9F4E-964F85020A1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7" name="Прямая соединительная линия 576">
                <a:extLst>
                  <a:ext uri="{FF2B5EF4-FFF2-40B4-BE49-F238E27FC236}">
                    <a16:creationId xmlns:a16="http://schemas.microsoft.com/office/drawing/2014/main" id="{309C20C3-9AA3-48ED-B917-09FB50C1FF65}"/>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78" name="Прямая соединительная линия 577">
                <a:extLst>
                  <a:ext uri="{FF2B5EF4-FFF2-40B4-BE49-F238E27FC236}">
                    <a16:creationId xmlns:a16="http://schemas.microsoft.com/office/drawing/2014/main" id="{948EFF7A-EF34-4CD3-BD02-3A88144FE197}"/>
                  </a:ext>
                </a:extLst>
              </p:cNvPr>
              <p:cNvCxnSpPr>
                <a:cxnSpLocks/>
              </p:cNvCxnSpPr>
              <p:nvPr/>
            </p:nvCxnSpPr>
            <p:spPr>
              <a:xfrm flipH="1">
                <a:off x="27410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79" name="Дуга 578">
                <a:extLst>
                  <a:ext uri="{FF2B5EF4-FFF2-40B4-BE49-F238E27FC236}">
                    <a16:creationId xmlns:a16="http://schemas.microsoft.com/office/drawing/2014/main" id="{743998B0-B884-4C4B-BBC4-78B76723192D}"/>
                  </a:ext>
                </a:extLst>
              </p:cNvPr>
              <p:cNvSpPr/>
              <p:nvPr/>
            </p:nvSpPr>
            <p:spPr>
              <a:xfrm>
                <a:off x="-19966" y="9213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80" name="Дуга 579">
                <a:extLst>
                  <a:ext uri="{FF2B5EF4-FFF2-40B4-BE49-F238E27FC236}">
                    <a16:creationId xmlns:a16="http://schemas.microsoft.com/office/drawing/2014/main" id="{3CC7981F-7E37-44A6-BCC6-AF5CE9F1A33F}"/>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81" name="Прямоугольник 580">
                <a:extLst>
                  <a:ext uri="{FF2B5EF4-FFF2-40B4-BE49-F238E27FC236}">
                    <a16:creationId xmlns:a16="http://schemas.microsoft.com/office/drawing/2014/main" id="{B8671F9F-0A91-4AB1-8F10-3C9EC9B08998}"/>
                  </a:ext>
                </a:extLst>
              </p:cNvPr>
              <p:cNvSpPr/>
              <p:nvPr/>
            </p:nvSpPr>
            <p:spPr>
              <a:xfrm>
                <a:off x="89801" y="98864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82" name="Прямоугольник 581">
                <a:extLst>
                  <a:ext uri="{FF2B5EF4-FFF2-40B4-BE49-F238E27FC236}">
                    <a16:creationId xmlns:a16="http://schemas.microsoft.com/office/drawing/2014/main" id="{422744EE-AC5D-4FB5-8D77-332EFCFFB6FE}"/>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83" name="Прямоугольник 582">
                <a:extLst>
                  <a:ext uri="{FF2B5EF4-FFF2-40B4-BE49-F238E27FC236}">
                    <a16:creationId xmlns:a16="http://schemas.microsoft.com/office/drawing/2014/main" id="{C1163131-C4A6-4358-8817-C1D2B6A65547}"/>
                  </a:ext>
                </a:extLst>
              </p:cNvPr>
              <p:cNvSpPr/>
              <p:nvPr/>
            </p:nvSpPr>
            <p:spPr>
              <a:xfrm>
                <a:off x="273845" y="1224473"/>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84" name="Прямая соединительная линия 583">
                <a:extLst>
                  <a:ext uri="{FF2B5EF4-FFF2-40B4-BE49-F238E27FC236}">
                    <a16:creationId xmlns:a16="http://schemas.microsoft.com/office/drawing/2014/main" id="{12793419-6EF3-4CBE-ACD1-87E69B4415D5}"/>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5" name="Прямая соединительная линия 584">
                <a:extLst>
                  <a:ext uri="{FF2B5EF4-FFF2-40B4-BE49-F238E27FC236}">
                    <a16:creationId xmlns:a16="http://schemas.microsoft.com/office/drawing/2014/main" id="{BCAF6065-84F0-4159-B599-0D253A96185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6" name="Прямая соединительная линия 585">
                <a:extLst>
                  <a:ext uri="{FF2B5EF4-FFF2-40B4-BE49-F238E27FC236}">
                    <a16:creationId xmlns:a16="http://schemas.microsoft.com/office/drawing/2014/main" id="{A3768FCD-284A-4F8A-89B9-F7B75A15ED39}"/>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7" name="Прямая соединительная линия 586">
                <a:extLst>
                  <a:ext uri="{FF2B5EF4-FFF2-40B4-BE49-F238E27FC236}">
                    <a16:creationId xmlns:a16="http://schemas.microsoft.com/office/drawing/2014/main" id="{1C09AD57-0F54-4994-8F3A-E05474910968}"/>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8" name="Прямая соединительная линия 587">
                <a:extLst>
                  <a:ext uri="{FF2B5EF4-FFF2-40B4-BE49-F238E27FC236}">
                    <a16:creationId xmlns:a16="http://schemas.microsoft.com/office/drawing/2014/main" id="{48360489-9611-4049-B7A6-09250BE95EB2}"/>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89" name="Прямая соединительная линия 588">
                <a:extLst>
                  <a:ext uri="{FF2B5EF4-FFF2-40B4-BE49-F238E27FC236}">
                    <a16:creationId xmlns:a16="http://schemas.microsoft.com/office/drawing/2014/main" id="{0B6829E6-F43E-46AC-953E-BCC4E4A54AF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0" name="Прямая соединительная линия 589">
                <a:extLst>
                  <a:ext uri="{FF2B5EF4-FFF2-40B4-BE49-F238E27FC236}">
                    <a16:creationId xmlns:a16="http://schemas.microsoft.com/office/drawing/2014/main" id="{ED49C4FF-15AB-4B0F-81D1-4837DA660C6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1" name="Прямая соединительная линия 590">
                <a:extLst>
                  <a:ext uri="{FF2B5EF4-FFF2-40B4-BE49-F238E27FC236}">
                    <a16:creationId xmlns:a16="http://schemas.microsoft.com/office/drawing/2014/main" id="{21A03D61-054F-4CF6-B20E-5DDEFCC4B5FD}"/>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2" name="Прямая соединительная линия 591">
                <a:extLst>
                  <a:ext uri="{FF2B5EF4-FFF2-40B4-BE49-F238E27FC236}">
                    <a16:creationId xmlns:a16="http://schemas.microsoft.com/office/drawing/2014/main" id="{09BAFA52-5637-4D4A-9D93-700A7DF44753}"/>
                  </a:ext>
                </a:extLst>
              </p:cNvPr>
              <p:cNvCxnSpPr>
                <a:cxnSpLocks/>
              </p:cNvCxnSpPr>
              <p:nvPr/>
            </p:nvCxnSpPr>
            <p:spPr>
              <a:xfrm flipH="1">
                <a:off x="27410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593" name="Дуга 592">
                <a:extLst>
                  <a:ext uri="{FF2B5EF4-FFF2-40B4-BE49-F238E27FC236}">
                    <a16:creationId xmlns:a16="http://schemas.microsoft.com/office/drawing/2014/main" id="{07892F23-29FA-4AB7-BBDE-6A5B0C6735AF}"/>
                  </a:ext>
                </a:extLst>
              </p:cNvPr>
              <p:cNvSpPr/>
              <p:nvPr/>
            </p:nvSpPr>
            <p:spPr>
              <a:xfrm>
                <a:off x="-19966" y="10850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94" name="Дуга 593">
                <a:extLst>
                  <a:ext uri="{FF2B5EF4-FFF2-40B4-BE49-F238E27FC236}">
                    <a16:creationId xmlns:a16="http://schemas.microsoft.com/office/drawing/2014/main" id="{CA3301A8-2A05-4BF1-9764-5E7FA130DAED}"/>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595" name="Прямоугольник 594">
                <a:extLst>
                  <a:ext uri="{FF2B5EF4-FFF2-40B4-BE49-F238E27FC236}">
                    <a16:creationId xmlns:a16="http://schemas.microsoft.com/office/drawing/2014/main" id="{A19241E1-659F-4922-B55C-567450B5FCD8}"/>
                  </a:ext>
                </a:extLst>
              </p:cNvPr>
              <p:cNvSpPr/>
              <p:nvPr/>
            </p:nvSpPr>
            <p:spPr>
              <a:xfrm>
                <a:off x="89801" y="11524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596" name="Прямоугольник 595">
                <a:extLst>
                  <a:ext uri="{FF2B5EF4-FFF2-40B4-BE49-F238E27FC236}">
                    <a16:creationId xmlns:a16="http://schemas.microsoft.com/office/drawing/2014/main" id="{808817EC-83B4-4013-8541-22376AB22245}"/>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597" name="Прямая соединительная линия 596">
                <a:extLst>
                  <a:ext uri="{FF2B5EF4-FFF2-40B4-BE49-F238E27FC236}">
                    <a16:creationId xmlns:a16="http://schemas.microsoft.com/office/drawing/2014/main" id="{7DCB82DF-87C5-48AA-97DF-473810C7D241}"/>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8" name="Прямая соединительная линия 597">
                <a:extLst>
                  <a:ext uri="{FF2B5EF4-FFF2-40B4-BE49-F238E27FC236}">
                    <a16:creationId xmlns:a16="http://schemas.microsoft.com/office/drawing/2014/main" id="{3E0BAB55-D746-404F-924A-52025C094F61}"/>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599" name="Прямая соединительная линия 598">
                <a:extLst>
                  <a:ext uri="{FF2B5EF4-FFF2-40B4-BE49-F238E27FC236}">
                    <a16:creationId xmlns:a16="http://schemas.microsoft.com/office/drawing/2014/main" id="{FC1337FC-4BEE-4353-9D70-0834A91C6940}"/>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0" name="Прямая соединительная линия 599">
                <a:extLst>
                  <a:ext uri="{FF2B5EF4-FFF2-40B4-BE49-F238E27FC236}">
                    <a16:creationId xmlns:a16="http://schemas.microsoft.com/office/drawing/2014/main" id="{35A4FD6D-5D67-4C34-88DE-9F37950D97E6}"/>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1" name="Прямая соединительная линия 600">
                <a:extLst>
                  <a:ext uri="{FF2B5EF4-FFF2-40B4-BE49-F238E27FC236}">
                    <a16:creationId xmlns:a16="http://schemas.microsoft.com/office/drawing/2014/main" id="{5490C1BD-707F-4C87-8550-43A3125E48C0}"/>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2" name="Прямая соединительная линия 601">
                <a:extLst>
                  <a:ext uri="{FF2B5EF4-FFF2-40B4-BE49-F238E27FC236}">
                    <a16:creationId xmlns:a16="http://schemas.microsoft.com/office/drawing/2014/main" id="{149C318C-AD11-49C2-B749-FE9BC259840D}"/>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3" name="Прямая соединительная линия 602">
                <a:extLst>
                  <a:ext uri="{FF2B5EF4-FFF2-40B4-BE49-F238E27FC236}">
                    <a16:creationId xmlns:a16="http://schemas.microsoft.com/office/drawing/2014/main" id="{37D1E00C-FC3A-4E7D-A8BC-B3DBB9AF52A5}"/>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4" name="Прямая соединительная линия 603">
                <a:extLst>
                  <a:ext uri="{FF2B5EF4-FFF2-40B4-BE49-F238E27FC236}">
                    <a16:creationId xmlns:a16="http://schemas.microsoft.com/office/drawing/2014/main" id="{BCB236AD-F33B-4008-B547-B4D535445D67}"/>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05" name="Прямая соединительная линия 604">
                <a:extLst>
                  <a:ext uri="{FF2B5EF4-FFF2-40B4-BE49-F238E27FC236}">
                    <a16:creationId xmlns:a16="http://schemas.microsoft.com/office/drawing/2014/main" id="{A805FA88-88B7-4BCB-8213-BB931AF519A7}"/>
                  </a:ext>
                </a:extLst>
              </p:cNvPr>
              <p:cNvCxnSpPr>
                <a:cxnSpLocks/>
              </p:cNvCxnSpPr>
              <p:nvPr/>
            </p:nvCxnSpPr>
            <p:spPr>
              <a:xfrm flipH="1">
                <a:off x="27410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06" name="Дуга 605">
                <a:extLst>
                  <a:ext uri="{FF2B5EF4-FFF2-40B4-BE49-F238E27FC236}">
                    <a16:creationId xmlns:a16="http://schemas.microsoft.com/office/drawing/2014/main" id="{DC5F8E02-98EF-4718-90BD-5C3EB457DD39}"/>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07" name="Дуга 606">
                <a:extLst>
                  <a:ext uri="{FF2B5EF4-FFF2-40B4-BE49-F238E27FC236}">
                    <a16:creationId xmlns:a16="http://schemas.microsoft.com/office/drawing/2014/main" id="{645E581A-E8DF-459C-A6E7-651F382164C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08" name="Прямоугольник 607">
                <a:extLst>
                  <a:ext uri="{FF2B5EF4-FFF2-40B4-BE49-F238E27FC236}">
                    <a16:creationId xmlns:a16="http://schemas.microsoft.com/office/drawing/2014/main" id="{D744315A-4EA6-4A2D-928A-4A140A365000}"/>
                  </a:ext>
                </a:extLst>
              </p:cNvPr>
              <p:cNvSpPr/>
              <p:nvPr/>
            </p:nvSpPr>
            <p:spPr>
              <a:xfrm>
                <a:off x="89801" y="130750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09" name="Прямоугольник 608">
                <a:extLst>
                  <a:ext uri="{FF2B5EF4-FFF2-40B4-BE49-F238E27FC236}">
                    <a16:creationId xmlns:a16="http://schemas.microsoft.com/office/drawing/2014/main" id="{8877B517-F8F2-4FB1-A329-52D9B2357A57}"/>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10" name="Прямоугольник 609">
                <a:extLst>
                  <a:ext uri="{FF2B5EF4-FFF2-40B4-BE49-F238E27FC236}">
                    <a16:creationId xmlns:a16="http://schemas.microsoft.com/office/drawing/2014/main" id="{4A8F942E-799C-4C96-B489-596979DC7446}"/>
                  </a:ext>
                </a:extLst>
              </p:cNvPr>
              <p:cNvSpPr/>
              <p:nvPr/>
            </p:nvSpPr>
            <p:spPr>
              <a:xfrm>
                <a:off x="273845" y="1543339"/>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11" name="Прямая соединительная линия 610">
                <a:extLst>
                  <a:ext uri="{FF2B5EF4-FFF2-40B4-BE49-F238E27FC236}">
                    <a16:creationId xmlns:a16="http://schemas.microsoft.com/office/drawing/2014/main" id="{23668A96-A3B4-49D4-827C-4C9649C4E19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2" name="Прямая соединительная линия 611">
                <a:extLst>
                  <a:ext uri="{FF2B5EF4-FFF2-40B4-BE49-F238E27FC236}">
                    <a16:creationId xmlns:a16="http://schemas.microsoft.com/office/drawing/2014/main" id="{F42C9570-6302-4F9F-A4BA-8D8C22835AEC}"/>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3" name="Прямая соединительная линия 612">
                <a:extLst>
                  <a:ext uri="{FF2B5EF4-FFF2-40B4-BE49-F238E27FC236}">
                    <a16:creationId xmlns:a16="http://schemas.microsoft.com/office/drawing/2014/main" id="{177BF2F8-61C8-4050-97BC-D42AE684B407}"/>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4" name="Прямая соединительная линия 613">
                <a:extLst>
                  <a:ext uri="{FF2B5EF4-FFF2-40B4-BE49-F238E27FC236}">
                    <a16:creationId xmlns:a16="http://schemas.microsoft.com/office/drawing/2014/main" id="{5E1FC05D-423A-41A2-804B-72331D225109}"/>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5" name="Прямая соединительная линия 614">
                <a:extLst>
                  <a:ext uri="{FF2B5EF4-FFF2-40B4-BE49-F238E27FC236}">
                    <a16:creationId xmlns:a16="http://schemas.microsoft.com/office/drawing/2014/main" id="{C4D42B1B-AA22-4544-A44B-317DE89C4B59}"/>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6" name="Прямая соединительная линия 615">
                <a:extLst>
                  <a:ext uri="{FF2B5EF4-FFF2-40B4-BE49-F238E27FC236}">
                    <a16:creationId xmlns:a16="http://schemas.microsoft.com/office/drawing/2014/main" id="{54F0C886-7922-4263-9899-0303DC4DF37B}"/>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7" name="Прямая соединительная линия 616">
                <a:extLst>
                  <a:ext uri="{FF2B5EF4-FFF2-40B4-BE49-F238E27FC236}">
                    <a16:creationId xmlns:a16="http://schemas.microsoft.com/office/drawing/2014/main" id="{629A5476-120B-45B7-A998-F12266E7232D}"/>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8" name="Прямая соединительная линия 617">
                <a:extLst>
                  <a:ext uri="{FF2B5EF4-FFF2-40B4-BE49-F238E27FC236}">
                    <a16:creationId xmlns:a16="http://schemas.microsoft.com/office/drawing/2014/main" id="{04E4D181-595F-4691-BBC1-A81C5959805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19" name="Прямая соединительная линия 618">
                <a:extLst>
                  <a:ext uri="{FF2B5EF4-FFF2-40B4-BE49-F238E27FC236}">
                    <a16:creationId xmlns:a16="http://schemas.microsoft.com/office/drawing/2014/main" id="{2D5B6850-C91F-47D3-9DE0-3A15FEBF3246}"/>
                  </a:ext>
                </a:extLst>
              </p:cNvPr>
              <p:cNvCxnSpPr>
                <a:cxnSpLocks/>
              </p:cNvCxnSpPr>
              <p:nvPr/>
            </p:nvCxnSpPr>
            <p:spPr>
              <a:xfrm flipH="1">
                <a:off x="27410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20" name="Дуга 619">
                <a:extLst>
                  <a:ext uri="{FF2B5EF4-FFF2-40B4-BE49-F238E27FC236}">
                    <a16:creationId xmlns:a16="http://schemas.microsoft.com/office/drawing/2014/main" id="{430119EE-AEA3-4164-9191-C3F6D4A8A26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21" name="Дуга 620">
                <a:extLst>
                  <a:ext uri="{FF2B5EF4-FFF2-40B4-BE49-F238E27FC236}">
                    <a16:creationId xmlns:a16="http://schemas.microsoft.com/office/drawing/2014/main" id="{9E162CC9-47A7-461E-BEE2-751047FC380D}"/>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22" name="Прямоугольник 621">
                <a:extLst>
                  <a:ext uri="{FF2B5EF4-FFF2-40B4-BE49-F238E27FC236}">
                    <a16:creationId xmlns:a16="http://schemas.microsoft.com/office/drawing/2014/main" id="{D22C409F-D7B5-4374-BF89-78AA733F6D3A}"/>
                  </a:ext>
                </a:extLst>
              </p:cNvPr>
              <p:cNvSpPr/>
              <p:nvPr/>
            </p:nvSpPr>
            <p:spPr>
              <a:xfrm>
                <a:off x="89801" y="14712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23" name="Прямоугольник 622">
                <a:extLst>
                  <a:ext uri="{FF2B5EF4-FFF2-40B4-BE49-F238E27FC236}">
                    <a16:creationId xmlns:a16="http://schemas.microsoft.com/office/drawing/2014/main" id="{61299729-26A9-43A6-B2B4-D18B75C9E029}"/>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24" name="Прямая соединительная линия 623">
                <a:extLst>
                  <a:ext uri="{FF2B5EF4-FFF2-40B4-BE49-F238E27FC236}">
                    <a16:creationId xmlns:a16="http://schemas.microsoft.com/office/drawing/2014/main" id="{8D23CE90-0699-496E-B5AB-8083C853C30E}"/>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5" name="Прямая соединительная линия 624">
                <a:extLst>
                  <a:ext uri="{FF2B5EF4-FFF2-40B4-BE49-F238E27FC236}">
                    <a16:creationId xmlns:a16="http://schemas.microsoft.com/office/drawing/2014/main" id="{F663E902-579A-47B4-9992-AAA162E32E50}"/>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6" name="Прямая соединительная линия 625">
                <a:extLst>
                  <a:ext uri="{FF2B5EF4-FFF2-40B4-BE49-F238E27FC236}">
                    <a16:creationId xmlns:a16="http://schemas.microsoft.com/office/drawing/2014/main" id="{013700A8-85F2-430C-A4EF-49E3AC09C467}"/>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7" name="Прямая соединительная линия 626">
                <a:extLst>
                  <a:ext uri="{FF2B5EF4-FFF2-40B4-BE49-F238E27FC236}">
                    <a16:creationId xmlns:a16="http://schemas.microsoft.com/office/drawing/2014/main" id="{ECB7719C-BADC-45C3-A98C-481F8010E19A}"/>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8" name="Прямая соединительная линия 627">
                <a:extLst>
                  <a:ext uri="{FF2B5EF4-FFF2-40B4-BE49-F238E27FC236}">
                    <a16:creationId xmlns:a16="http://schemas.microsoft.com/office/drawing/2014/main" id="{ADFE74CF-4163-4F70-B242-63EC7822004C}"/>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29" name="Прямая соединительная линия 628">
                <a:extLst>
                  <a:ext uri="{FF2B5EF4-FFF2-40B4-BE49-F238E27FC236}">
                    <a16:creationId xmlns:a16="http://schemas.microsoft.com/office/drawing/2014/main" id="{AA02FCD7-DC9C-4129-B765-7C1B9716B43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0" name="Прямая соединительная линия 629">
                <a:extLst>
                  <a:ext uri="{FF2B5EF4-FFF2-40B4-BE49-F238E27FC236}">
                    <a16:creationId xmlns:a16="http://schemas.microsoft.com/office/drawing/2014/main" id="{9B17AA77-99C1-43D1-8BF9-86CB53CE4FA5}"/>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1" name="Прямая соединительная линия 630">
                <a:extLst>
                  <a:ext uri="{FF2B5EF4-FFF2-40B4-BE49-F238E27FC236}">
                    <a16:creationId xmlns:a16="http://schemas.microsoft.com/office/drawing/2014/main" id="{0A3D39F8-3824-42ED-8BAC-373262D476B5}"/>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2" name="Прямая соединительная линия 631">
                <a:extLst>
                  <a:ext uri="{FF2B5EF4-FFF2-40B4-BE49-F238E27FC236}">
                    <a16:creationId xmlns:a16="http://schemas.microsoft.com/office/drawing/2014/main" id="{012566A9-D4A5-419D-A200-32CA24B910D0}"/>
                  </a:ext>
                </a:extLst>
              </p:cNvPr>
              <p:cNvCxnSpPr>
                <a:cxnSpLocks/>
              </p:cNvCxnSpPr>
              <p:nvPr/>
            </p:nvCxnSpPr>
            <p:spPr>
              <a:xfrm flipH="1">
                <a:off x="27410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33" name="Дуга 632">
                <a:extLst>
                  <a:ext uri="{FF2B5EF4-FFF2-40B4-BE49-F238E27FC236}">
                    <a16:creationId xmlns:a16="http://schemas.microsoft.com/office/drawing/2014/main" id="{18E99B9D-909B-460A-A22F-00BECB484313}"/>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34" name="Дуга 633">
                <a:extLst>
                  <a:ext uri="{FF2B5EF4-FFF2-40B4-BE49-F238E27FC236}">
                    <a16:creationId xmlns:a16="http://schemas.microsoft.com/office/drawing/2014/main" id="{E707217A-094A-4C1B-876C-9F4850FA80AC}"/>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35" name="Прямоугольник 634">
                <a:extLst>
                  <a:ext uri="{FF2B5EF4-FFF2-40B4-BE49-F238E27FC236}">
                    <a16:creationId xmlns:a16="http://schemas.microsoft.com/office/drawing/2014/main" id="{98229D54-9224-440E-9A0A-3FAC2DEA24D0}"/>
                  </a:ext>
                </a:extLst>
              </p:cNvPr>
              <p:cNvSpPr/>
              <p:nvPr/>
            </p:nvSpPr>
            <p:spPr>
              <a:xfrm>
                <a:off x="89801" y="162637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36" name="Прямоугольник 635">
                <a:extLst>
                  <a:ext uri="{FF2B5EF4-FFF2-40B4-BE49-F238E27FC236}">
                    <a16:creationId xmlns:a16="http://schemas.microsoft.com/office/drawing/2014/main" id="{93DF9F82-6108-403C-ADD5-7E627985926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37" name="Прямоугольник 636">
                <a:extLst>
                  <a:ext uri="{FF2B5EF4-FFF2-40B4-BE49-F238E27FC236}">
                    <a16:creationId xmlns:a16="http://schemas.microsoft.com/office/drawing/2014/main" id="{5263477C-AB26-4001-9E00-F18ACA6642C3}"/>
                  </a:ext>
                </a:extLst>
              </p:cNvPr>
              <p:cNvSpPr/>
              <p:nvPr/>
            </p:nvSpPr>
            <p:spPr>
              <a:xfrm>
                <a:off x="273845" y="1862206"/>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38" name="Прямая соединительная линия 637">
                <a:extLst>
                  <a:ext uri="{FF2B5EF4-FFF2-40B4-BE49-F238E27FC236}">
                    <a16:creationId xmlns:a16="http://schemas.microsoft.com/office/drawing/2014/main" id="{C89487F3-B955-4158-9F6C-C3E1B4BAC658}"/>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39" name="Прямая соединительная линия 638">
                <a:extLst>
                  <a:ext uri="{FF2B5EF4-FFF2-40B4-BE49-F238E27FC236}">
                    <a16:creationId xmlns:a16="http://schemas.microsoft.com/office/drawing/2014/main" id="{4ACA61FE-0CC8-4C5A-8645-C386411C6229}"/>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0" name="Прямая соединительная линия 639">
                <a:extLst>
                  <a:ext uri="{FF2B5EF4-FFF2-40B4-BE49-F238E27FC236}">
                    <a16:creationId xmlns:a16="http://schemas.microsoft.com/office/drawing/2014/main" id="{8FADE459-3A74-4F8A-9CD2-CB6E09717D90}"/>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1" name="Прямая соединительная линия 640">
                <a:extLst>
                  <a:ext uri="{FF2B5EF4-FFF2-40B4-BE49-F238E27FC236}">
                    <a16:creationId xmlns:a16="http://schemas.microsoft.com/office/drawing/2014/main" id="{7AE1E08B-786E-46C6-A565-74D4C66153AD}"/>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2" name="Прямая соединительная линия 641">
                <a:extLst>
                  <a:ext uri="{FF2B5EF4-FFF2-40B4-BE49-F238E27FC236}">
                    <a16:creationId xmlns:a16="http://schemas.microsoft.com/office/drawing/2014/main" id="{5F9D3760-4BD9-4C02-8643-872E27096649}"/>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3" name="Прямая соединительная линия 642">
                <a:extLst>
                  <a:ext uri="{FF2B5EF4-FFF2-40B4-BE49-F238E27FC236}">
                    <a16:creationId xmlns:a16="http://schemas.microsoft.com/office/drawing/2014/main" id="{E0BE235F-A962-4FB4-A5A8-7700B74EC85F}"/>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4" name="Прямая соединительная линия 643">
                <a:extLst>
                  <a:ext uri="{FF2B5EF4-FFF2-40B4-BE49-F238E27FC236}">
                    <a16:creationId xmlns:a16="http://schemas.microsoft.com/office/drawing/2014/main" id="{653A0D27-7F4B-4170-A5CF-3BFD25964FE0}"/>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5" name="Прямая соединительная линия 644">
                <a:extLst>
                  <a:ext uri="{FF2B5EF4-FFF2-40B4-BE49-F238E27FC236}">
                    <a16:creationId xmlns:a16="http://schemas.microsoft.com/office/drawing/2014/main" id="{4E44C026-C75E-4DF1-AE86-D10A49CC04D0}"/>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46" name="Прямая соединительная линия 645">
                <a:extLst>
                  <a:ext uri="{FF2B5EF4-FFF2-40B4-BE49-F238E27FC236}">
                    <a16:creationId xmlns:a16="http://schemas.microsoft.com/office/drawing/2014/main" id="{7D9061AD-A028-41A7-B1D1-6312A102E0ED}"/>
                  </a:ext>
                </a:extLst>
              </p:cNvPr>
              <p:cNvCxnSpPr>
                <a:cxnSpLocks/>
              </p:cNvCxnSpPr>
              <p:nvPr/>
            </p:nvCxnSpPr>
            <p:spPr>
              <a:xfrm flipH="1">
                <a:off x="27410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47" name="Дуга 646">
                <a:extLst>
                  <a:ext uri="{FF2B5EF4-FFF2-40B4-BE49-F238E27FC236}">
                    <a16:creationId xmlns:a16="http://schemas.microsoft.com/office/drawing/2014/main" id="{38A0A9DB-A91D-44BA-880F-D587975C16B4}"/>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48" name="Дуга 647">
                <a:extLst>
                  <a:ext uri="{FF2B5EF4-FFF2-40B4-BE49-F238E27FC236}">
                    <a16:creationId xmlns:a16="http://schemas.microsoft.com/office/drawing/2014/main" id="{8B1B1DA9-9D4F-4135-80F1-9A5F1CA2C939}"/>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49" name="Прямоугольник 648">
                <a:extLst>
                  <a:ext uri="{FF2B5EF4-FFF2-40B4-BE49-F238E27FC236}">
                    <a16:creationId xmlns:a16="http://schemas.microsoft.com/office/drawing/2014/main" id="{03196534-D81C-4933-BE19-C0AECC7E472D}"/>
                  </a:ext>
                </a:extLst>
              </p:cNvPr>
              <p:cNvSpPr/>
              <p:nvPr/>
            </p:nvSpPr>
            <p:spPr>
              <a:xfrm>
                <a:off x="89801" y="1790139"/>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50" name="Прямоугольник 649">
                <a:extLst>
                  <a:ext uri="{FF2B5EF4-FFF2-40B4-BE49-F238E27FC236}">
                    <a16:creationId xmlns:a16="http://schemas.microsoft.com/office/drawing/2014/main" id="{D233C4E3-A5A3-4E46-9624-B5C020442962}"/>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1" name="Прямая соединительная линия 650">
                <a:extLst>
                  <a:ext uri="{FF2B5EF4-FFF2-40B4-BE49-F238E27FC236}">
                    <a16:creationId xmlns:a16="http://schemas.microsoft.com/office/drawing/2014/main" id="{AF151932-7FCB-47AF-A96B-2E2FB37A732D}"/>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2" name="Прямая соединительная линия 651">
                <a:extLst>
                  <a:ext uri="{FF2B5EF4-FFF2-40B4-BE49-F238E27FC236}">
                    <a16:creationId xmlns:a16="http://schemas.microsoft.com/office/drawing/2014/main" id="{E743CC52-AEBD-4CE6-9CD4-02F793ABA9EA}"/>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3" name="Прямая соединительная линия 652">
                <a:extLst>
                  <a:ext uri="{FF2B5EF4-FFF2-40B4-BE49-F238E27FC236}">
                    <a16:creationId xmlns:a16="http://schemas.microsoft.com/office/drawing/2014/main" id="{F6DBA3AD-0882-49D8-A4EB-147EFDB9176B}"/>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4" name="Прямая соединительная линия 653">
                <a:extLst>
                  <a:ext uri="{FF2B5EF4-FFF2-40B4-BE49-F238E27FC236}">
                    <a16:creationId xmlns:a16="http://schemas.microsoft.com/office/drawing/2014/main" id="{1D72EBCD-2A3A-48CB-BB4E-8F6487CF7304}"/>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5" name="Прямая соединительная линия 654">
                <a:extLst>
                  <a:ext uri="{FF2B5EF4-FFF2-40B4-BE49-F238E27FC236}">
                    <a16:creationId xmlns:a16="http://schemas.microsoft.com/office/drawing/2014/main" id="{2A836DF4-48B8-45B1-BBF4-88FF37614B9E}"/>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70D495AC-1944-4F81-89B1-365793E3335C}"/>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F3A0C993-0DCF-404D-A6D6-DFC25CE78430}"/>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22D3AC95-A59C-4738-A06B-C77736596C35}"/>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B6EFA14B-5E66-4893-A10A-4671B68C32CA}"/>
                  </a:ext>
                </a:extLst>
              </p:cNvPr>
              <p:cNvCxnSpPr>
                <a:cxnSpLocks/>
              </p:cNvCxnSpPr>
              <p:nvPr/>
            </p:nvCxnSpPr>
            <p:spPr>
              <a:xfrm flipH="1">
                <a:off x="27410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0" name="Дуга 659">
                <a:extLst>
                  <a:ext uri="{FF2B5EF4-FFF2-40B4-BE49-F238E27FC236}">
                    <a16:creationId xmlns:a16="http://schemas.microsoft.com/office/drawing/2014/main" id="{EB9DE64E-C3CB-46E8-897F-14FD42549B83}"/>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1" name="Дуга 660">
                <a:extLst>
                  <a:ext uri="{FF2B5EF4-FFF2-40B4-BE49-F238E27FC236}">
                    <a16:creationId xmlns:a16="http://schemas.microsoft.com/office/drawing/2014/main" id="{E1CE6EF6-3BF3-4697-AC26-7974A830D741}"/>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2" name="Прямоугольник 661">
                <a:extLst>
                  <a:ext uri="{FF2B5EF4-FFF2-40B4-BE49-F238E27FC236}">
                    <a16:creationId xmlns:a16="http://schemas.microsoft.com/office/drawing/2014/main" id="{9466DE45-8379-4A1B-A77E-A0013DA0FAA1}"/>
                  </a:ext>
                </a:extLst>
              </p:cNvPr>
              <p:cNvSpPr/>
              <p:nvPr/>
            </p:nvSpPr>
            <p:spPr>
              <a:xfrm>
                <a:off x="89801" y="1945241"/>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3" name="Прямоугольник 662">
                <a:extLst>
                  <a:ext uri="{FF2B5EF4-FFF2-40B4-BE49-F238E27FC236}">
                    <a16:creationId xmlns:a16="http://schemas.microsoft.com/office/drawing/2014/main" id="{FF1FFC50-65C4-4883-B638-FD7827DAEE32}"/>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Прямоугольник 663">
                <a:extLst>
                  <a:ext uri="{FF2B5EF4-FFF2-40B4-BE49-F238E27FC236}">
                    <a16:creationId xmlns:a16="http://schemas.microsoft.com/office/drawing/2014/main" id="{E4531817-2BF3-42DC-95A5-1E8C4BA5CDEA}"/>
                  </a:ext>
                </a:extLst>
              </p:cNvPr>
              <p:cNvSpPr/>
              <p:nvPr/>
            </p:nvSpPr>
            <p:spPr>
              <a:xfrm>
                <a:off x="273845" y="2181073"/>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5" name="Прямая соединительная линия 664">
                <a:extLst>
                  <a:ext uri="{FF2B5EF4-FFF2-40B4-BE49-F238E27FC236}">
                    <a16:creationId xmlns:a16="http://schemas.microsoft.com/office/drawing/2014/main" id="{9D46A6E0-3014-44DC-975B-D47974C31333}"/>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6" name="Прямая соединительная линия 665">
                <a:extLst>
                  <a:ext uri="{FF2B5EF4-FFF2-40B4-BE49-F238E27FC236}">
                    <a16:creationId xmlns:a16="http://schemas.microsoft.com/office/drawing/2014/main" id="{F73BEECE-2576-486F-A734-E7BAF7563B6A}"/>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7" name="Прямая соединительная линия 666">
                <a:extLst>
                  <a:ext uri="{FF2B5EF4-FFF2-40B4-BE49-F238E27FC236}">
                    <a16:creationId xmlns:a16="http://schemas.microsoft.com/office/drawing/2014/main" id="{307D7273-9B0C-4539-8693-CC2B5AD36EF8}"/>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20C7D409-5564-42F5-B37A-9F62800EE7A6}"/>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CD944D0C-D652-4FCD-9C25-F1241CE2D652}"/>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43462744-F5EF-4153-9ACB-87BEB0B00587}"/>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41C960BD-610E-4CF4-9F30-F305473E3BC6}"/>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21FF3A11-4321-4140-8106-03A9CDAA9FCB}"/>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F85016A1-3904-4DF3-B4DD-17A6974B0811}"/>
                  </a:ext>
                </a:extLst>
              </p:cNvPr>
              <p:cNvCxnSpPr>
                <a:cxnSpLocks/>
              </p:cNvCxnSpPr>
              <p:nvPr/>
            </p:nvCxnSpPr>
            <p:spPr>
              <a:xfrm flipH="1">
                <a:off x="27410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4" name="Дуга 673">
                <a:extLst>
                  <a:ext uri="{FF2B5EF4-FFF2-40B4-BE49-F238E27FC236}">
                    <a16:creationId xmlns:a16="http://schemas.microsoft.com/office/drawing/2014/main" id="{6FB0FCE8-F1F2-406D-B67B-098D5AF4779A}"/>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5" name="Дуга 674">
                <a:extLst>
                  <a:ext uri="{FF2B5EF4-FFF2-40B4-BE49-F238E27FC236}">
                    <a16:creationId xmlns:a16="http://schemas.microsoft.com/office/drawing/2014/main" id="{E9B0BCDC-F4B3-408F-BE14-0CF076D76E57}"/>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6" name="Прямоугольник 675">
                <a:extLst>
                  <a:ext uri="{FF2B5EF4-FFF2-40B4-BE49-F238E27FC236}">
                    <a16:creationId xmlns:a16="http://schemas.microsoft.com/office/drawing/2014/main" id="{FEE049A5-E7EF-4A10-9565-F4477872AF58}"/>
                  </a:ext>
                </a:extLst>
              </p:cNvPr>
              <p:cNvSpPr/>
              <p:nvPr/>
            </p:nvSpPr>
            <p:spPr>
              <a:xfrm>
                <a:off x="89801" y="21090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7" name="Прямоугольник 676">
                <a:extLst>
                  <a:ext uri="{FF2B5EF4-FFF2-40B4-BE49-F238E27FC236}">
                    <a16:creationId xmlns:a16="http://schemas.microsoft.com/office/drawing/2014/main" id="{056923CA-ADEB-4C99-B7C9-36EE4509E383}"/>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8" name="Прямая соединительная линия 677">
                <a:extLst>
                  <a:ext uri="{FF2B5EF4-FFF2-40B4-BE49-F238E27FC236}">
                    <a16:creationId xmlns:a16="http://schemas.microsoft.com/office/drawing/2014/main" id="{690239BF-4188-4451-BB63-DA331AD170FB}"/>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9" name="Прямая соединительная линия 678">
                <a:extLst>
                  <a:ext uri="{FF2B5EF4-FFF2-40B4-BE49-F238E27FC236}">
                    <a16:creationId xmlns:a16="http://schemas.microsoft.com/office/drawing/2014/main" id="{F3D971A1-3B97-4F5E-9739-48919CD155C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7E495C17-78B9-431F-93F3-33C1FE5852B9}"/>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95C216BD-3C74-4EA6-AC1C-EF5083DA383B}"/>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3E1B6B9D-BC9B-44D1-AA83-9C8EC7E5DD6D}"/>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9A5C2D16-72C7-4761-89B4-7CD40B87C84F}"/>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3B9B582F-DDD4-4D62-998C-1C2E4B9E359C}"/>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8522B5C1-BF98-484F-A2E3-8E5D52392209}"/>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AE6674F8-D9D5-4C3D-9E58-B81C6FF4DF1E}"/>
                  </a:ext>
                </a:extLst>
              </p:cNvPr>
              <p:cNvCxnSpPr>
                <a:cxnSpLocks/>
              </p:cNvCxnSpPr>
              <p:nvPr/>
            </p:nvCxnSpPr>
            <p:spPr>
              <a:xfrm flipH="1">
                <a:off x="27410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6466F651-2B17-48BD-8A6E-F5B55AD1DEA6}"/>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6881C69A-D4C1-4E0B-AF85-F0310301ACF3}"/>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66CFA4FF-EA30-48B8-BBF4-2F97373B2BFD}"/>
                  </a:ext>
                </a:extLst>
              </p:cNvPr>
              <p:cNvSpPr/>
              <p:nvPr/>
            </p:nvSpPr>
            <p:spPr>
              <a:xfrm>
                <a:off x="89801" y="226410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7C18F380-32EF-4055-B825-EDB04A608629}"/>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1" name="Прямоугольник 690">
                <a:extLst>
                  <a:ext uri="{FF2B5EF4-FFF2-40B4-BE49-F238E27FC236}">
                    <a16:creationId xmlns:a16="http://schemas.microsoft.com/office/drawing/2014/main" id="{9E13B6EE-776F-445B-A0E9-89D957CF2925}"/>
                  </a:ext>
                </a:extLst>
              </p:cNvPr>
              <p:cNvSpPr/>
              <p:nvPr/>
            </p:nvSpPr>
            <p:spPr>
              <a:xfrm>
                <a:off x="273845" y="2499940"/>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2" name="Прямая соединительная линия 691">
                <a:extLst>
                  <a:ext uri="{FF2B5EF4-FFF2-40B4-BE49-F238E27FC236}">
                    <a16:creationId xmlns:a16="http://schemas.microsoft.com/office/drawing/2014/main" id="{A206F78F-7E7A-43AB-8F44-8576054B90DB}"/>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C0434CDA-CDD0-4717-87E2-DE3A9616E9A1}"/>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A1D09648-705F-44C4-8C54-2D8F72E61945}"/>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B6729726-2D80-459B-B122-D53C87D3FEDD}"/>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466E48BD-BBB0-4E5C-90CA-A036F3175B95}"/>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C7039286-18B3-43C4-A331-A119DCDF41F2}"/>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E853709A-A7BC-4FB5-A3E2-2526EE6A0BC5}"/>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9" name="Прямая соединительная линия 698">
                <a:extLst>
                  <a:ext uri="{FF2B5EF4-FFF2-40B4-BE49-F238E27FC236}">
                    <a16:creationId xmlns:a16="http://schemas.microsoft.com/office/drawing/2014/main" id="{DB4F403B-E668-455D-BD4B-1419EC254613}"/>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0" name="Прямая соединительная линия 699">
                <a:extLst>
                  <a:ext uri="{FF2B5EF4-FFF2-40B4-BE49-F238E27FC236}">
                    <a16:creationId xmlns:a16="http://schemas.microsoft.com/office/drawing/2014/main" id="{3D93DCD7-AB4C-4BC2-BC1B-77374000702A}"/>
                  </a:ext>
                </a:extLst>
              </p:cNvPr>
              <p:cNvCxnSpPr>
                <a:cxnSpLocks/>
              </p:cNvCxnSpPr>
              <p:nvPr/>
            </p:nvCxnSpPr>
            <p:spPr>
              <a:xfrm flipH="1">
                <a:off x="27410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01" name="Дуга 700">
                <a:extLst>
                  <a:ext uri="{FF2B5EF4-FFF2-40B4-BE49-F238E27FC236}">
                    <a16:creationId xmlns:a16="http://schemas.microsoft.com/office/drawing/2014/main" id="{2DEE8C87-0A61-4230-ABFE-2E65787BEAB5}"/>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Дуга 701">
                <a:extLst>
                  <a:ext uri="{FF2B5EF4-FFF2-40B4-BE49-F238E27FC236}">
                    <a16:creationId xmlns:a16="http://schemas.microsoft.com/office/drawing/2014/main" id="{BEA045D5-6E73-4594-9EC3-D2528E892AC2}"/>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3" name="Прямоугольник 702">
                <a:extLst>
                  <a:ext uri="{FF2B5EF4-FFF2-40B4-BE49-F238E27FC236}">
                    <a16:creationId xmlns:a16="http://schemas.microsoft.com/office/drawing/2014/main" id="{3A8E780A-C319-481E-BB34-73C343598AAB}"/>
                  </a:ext>
                </a:extLst>
              </p:cNvPr>
              <p:cNvSpPr/>
              <p:nvPr/>
            </p:nvSpPr>
            <p:spPr>
              <a:xfrm>
                <a:off x="89801" y="2427873"/>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4" name="Прямоугольник 703">
                <a:extLst>
                  <a:ext uri="{FF2B5EF4-FFF2-40B4-BE49-F238E27FC236}">
                    <a16:creationId xmlns:a16="http://schemas.microsoft.com/office/drawing/2014/main" id="{73D75713-6360-4D4D-95B1-9EB409B6B97D}"/>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5" name="Прямая соединительная линия 704">
                <a:extLst>
                  <a:ext uri="{FF2B5EF4-FFF2-40B4-BE49-F238E27FC236}">
                    <a16:creationId xmlns:a16="http://schemas.microsoft.com/office/drawing/2014/main" id="{77D93535-B9DA-4105-B178-D79637B73D31}"/>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757C3996-66CC-4006-BC6F-9104EE370FD4}"/>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DFC8E120-42FF-41BC-A348-45E9975FAC31}"/>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FC3971D-11B7-4910-9AE0-361EAF2182C3}"/>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57873D6E-572F-402A-B667-87542995B59A}"/>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0B26DAE8-931A-4F51-8A82-E7012494B343}"/>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1" name="Прямая соединительная линия 710">
                <a:extLst>
                  <a:ext uri="{FF2B5EF4-FFF2-40B4-BE49-F238E27FC236}">
                    <a16:creationId xmlns:a16="http://schemas.microsoft.com/office/drawing/2014/main" id="{C1F6F7D7-287E-4059-9F4D-45545DF28D01}"/>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2" name="Прямая соединительная линия 711">
                <a:extLst>
                  <a:ext uri="{FF2B5EF4-FFF2-40B4-BE49-F238E27FC236}">
                    <a16:creationId xmlns:a16="http://schemas.microsoft.com/office/drawing/2014/main" id="{BE6E5F34-B92B-4087-83A1-C2DF856B3D84}"/>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3" name="Прямая соединительная линия 712">
                <a:extLst>
                  <a:ext uri="{FF2B5EF4-FFF2-40B4-BE49-F238E27FC236}">
                    <a16:creationId xmlns:a16="http://schemas.microsoft.com/office/drawing/2014/main" id="{A1C535E0-1350-4B83-BA0B-72FD7CA0C6CC}"/>
                  </a:ext>
                </a:extLst>
              </p:cNvPr>
              <p:cNvCxnSpPr>
                <a:cxnSpLocks/>
              </p:cNvCxnSpPr>
              <p:nvPr/>
            </p:nvCxnSpPr>
            <p:spPr>
              <a:xfrm flipH="1">
                <a:off x="27410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4" name="Дуга 713">
                <a:extLst>
                  <a:ext uri="{FF2B5EF4-FFF2-40B4-BE49-F238E27FC236}">
                    <a16:creationId xmlns:a16="http://schemas.microsoft.com/office/drawing/2014/main" id="{72EEEC72-AC37-40A5-9A8F-C90E18CB3341}"/>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5" name="Дуга 714">
                <a:extLst>
                  <a:ext uri="{FF2B5EF4-FFF2-40B4-BE49-F238E27FC236}">
                    <a16:creationId xmlns:a16="http://schemas.microsoft.com/office/drawing/2014/main" id="{7D763FAA-30B5-442D-8C9D-BB21A91409D3}"/>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6" name="Прямоугольник 715">
                <a:extLst>
                  <a:ext uri="{FF2B5EF4-FFF2-40B4-BE49-F238E27FC236}">
                    <a16:creationId xmlns:a16="http://schemas.microsoft.com/office/drawing/2014/main" id="{46101046-3B2D-4F60-94A1-DA79A87060B0}"/>
                  </a:ext>
                </a:extLst>
              </p:cNvPr>
              <p:cNvSpPr/>
              <p:nvPr/>
            </p:nvSpPr>
            <p:spPr>
              <a:xfrm>
                <a:off x="89801" y="258297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7" name="Прямоугольник 716">
                <a:extLst>
                  <a:ext uri="{FF2B5EF4-FFF2-40B4-BE49-F238E27FC236}">
                    <a16:creationId xmlns:a16="http://schemas.microsoft.com/office/drawing/2014/main" id="{A3415260-5BE0-4522-8E72-371DFC86DB7F}"/>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8" name="Прямоугольник 717">
                <a:extLst>
                  <a:ext uri="{FF2B5EF4-FFF2-40B4-BE49-F238E27FC236}">
                    <a16:creationId xmlns:a16="http://schemas.microsoft.com/office/drawing/2014/main" id="{2776AA76-BBBC-4315-9BE7-82C06EE85300}"/>
                  </a:ext>
                </a:extLst>
              </p:cNvPr>
              <p:cNvSpPr/>
              <p:nvPr/>
            </p:nvSpPr>
            <p:spPr>
              <a:xfrm>
                <a:off x="273845" y="2818807"/>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9" name="Прямая соединительная линия 718">
                <a:extLst>
                  <a:ext uri="{FF2B5EF4-FFF2-40B4-BE49-F238E27FC236}">
                    <a16:creationId xmlns:a16="http://schemas.microsoft.com/office/drawing/2014/main" id="{4C437123-BA6E-45D9-A6A7-0D65E3B320CB}"/>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690592AC-2757-41B7-8F10-28224009F3B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47294C8E-90D3-4222-B08B-C4A9DD4B710F}"/>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AE94EB51-0E0F-438E-B2A4-609C571478F8}"/>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3" name="Прямая соединительная линия 722">
                <a:extLst>
                  <a:ext uri="{FF2B5EF4-FFF2-40B4-BE49-F238E27FC236}">
                    <a16:creationId xmlns:a16="http://schemas.microsoft.com/office/drawing/2014/main" id="{1C21DF89-0C7F-41F6-904D-B1BFCC0939B7}"/>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4" name="Прямая соединительная линия 723">
                <a:extLst>
                  <a:ext uri="{FF2B5EF4-FFF2-40B4-BE49-F238E27FC236}">
                    <a16:creationId xmlns:a16="http://schemas.microsoft.com/office/drawing/2014/main" id="{1E1586BB-8767-41C4-A2F3-538B95F7A3EF}"/>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5" name="Прямая соединительная линия 724">
                <a:extLst>
                  <a:ext uri="{FF2B5EF4-FFF2-40B4-BE49-F238E27FC236}">
                    <a16:creationId xmlns:a16="http://schemas.microsoft.com/office/drawing/2014/main" id="{E45A6185-16C2-4A59-9845-B19915E8C7AD}"/>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6" name="Прямая соединительная линия 725">
                <a:extLst>
                  <a:ext uri="{FF2B5EF4-FFF2-40B4-BE49-F238E27FC236}">
                    <a16:creationId xmlns:a16="http://schemas.microsoft.com/office/drawing/2014/main" id="{8E71D0F5-AD13-4F84-BC8D-742363B89FED}"/>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7" name="Прямая соединительная линия 726">
                <a:extLst>
                  <a:ext uri="{FF2B5EF4-FFF2-40B4-BE49-F238E27FC236}">
                    <a16:creationId xmlns:a16="http://schemas.microsoft.com/office/drawing/2014/main" id="{60BE3875-54EB-4633-8C3B-7C27E9E65064}"/>
                  </a:ext>
                </a:extLst>
              </p:cNvPr>
              <p:cNvCxnSpPr>
                <a:cxnSpLocks/>
              </p:cNvCxnSpPr>
              <p:nvPr/>
            </p:nvCxnSpPr>
            <p:spPr>
              <a:xfrm flipH="1">
                <a:off x="27410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8" name="Дуга 727">
                <a:extLst>
                  <a:ext uri="{FF2B5EF4-FFF2-40B4-BE49-F238E27FC236}">
                    <a16:creationId xmlns:a16="http://schemas.microsoft.com/office/drawing/2014/main" id="{57BDE047-AB0B-4C97-A42A-C727B8FCEF6B}"/>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9" name="Дуга 728">
                <a:extLst>
                  <a:ext uri="{FF2B5EF4-FFF2-40B4-BE49-F238E27FC236}">
                    <a16:creationId xmlns:a16="http://schemas.microsoft.com/office/drawing/2014/main" id="{C03555E9-50BE-4CA5-8B5E-E6837D088939}"/>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0" name="Прямоугольник 729">
                <a:extLst>
                  <a:ext uri="{FF2B5EF4-FFF2-40B4-BE49-F238E27FC236}">
                    <a16:creationId xmlns:a16="http://schemas.microsoft.com/office/drawing/2014/main" id="{9A0DD0EA-2379-409A-BBEF-D248506AB1BB}"/>
                  </a:ext>
                </a:extLst>
              </p:cNvPr>
              <p:cNvSpPr/>
              <p:nvPr/>
            </p:nvSpPr>
            <p:spPr>
              <a:xfrm>
                <a:off x="89801" y="27467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1" name="Прямоугольник 730">
                <a:extLst>
                  <a:ext uri="{FF2B5EF4-FFF2-40B4-BE49-F238E27FC236}">
                    <a16:creationId xmlns:a16="http://schemas.microsoft.com/office/drawing/2014/main" id="{19737533-7219-4EE5-9D40-4AC57B377644}"/>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2" name="Прямая соединительная линия 731">
                <a:extLst>
                  <a:ext uri="{FF2B5EF4-FFF2-40B4-BE49-F238E27FC236}">
                    <a16:creationId xmlns:a16="http://schemas.microsoft.com/office/drawing/2014/main" id="{FDA443AE-4BAD-4514-8278-97DAA85701D9}"/>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42956433-10ED-499A-AD1A-7130DDCCC85D}"/>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22FEFECE-2500-4BE7-9FDB-6BDC10CFAB93}"/>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5" name="Прямая соединительная линия 734">
                <a:extLst>
                  <a:ext uri="{FF2B5EF4-FFF2-40B4-BE49-F238E27FC236}">
                    <a16:creationId xmlns:a16="http://schemas.microsoft.com/office/drawing/2014/main" id="{3C9B6232-6705-446C-A9A4-ACC69E9953A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6" name="Прямая соединительная линия 735">
                <a:extLst>
                  <a:ext uri="{FF2B5EF4-FFF2-40B4-BE49-F238E27FC236}">
                    <a16:creationId xmlns:a16="http://schemas.microsoft.com/office/drawing/2014/main" id="{45DB5046-072F-4BE7-8A37-4484FB840CC3}"/>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7" name="Прямая соединительная линия 736">
                <a:extLst>
                  <a:ext uri="{FF2B5EF4-FFF2-40B4-BE49-F238E27FC236}">
                    <a16:creationId xmlns:a16="http://schemas.microsoft.com/office/drawing/2014/main" id="{64854EF5-A007-4688-8061-741D1B56DAFD}"/>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8" name="Прямая соединительная линия 737">
                <a:extLst>
                  <a:ext uri="{FF2B5EF4-FFF2-40B4-BE49-F238E27FC236}">
                    <a16:creationId xmlns:a16="http://schemas.microsoft.com/office/drawing/2014/main" id="{3F3FBDE1-C96C-422B-805E-B6F771963F7E}"/>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9" name="Прямая соединительная линия 738">
                <a:extLst>
                  <a:ext uri="{FF2B5EF4-FFF2-40B4-BE49-F238E27FC236}">
                    <a16:creationId xmlns:a16="http://schemas.microsoft.com/office/drawing/2014/main" id="{A7D89709-3B8E-4A5A-8F24-3E500ABE153B}"/>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9301CCA8-5FAC-41B2-AAD2-C547460124FD}"/>
                  </a:ext>
                </a:extLst>
              </p:cNvPr>
              <p:cNvCxnSpPr>
                <a:cxnSpLocks/>
              </p:cNvCxnSpPr>
              <p:nvPr/>
            </p:nvCxnSpPr>
            <p:spPr>
              <a:xfrm flipH="1">
                <a:off x="27410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1" name="Дуга 740">
                <a:extLst>
                  <a:ext uri="{FF2B5EF4-FFF2-40B4-BE49-F238E27FC236}">
                    <a16:creationId xmlns:a16="http://schemas.microsoft.com/office/drawing/2014/main" id="{D6F59382-E73B-4612-917A-CD96EFC0D9C7}"/>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2" name="Дуга 741">
                <a:extLst>
                  <a:ext uri="{FF2B5EF4-FFF2-40B4-BE49-F238E27FC236}">
                    <a16:creationId xmlns:a16="http://schemas.microsoft.com/office/drawing/2014/main" id="{D0F6603B-8DB1-44E9-96D7-1B0FEF0FA535}"/>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3" name="Прямоугольник 742">
                <a:extLst>
                  <a:ext uri="{FF2B5EF4-FFF2-40B4-BE49-F238E27FC236}">
                    <a16:creationId xmlns:a16="http://schemas.microsoft.com/office/drawing/2014/main" id="{AAE32E7E-2C7E-476C-A9FE-D63F1C5542E5}"/>
                  </a:ext>
                </a:extLst>
              </p:cNvPr>
              <p:cNvSpPr/>
              <p:nvPr/>
            </p:nvSpPr>
            <p:spPr>
              <a:xfrm>
                <a:off x="89801" y="290184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4" name="Прямоугольник 743">
                <a:extLst>
                  <a:ext uri="{FF2B5EF4-FFF2-40B4-BE49-F238E27FC236}">
                    <a16:creationId xmlns:a16="http://schemas.microsoft.com/office/drawing/2014/main" id="{78C0EA1C-29D8-4295-9427-3B86E5E654B2}"/>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5" name="Прямоугольник 744">
                <a:extLst>
                  <a:ext uri="{FF2B5EF4-FFF2-40B4-BE49-F238E27FC236}">
                    <a16:creationId xmlns:a16="http://schemas.microsoft.com/office/drawing/2014/main" id="{4117F000-A2EA-4A74-A1C2-273D19A008B5}"/>
                  </a:ext>
                </a:extLst>
              </p:cNvPr>
              <p:cNvSpPr/>
              <p:nvPr/>
            </p:nvSpPr>
            <p:spPr>
              <a:xfrm>
                <a:off x="273845" y="3137673"/>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46" name="Прямая соединительная линия 745">
                <a:extLst>
                  <a:ext uri="{FF2B5EF4-FFF2-40B4-BE49-F238E27FC236}">
                    <a16:creationId xmlns:a16="http://schemas.microsoft.com/office/drawing/2014/main" id="{0B0072A2-00A9-4252-B097-94C3BC102B03}"/>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7" name="Прямая соединительная линия 746">
                <a:extLst>
                  <a:ext uri="{FF2B5EF4-FFF2-40B4-BE49-F238E27FC236}">
                    <a16:creationId xmlns:a16="http://schemas.microsoft.com/office/drawing/2014/main" id="{15948093-C5FC-466F-8D49-069FC5648000}"/>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8" name="Прямая соединительная линия 747">
                <a:extLst>
                  <a:ext uri="{FF2B5EF4-FFF2-40B4-BE49-F238E27FC236}">
                    <a16:creationId xmlns:a16="http://schemas.microsoft.com/office/drawing/2014/main" id="{EA9993F9-0B8B-481E-BF4F-F2540D7FA88C}"/>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9" name="Прямая соединительная линия 748">
                <a:extLst>
                  <a:ext uri="{FF2B5EF4-FFF2-40B4-BE49-F238E27FC236}">
                    <a16:creationId xmlns:a16="http://schemas.microsoft.com/office/drawing/2014/main" id="{DC5ECF51-C748-403E-B5E1-3FD751C4E58C}"/>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0" name="Прямая соединительная линия 749">
                <a:extLst>
                  <a:ext uri="{FF2B5EF4-FFF2-40B4-BE49-F238E27FC236}">
                    <a16:creationId xmlns:a16="http://schemas.microsoft.com/office/drawing/2014/main" id="{07A134B4-E176-414C-A024-3A93098F1D4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1" name="Прямая соединительная линия 750">
                <a:extLst>
                  <a:ext uri="{FF2B5EF4-FFF2-40B4-BE49-F238E27FC236}">
                    <a16:creationId xmlns:a16="http://schemas.microsoft.com/office/drawing/2014/main" id="{26AD6D11-5F64-4C66-80AB-915A5A5D1576}"/>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75F5ABA1-2D21-4DC8-9907-EC0A22A6EBFC}"/>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16C08BAD-9142-467E-B82E-496FC697E515}"/>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A9A028C1-2DA9-4432-A894-BFA74CF62CCC}"/>
                  </a:ext>
                </a:extLst>
              </p:cNvPr>
              <p:cNvCxnSpPr>
                <a:cxnSpLocks/>
              </p:cNvCxnSpPr>
              <p:nvPr/>
            </p:nvCxnSpPr>
            <p:spPr>
              <a:xfrm flipH="1">
                <a:off x="27410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5" name="Дуга 754">
                <a:extLst>
                  <a:ext uri="{FF2B5EF4-FFF2-40B4-BE49-F238E27FC236}">
                    <a16:creationId xmlns:a16="http://schemas.microsoft.com/office/drawing/2014/main" id="{07BA6BCE-81B2-48F3-873D-07CF47783925}"/>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6" name="Дуга 755">
                <a:extLst>
                  <a:ext uri="{FF2B5EF4-FFF2-40B4-BE49-F238E27FC236}">
                    <a16:creationId xmlns:a16="http://schemas.microsoft.com/office/drawing/2014/main" id="{6602AE11-37F3-4E7F-85F9-55A8CFE7931C}"/>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57" name="Прямоугольник 756">
                <a:extLst>
                  <a:ext uri="{FF2B5EF4-FFF2-40B4-BE49-F238E27FC236}">
                    <a16:creationId xmlns:a16="http://schemas.microsoft.com/office/drawing/2014/main" id="{3A4027DB-56A7-4C3F-AC4F-021DE1F9D38A}"/>
                  </a:ext>
                </a:extLst>
              </p:cNvPr>
              <p:cNvSpPr/>
              <p:nvPr/>
            </p:nvSpPr>
            <p:spPr>
              <a:xfrm>
                <a:off x="89801" y="30656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8" name="Прямоугольник 757">
                <a:extLst>
                  <a:ext uri="{FF2B5EF4-FFF2-40B4-BE49-F238E27FC236}">
                    <a16:creationId xmlns:a16="http://schemas.microsoft.com/office/drawing/2014/main" id="{7AD9F7DE-0AF2-4D57-9A26-D9A410A216A8}"/>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9" name="Прямая соединительная линия 758">
                <a:extLst>
                  <a:ext uri="{FF2B5EF4-FFF2-40B4-BE49-F238E27FC236}">
                    <a16:creationId xmlns:a16="http://schemas.microsoft.com/office/drawing/2014/main" id="{E298B565-B311-4B48-A4A2-C7BFD0B9035F}"/>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0" name="Прямая соединительная линия 759">
                <a:extLst>
                  <a:ext uri="{FF2B5EF4-FFF2-40B4-BE49-F238E27FC236}">
                    <a16:creationId xmlns:a16="http://schemas.microsoft.com/office/drawing/2014/main" id="{2977142D-32F0-431A-A4F0-44309D848645}"/>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1" name="Прямая соединительная линия 760">
                <a:extLst>
                  <a:ext uri="{FF2B5EF4-FFF2-40B4-BE49-F238E27FC236}">
                    <a16:creationId xmlns:a16="http://schemas.microsoft.com/office/drawing/2014/main" id="{2E4AAAF8-2308-41D4-85AA-064ECB762850}"/>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2" name="Прямая соединительная линия 761">
                <a:extLst>
                  <a:ext uri="{FF2B5EF4-FFF2-40B4-BE49-F238E27FC236}">
                    <a16:creationId xmlns:a16="http://schemas.microsoft.com/office/drawing/2014/main" id="{E3EABCF2-87D8-453D-BD80-FC815F1411FA}"/>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3" name="Прямая соединительная линия 762">
                <a:extLst>
                  <a:ext uri="{FF2B5EF4-FFF2-40B4-BE49-F238E27FC236}">
                    <a16:creationId xmlns:a16="http://schemas.microsoft.com/office/drawing/2014/main" id="{6E0304F5-E777-4416-80A4-A2941D1BDDEE}"/>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EB1CC024-3BA4-47E4-ACA5-7AE291E0C2EB}"/>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E6E3D033-CE5D-4F7B-A213-EBF5C1FBF765}"/>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97F8C8B1-0CC0-4351-8058-A1340287E3A8}"/>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AE6ECBCB-C9B4-4394-9788-A6C33FD488F8}"/>
                  </a:ext>
                </a:extLst>
              </p:cNvPr>
              <p:cNvCxnSpPr>
                <a:cxnSpLocks/>
              </p:cNvCxnSpPr>
              <p:nvPr/>
            </p:nvCxnSpPr>
            <p:spPr>
              <a:xfrm flipH="1">
                <a:off x="27410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68" name="Дуга 767">
                <a:extLst>
                  <a:ext uri="{FF2B5EF4-FFF2-40B4-BE49-F238E27FC236}">
                    <a16:creationId xmlns:a16="http://schemas.microsoft.com/office/drawing/2014/main" id="{FC3D6948-F3B3-4535-8B5F-F3DFD36CA86E}"/>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9" name="Дуга 768">
                <a:extLst>
                  <a:ext uri="{FF2B5EF4-FFF2-40B4-BE49-F238E27FC236}">
                    <a16:creationId xmlns:a16="http://schemas.microsoft.com/office/drawing/2014/main" id="{CAF634DC-A847-491A-8808-E4D5C28481AF}"/>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0" name="Прямоугольник 769">
                <a:extLst>
                  <a:ext uri="{FF2B5EF4-FFF2-40B4-BE49-F238E27FC236}">
                    <a16:creationId xmlns:a16="http://schemas.microsoft.com/office/drawing/2014/main" id="{18246FED-57D6-4CBC-9D1C-DEC6A43F9F3B}"/>
                  </a:ext>
                </a:extLst>
              </p:cNvPr>
              <p:cNvSpPr/>
              <p:nvPr/>
            </p:nvSpPr>
            <p:spPr>
              <a:xfrm>
                <a:off x="89801" y="322070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1" name="Прямоугольник 770">
                <a:extLst>
                  <a:ext uri="{FF2B5EF4-FFF2-40B4-BE49-F238E27FC236}">
                    <a16:creationId xmlns:a16="http://schemas.microsoft.com/office/drawing/2014/main" id="{CE5100C4-6606-407E-BC66-750176646B4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Прямоугольник 771">
                <a:extLst>
                  <a:ext uri="{FF2B5EF4-FFF2-40B4-BE49-F238E27FC236}">
                    <a16:creationId xmlns:a16="http://schemas.microsoft.com/office/drawing/2014/main" id="{56368585-2202-437F-BB3D-23581950C9A3}"/>
                  </a:ext>
                </a:extLst>
              </p:cNvPr>
              <p:cNvSpPr/>
              <p:nvPr/>
            </p:nvSpPr>
            <p:spPr>
              <a:xfrm>
                <a:off x="273845" y="3456539"/>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3" name="Прямая соединительная линия 772">
                <a:extLst>
                  <a:ext uri="{FF2B5EF4-FFF2-40B4-BE49-F238E27FC236}">
                    <a16:creationId xmlns:a16="http://schemas.microsoft.com/office/drawing/2014/main" id="{A10E5B85-AAE9-4C06-AF57-B04367F1174F}"/>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4" name="Прямая соединительная линия 773">
                <a:extLst>
                  <a:ext uri="{FF2B5EF4-FFF2-40B4-BE49-F238E27FC236}">
                    <a16:creationId xmlns:a16="http://schemas.microsoft.com/office/drawing/2014/main" id="{3D2736A2-2DE8-41A5-9919-E892A869478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5" name="Прямая соединительная линия 774">
                <a:extLst>
                  <a:ext uri="{FF2B5EF4-FFF2-40B4-BE49-F238E27FC236}">
                    <a16:creationId xmlns:a16="http://schemas.microsoft.com/office/drawing/2014/main" id="{803D3906-3AF7-4B82-A4C4-ED35111A73D6}"/>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ABAE8A0E-77C2-4E85-B54F-DA211A35F575}"/>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80854BD1-0A72-48C0-8598-8DCC7D8A5046}"/>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DCA1C0BD-C0F8-452E-90A6-22C0977AE45B}"/>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94946CB4-71FC-4C26-8517-9654F97A9E38}"/>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0C757A95-D694-4458-9642-46B3F107FCBD}"/>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23B6C9F5-256D-4A69-A462-62D740C89A68}"/>
                  </a:ext>
                </a:extLst>
              </p:cNvPr>
              <p:cNvCxnSpPr>
                <a:cxnSpLocks/>
              </p:cNvCxnSpPr>
              <p:nvPr/>
            </p:nvCxnSpPr>
            <p:spPr>
              <a:xfrm flipH="1">
                <a:off x="27410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2" name="Дуга 781">
                <a:extLst>
                  <a:ext uri="{FF2B5EF4-FFF2-40B4-BE49-F238E27FC236}">
                    <a16:creationId xmlns:a16="http://schemas.microsoft.com/office/drawing/2014/main" id="{94545556-0147-400B-A028-4F42668B9218}"/>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3" name="Дуга 782">
                <a:extLst>
                  <a:ext uri="{FF2B5EF4-FFF2-40B4-BE49-F238E27FC236}">
                    <a16:creationId xmlns:a16="http://schemas.microsoft.com/office/drawing/2014/main" id="{BECD380D-9F06-499B-92F7-FC3E0303694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4" name="Прямоугольник 783">
                <a:extLst>
                  <a:ext uri="{FF2B5EF4-FFF2-40B4-BE49-F238E27FC236}">
                    <a16:creationId xmlns:a16="http://schemas.microsoft.com/office/drawing/2014/main" id="{2C45A413-C08C-448E-88EB-C3FBF991431D}"/>
                  </a:ext>
                </a:extLst>
              </p:cNvPr>
              <p:cNvSpPr/>
              <p:nvPr/>
            </p:nvSpPr>
            <p:spPr>
              <a:xfrm>
                <a:off x="89801" y="33844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5" name="Прямоугольник 784">
                <a:extLst>
                  <a:ext uri="{FF2B5EF4-FFF2-40B4-BE49-F238E27FC236}">
                    <a16:creationId xmlns:a16="http://schemas.microsoft.com/office/drawing/2014/main" id="{258D79A0-7246-4C63-879E-1B53F2A0B96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6" name="Прямая соединительная линия 785">
                <a:extLst>
                  <a:ext uri="{FF2B5EF4-FFF2-40B4-BE49-F238E27FC236}">
                    <a16:creationId xmlns:a16="http://schemas.microsoft.com/office/drawing/2014/main" id="{58D2DCD9-FE78-4DB6-B3AB-0497BE96259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7" name="Прямая соединительная линия 786">
                <a:extLst>
                  <a:ext uri="{FF2B5EF4-FFF2-40B4-BE49-F238E27FC236}">
                    <a16:creationId xmlns:a16="http://schemas.microsoft.com/office/drawing/2014/main" id="{A7C51391-04D9-4D43-ABC4-FB1CDC01EF1E}"/>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5F2900CE-FEC1-4866-A4D5-B18E37AF1AB2}"/>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1221F77B-E633-472E-8F77-CC1761FE6C0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A35C77C5-615C-47D3-88B5-43F839D49712}"/>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77BE279F-7355-45D9-99CB-B0E5789F74B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F628F0FF-7341-4D15-B0CB-9120F937F56A}"/>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B25507A-EC1B-4C75-BA85-C9F871BB2C5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4542FCC5-CFFE-46D9-96E3-BFCA7E759949}"/>
                  </a:ext>
                </a:extLst>
              </p:cNvPr>
              <p:cNvCxnSpPr>
                <a:cxnSpLocks/>
              </p:cNvCxnSpPr>
              <p:nvPr/>
            </p:nvCxnSpPr>
            <p:spPr>
              <a:xfrm flipH="1">
                <a:off x="27410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BDAF9DBC-FCB7-4595-8983-E6124D665E3E}"/>
                  </a:ext>
                </a:extLst>
              </p:cNvPr>
              <p:cNvSpPr/>
              <p:nvPr/>
            </p:nvSpPr>
            <p:spPr>
              <a:xfrm>
                <a:off x="-19966" y="34722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AD35252D-6CA2-4D97-8009-40BE14A08CAF}"/>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3E243C10-E527-4DCC-B306-02A244FFC5B8}"/>
                  </a:ext>
                </a:extLst>
              </p:cNvPr>
              <p:cNvSpPr/>
              <p:nvPr/>
            </p:nvSpPr>
            <p:spPr>
              <a:xfrm>
                <a:off x="89801" y="353957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4850197A-EC16-4D91-B601-5B2046CEF8C0}"/>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9" name="Прямоугольник 798">
                <a:extLst>
                  <a:ext uri="{FF2B5EF4-FFF2-40B4-BE49-F238E27FC236}">
                    <a16:creationId xmlns:a16="http://schemas.microsoft.com/office/drawing/2014/main" id="{706B3F22-36A5-405E-8CED-7EFCB68571EB}"/>
                  </a:ext>
                </a:extLst>
              </p:cNvPr>
              <p:cNvSpPr/>
              <p:nvPr/>
            </p:nvSpPr>
            <p:spPr>
              <a:xfrm>
                <a:off x="273845" y="3775405"/>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00" name="Прямая соединительная линия 799">
                <a:extLst>
                  <a:ext uri="{FF2B5EF4-FFF2-40B4-BE49-F238E27FC236}">
                    <a16:creationId xmlns:a16="http://schemas.microsoft.com/office/drawing/2014/main" id="{A17E264D-C5D3-46A1-97EB-1C3A7089C828}"/>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62254FEA-EA77-40F6-8FEC-7B2479C6ACF4}"/>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253FF8CD-DA8E-4C04-8EA3-1D70AC73B568}"/>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B76B2352-395C-43E3-A81F-DD0FEDDCA391}"/>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71B2C4B2-A7AD-454B-A052-E3764F10966D}"/>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F8948498-D124-41B3-B480-50F2E9AC7C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006BAC65-9B79-46E6-AA04-5A435FE535B2}"/>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7" name="Прямая соединительная линия 806">
                <a:extLst>
                  <a:ext uri="{FF2B5EF4-FFF2-40B4-BE49-F238E27FC236}">
                    <a16:creationId xmlns:a16="http://schemas.microsoft.com/office/drawing/2014/main" id="{2450273B-D10B-404C-9F65-E0C76E1096F9}"/>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8" name="Прямая соединительная линия 807">
                <a:extLst>
                  <a:ext uri="{FF2B5EF4-FFF2-40B4-BE49-F238E27FC236}">
                    <a16:creationId xmlns:a16="http://schemas.microsoft.com/office/drawing/2014/main" id="{0088FB16-3F3B-4B89-9514-01745F02CB61}"/>
                  </a:ext>
                </a:extLst>
              </p:cNvPr>
              <p:cNvCxnSpPr>
                <a:cxnSpLocks/>
              </p:cNvCxnSpPr>
              <p:nvPr/>
            </p:nvCxnSpPr>
            <p:spPr>
              <a:xfrm flipH="1">
                <a:off x="27410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9" name="Дуга 808">
                <a:extLst>
                  <a:ext uri="{FF2B5EF4-FFF2-40B4-BE49-F238E27FC236}">
                    <a16:creationId xmlns:a16="http://schemas.microsoft.com/office/drawing/2014/main" id="{3942193A-589A-4B2B-8FFE-465CAC4B7A8E}"/>
                  </a:ext>
                </a:extLst>
              </p:cNvPr>
              <p:cNvSpPr/>
              <p:nvPr/>
            </p:nvSpPr>
            <p:spPr>
              <a:xfrm>
                <a:off x="-19966" y="36360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Дуга 809">
                <a:extLst>
                  <a:ext uri="{FF2B5EF4-FFF2-40B4-BE49-F238E27FC236}">
                    <a16:creationId xmlns:a16="http://schemas.microsoft.com/office/drawing/2014/main" id="{4F942E2A-D9B5-4249-A790-7A023DC32F86}"/>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11" name="Прямоугольник 810">
                <a:extLst>
                  <a:ext uri="{FF2B5EF4-FFF2-40B4-BE49-F238E27FC236}">
                    <a16:creationId xmlns:a16="http://schemas.microsoft.com/office/drawing/2014/main" id="{D0D16677-C7D8-4ED9-ADF3-3F53ADF7CCFC}"/>
                  </a:ext>
                </a:extLst>
              </p:cNvPr>
              <p:cNvSpPr/>
              <p:nvPr/>
            </p:nvSpPr>
            <p:spPr>
              <a:xfrm>
                <a:off x="89801" y="370333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2" name="Прямоугольник 811">
                <a:extLst>
                  <a:ext uri="{FF2B5EF4-FFF2-40B4-BE49-F238E27FC236}">
                    <a16:creationId xmlns:a16="http://schemas.microsoft.com/office/drawing/2014/main" id="{40DD8C45-6830-425D-B37C-3CC0D03DA51F}"/>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3" name="Прямая соединительная линия 812">
                <a:extLst>
                  <a:ext uri="{FF2B5EF4-FFF2-40B4-BE49-F238E27FC236}">
                    <a16:creationId xmlns:a16="http://schemas.microsoft.com/office/drawing/2014/main" id="{A80D34E8-9C65-45F3-BFAB-0A90099E4E31}"/>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3B8654E4-0339-4E26-BF3B-EB0CF3E66750}"/>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83322387-199B-4E19-9A5C-4895BCE46AD1}"/>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9687F756-B228-4679-A081-180864ADE759}"/>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3BAF92AB-41E8-40BA-A7B2-C81E7BC246D5}"/>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B996A482-D8C2-4447-A738-65EE0CF963CD}"/>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9" name="Прямая соединительная линия 818">
                <a:extLst>
                  <a:ext uri="{FF2B5EF4-FFF2-40B4-BE49-F238E27FC236}">
                    <a16:creationId xmlns:a16="http://schemas.microsoft.com/office/drawing/2014/main" id="{F7C385EE-D8EA-42F9-99A0-30610DD99A4E}"/>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0" name="Прямая соединительная линия 819">
                <a:extLst>
                  <a:ext uri="{FF2B5EF4-FFF2-40B4-BE49-F238E27FC236}">
                    <a16:creationId xmlns:a16="http://schemas.microsoft.com/office/drawing/2014/main" id="{024DB8FC-AD9A-4585-BA15-F784C591B2F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1" name="Прямая соединительная линия 820">
                <a:extLst>
                  <a:ext uri="{FF2B5EF4-FFF2-40B4-BE49-F238E27FC236}">
                    <a16:creationId xmlns:a16="http://schemas.microsoft.com/office/drawing/2014/main" id="{CB0B0400-D660-461D-9A9C-0E87388D40B4}"/>
                  </a:ext>
                </a:extLst>
              </p:cNvPr>
              <p:cNvCxnSpPr>
                <a:cxnSpLocks/>
              </p:cNvCxnSpPr>
              <p:nvPr/>
            </p:nvCxnSpPr>
            <p:spPr>
              <a:xfrm flipH="1">
                <a:off x="27410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22" name="Дуга 821">
                <a:extLst>
                  <a:ext uri="{FF2B5EF4-FFF2-40B4-BE49-F238E27FC236}">
                    <a16:creationId xmlns:a16="http://schemas.microsoft.com/office/drawing/2014/main" id="{3BDAD832-D98D-4F06-9AA3-2C9AA8273776}"/>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3" name="Дуга 822">
                <a:extLst>
                  <a:ext uri="{FF2B5EF4-FFF2-40B4-BE49-F238E27FC236}">
                    <a16:creationId xmlns:a16="http://schemas.microsoft.com/office/drawing/2014/main" id="{5697932D-9D8C-42E9-9298-A400F4CC113F}"/>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4" name="Прямоугольник 823">
                <a:extLst>
                  <a:ext uri="{FF2B5EF4-FFF2-40B4-BE49-F238E27FC236}">
                    <a16:creationId xmlns:a16="http://schemas.microsoft.com/office/drawing/2014/main" id="{BA15BD02-CEE4-458D-A662-960CDB9ABB12}"/>
                  </a:ext>
                </a:extLst>
              </p:cNvPr>
              <p:cNvSpPr/>
              <p:nvPr/>
            </p:nvSpPr>
            <p:spPr>
              <a:xfrm>
                <a:off x="89801" y="38584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5" name="Прямоугольник 824">
                <a:extLst>
                  <a:ext uri="{FF2B5EF4-FFF2-40B4-BE49-F238E27FC236}">
                    <a16:creationId xmlns:a16="http://schemas.microsoft.com/office/drawing/2014/main" id="{D76FBC52-75DF-4C0A-83F9-634499408B7C}"/>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6" name="Прямоугольник 825">
                <a:extLst>
                  <a:ext uri="{FF2B5EF4-FFF2-40B4-BE49-F238E27FC236}">
                    <a16:creationId xmlns:a16="http://schemas.microsoft.com/office/drawing/2014/main" id="{04732DE5-7532-42F3-A2D4-58F6F0B1D0CD}"/>
                  </a:ext>
                </a:extLst>
              </p:cNvPr>
              <p:cNvSpPr/>
              <p:nvPr/>
            </p:nvSpPr>
            <p:spPr>
              <a:xfrm>
                <a:off x="273845" y="4094271"/>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7" name="Прямая соединительная линия 826">
                <a:extLst>
                  <a:ext uri="{FF2B5EF4-FFF2-40B4-BE49-F238E27FC236}">
                    <a16:creationId xmlns:a16="http://schemas.microsoft.com/office/drawing/2014/main" id="{34727A43-1F1A-4F08-AF1C-BA2F70835DD2}"/>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9B84AA8C-DB21-446F-80F5-0838EF7E71E3}"/>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943D3CF6-A450-4821-9DDF-A120689AF53E}"/>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28ABEC23-F8BD-49BA-9AD1-B82BD583B84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1" name="Прямая соединительная линия 830">
                <a:extLst>
                  <a:ext uri="{FF2B5EF4-FFF2-40B4-BE49-F238E27FC236}">
                    <a16:creationId xmlns:a16="http://schemas.microsoft.com/office/drawing/2014/main" id="{005CF542-AAC4-41C5-89C4-DABD6663DE5C}"/>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2" name="Прямая соединительная линия 831">
                <a:extLst>
                  <a:ext uri="{FF2B5EF4-FFF2-40B4-BE49-F238E27FC236}">
                    <a16:creationId xmlns:a16="http://schemas.microsoft.com/office/drawing/2014/main" id="{8834079E-50C6-4A0A-896F-67D087890E1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3" name="Прямая соединительная линия 832">
                <a:extLst>
                  <a:ext uri="{FF2B5EF4-FFF2-40B4-BE49-F238E27FC236}">
                    <a16:creationId xmlns:a16="http://schemas.microsoft.com/office/drawing/2014/main" id="{939AF340-F03A-4B4E-BB22-0BC52F3A2EB2}"/>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4" name="Прямая соединительная линия 833">
                <a:extLst>
                  <a:ext uri="{FF2B5EF4-FFF2-40B4-BE49-F238E27FC236}">
                    <a16:creationId xmlns:a16="http://schemas.microsoft.com/office/drawing/2014/main" id="{CDA9C567-1DE5-470D-BA1B-52615237A1BD}"/>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5" name="Прямая соединительная линия 834">
                <a:extLst>
                  <a:ext uri="{FF2B5EF4-FFF2-40B4-BE49-F238E27FC236}">
                    <a16:creationId xmlns:a16="http://schemas.microsoft.com/office/drawing/2014/main" id="{F7E630DE-7D19-4C67-B0B7-B9E19E11B385}"/>
                  </a:ext>
                </a:extLst>
              </p:cNvPr>
              <p:cNvCxnSpPr>
                <a:cxnSpLocks/>
              </p:cNvCxnSpPr>
              <p:nvPr/>
            </p:nvCxnSpPr>
            <p:spPr>
              <a:xfrm flipH="1">
                <a:off x="27410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6" name="Дуга 835">
                <a:extLst>
                  <a:ext uri="{FF2B5EF4-FFF2-40B4-BE49-F238E27FC236}">
                    <a16:creationId xmlns:a16="http://schemas.microsoft.com/office/drawing/2014/main" id="{137E380D-0ED4-4F3C-B0C0-3B6475ADE4E3}"/>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7" name="Дуга 836">
                <a:extLst>
                  <a:ext uri="{FF2B5EF4-FFF2-40B4-BE49-F238E27FC236}">
                    <a16:creationId xmlns:a16="http://schemas.microsoft.com/office/drawing/2014/main" id="{0E615D14-F91B-4509-B123-D10816F1EEA3}"/>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8" name="Прямоугольник 837">
                <a:extLst>
                  <a:ext uri="{FF2B5EF4-FFF2-40B4-BE49-F238E27FC236}">
                    <a16:creationId xmlns:a16="http://schemas.microsoft.com/office/drawing/2014/main" id="{A757AAE6-AFED-4580-8777-BBD9E53D0AA2}"/>
                  </a:ext>
                </a:extLst>
              </p:cNvPr>
              <p:cNvSpPr/>
              <p:nvPr/>
            </p:nvSpPr>
            <p:spPr>
              <a:xfrm>
                <a:off x="89801" y="402220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9" name="Прямоугольник 838">
                <a:extLst>
                  <a:ext uri="{FF2B5EF4-FFF2-40B4-BE49-F238E27FC236}">
                    <a16:creationId xmlns:a16="http://schemas.microsoft.com/office/drawing/2014/main" id="{33CF9188-F376-48DA-BF09-E0709331220A}"/>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0" name="Прямая соединительная линия 839">
                <a:extLst>
                  <a:ext uri="{FF2B5EF4-FFF2-40B4-BE49-F238E27FC236}">
                    <a16:creationId xmlns:a16="http://schemas.microsoft.com/office/drawing/2014/main" id="{129B2C84-3DC7-4E75-BC8C-A826010C5497}"/>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FAAB23D5-5506-47FF-9A26-ACC05AE08C7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6947B388-1AA5-4FE5-A668-FEF7D0EBC596}"/>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3" name="Прямая соединительная линия 842">
                <a:extLst>
                  <a:ext uri="{FF2B5EF4-FFF2-40B4-BE49-F238E27FC236}">
                    <a16:creationId xmlns:a16="http://schemas.microsoft.com/office/drawing/2014/main" id="{5602355B-9119-4462-8451-F015B9857E4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4" name="Прямая соединительная линия 843">
                <a:extLst>
                  <a:ext uri="{FF2B5EF4-FFF2-40B4-BE49-F238E27FC236}">
                    <a16:creationId xmlns:a16="http://schemas.microsoft.com/office/drawing/2014/main" id="{B9F7D16D-0F10-4490-9233-5D8F64BB9218}"/>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5" name="Прямая соединительная линия 844">
                <a:extLst>
                  <a:ext uri="{FF2B5EF4-FFF2-40B4-BE49-F238E27FC236}">
                    <a16:creationId xmlns:a16="http://schemas.microsoft.com/office/drawing/2014/main" id="{AA46EDB0-BF71-4072-A0FF-72742DCE30CA}"/>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6" name="Прямая соединительная линия 845">
                <a:extLst>
                  <a:ext uri="{FF2B5EF4-FFF2-40B4-BE49-F238E27FC236}">
                    <a16:creationId xmlns:a16="http://schemas.microsoft.com/office/drawing/2014/main" id="{06869564-727F-45D8-8904-C244EB6B9B5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7" name="Прямая соединительная линия 846">
                <a:extLst>
                  <a:ext uri="{FF2B5EF4-FFF2-40B4-BE49-F238E27FC236}">
                    <a16:creationId xmlns:a16="http://schemas.microsoft.com/office/drawing/2014/main" id="{7BAF24FA-F8B5-4262-A910-7A594E612A42}"/>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A36D6ACD-51EE-4AEA-94E0-2EACEF4FE787}"/>
                  </a:ext>
                </a:extLst>
              </p:cNvPr>
              <p:cNvCxnSpPr>
                <a:cxnSpLocks/>
              </p:cNvCxnSpPr>
              <p:nvPr/>
            </p:nvCxnSpPr>
            <p:spPr>
              <a:xfrm flipH="1">
                <a:off x="27410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9" name="Дуга 848">
                <a:extLst>
                  <a:ext uri="{FF2B5EF4-FFF2-40B4-BE49-F238E27FC236}">
                    <a16:creationId xmlns:a16="http://schemas.microsoft.com/office/drawing/2014/main" id="{E1DC62A6-61FF-4336-AB47-49C4097788DD}"/>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0" name="Дуга 849">
                <a:extLst>
                  <a:ext uri="{FF2B5EF4-FFF2-40B4-BE49-F238E27FC236}">
                    <a16:creationId xmlns:a16="http://schemas.microsoft.com/office/drawing/2014/main" id="{C666E73A-2A1B-4C7B-B780-0A6C54A1892D}"/>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1" name="Прямоугольник 850">
                <a:extLst>
                  <a:ext uri="{FF2B5EF4-FFF2-40B4-BE49-F238E27FC236}">
                    <a16:creationId xmlns:a16="http://schemas.microsoft.com/office/drawing/2014/main" id="{14FEAFC8-71E5-4470-A2ED-E773BBBE5B19}"/>
                  </a:ext>
                </a:extLst>
              </p:cNvPr>
              <p:cNvSpPr/>
              <p:nvPr/>
            </p:nvSpPr>
            <p:spPr>
              <a:xfrm>
                <a:off x="89801" y="4177306"/>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2" name="Прямоугольник 851">
                <a:extLst>
                  <a:ext uri="{FF2B5EF4-FFF2-40B4-BE49-F238E27FC236}">
                    <a16:creationId xmlns:a16="http://schemas.microsoft.com/office/drawing/2014/main" id="{4E0CBA44-E71D-4060-B1F4-91E068670FB3}"/>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3" name="Прямоугольник 852">
                <a:extLst>
                  <a:ext uri="{FF2B5EF4-FFF2-40B4-BE49-F238E27FC236}">
                    <a16:creationId xmlns:a16="http://schemas.microsoft.com/office/drawing/2014/main" id="{2E47C4AA-9ABC-4171-A0AD-BF517C22E389}"/>
                  </a:ext>
                </a:extLst>
              </p:cNvPr>
              <p:cNvSpPr/>
              <p:nvPr/>
            </p:nvSpPr>
            <p:spPr>
              <a:xfrm>
                <a:off x="273845" y="4413138"/>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4" name="Прямая соединительная линия 853">
                <a:extLst>
                  <a:ext uri="{FF2B5EF4-FFF2-40B4-BE49-F238E27FC236}">
                    <a16:creationId xmlns:a16="http://schemas.microsoft.com/office/drawing/2014/main" id="{3335A23B-335E-4EE6-9B20-4F7CE9BED9A4}"/>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5" name="Прямая соединительная линия 854">
                <a:extLst>
                  <a:ext uri="{FF2B5EF4-FFF2-40B4-BE49-F238E27FC236}">
                    <a16:creationId xmlns:a16="http://schemas.microsoft.com/office/drawing/2014/main" id="{6BAEAF72-A881-4391-B471-644FBC3C4320}"/>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6" name="Прямая соединительная линия 855">
                <a:extLst>
                  <a:ext uri="{FF2B5EF4-FFF2-40B4-BE49-F238E27FC236}">
                    <a16:creationId xmlns:a16="http://schemas.microsoft.com/office/drawing/2014/main" id="{D758AC2B-A6F4-4D38-A606-710A2DA20B70}"/>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7" name="Прямая соединительная линия 856">
                <a:extLst>
                  <a:ext uri="{FF2B5EF4-FFF2-40B4-BE49-F238E27FC236}">
                    <a16:creationId xmlns:a16="http://schemas.microsoft.com/office/drawing/2014/main" id="{72ADCC29-EF3E-4843-9D2B-7A712302F777}"/>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8" name="Прямая соединительная линия 857">
                <a:extLst>
                  <a:ext uri="{FF2B5EF4-FFF2-40B4-BE49-F238E27FC236}">
                    <a16:creationId xmlns:a16="http://schemas.microsoft.com/office/drawing/2014/main" id="{1A0611BC-0C14-4EC9-913C-ED42A70BB864}"/>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9" name="Прямая соединительная линия 858">
                <a:extLst>
                  <a:ext uri="{FF2B5EF4-FFF2-40B4-BE49-F238E27FC236}">
                    <a16:creationId xmlns:a16="http://schemas.microsoft.com/office/drawing/2014/main" id="{CFC0A63D-C1A5-44C5-8683-2CEF3A75E78D}"/>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EF8CA0B4-7A95-48FD-8913-47677A141E6C}"/>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CCEA6C85-34A1-45E8-8A52-946E11A426B9}"/>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F1212D8B-E6CB-430D-99A1-ACEA55787206}"/>
                  </a:ext>
                </a:extLst>
              </p:cNvPr>
              <p:cNvCxnSpPr>
                <a:cxnSpLocks/>
              </p:cNvCxnSpPr>
              <p:nvPr/>
            </p:nvCxnSpPr>
            <p:spPr>
              <a:xfrm flipH="1">
                <a:off x="27410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3" name="Дуга 862">
                <a:extLst>
                  <a:ext uri="{FF2B5EF4-FFF2-40B4-BE49-F238E27FC236}">
                    <a16:creationId xmlns:a16="http://schemas.microsoft.com/office/drawing/2014/main" id="{1214E41B-A279-40A8-B04F-0D6D7F6D608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4" name="Дуга 863">
                <a:extLst>
                  <a:ext uri="{FF2B5EF4-FFF2-40B4-BE49-F238E27FC236}">
                    <a16:creationId xmlns:a16="http://schemas.microsoft.com/office/drawing/2014/main" id="{63CEF3AA-0DFA-4F3D-89F4-07D39F28E655}"/>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5" name="Прямоугольник 864">
                <a:extLst>
                  <a:ext uri="{FF2B5EF4-FFF2-40B4-BE49-F238E27FC236}">
                    <a16:creationId xmlns:a16="http://schemas.microsoft.com/office/drawing/2014/main" id="{61CA822E-1CD4-4DD7-8FE3-D94AB4BD249E}"/>
                  </a:ext>
                </a:extLst>
              </p:cNvPr>
              <p:cNvSpPr/>
              <p:nvPr/>
            </p:nvSpPr>
            <p:spPr>
              <a:xfrm>
                <a:off x="89801" y="4341071"/>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6" name="Прямоугольник 865">
                <a:extLst>
                  <a:ext uri="{FF2B5EF4-FFF2-40B4-BE49-F238E27FC236}">
                    <a16:creationId xmlns:a16="http://schemas.microsoft.com/office/drawing/2014/main" id="{66610DA4-0BFC-42D9-9780-50C694FE11D0}"/>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67" name="Прямая соединительная линия 866">
                <a:extLst>
                  <a:ext uri="{FF2B5EF4-FFF2-40B4-BE49-F238E27FC236}">
                    <a16:creationId xmlns:a16="http://schemas.microsoft.com/office/drawing/2014/main" id="{9142CC84-1F33-4D9B-B1DB-929AFA49F211}"/>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8" name="Прямая соединительная линия 867">
                <a:extLst>
                  <a:ext uri="{FF2B5EF4-FFF2-40B4-BE49-F238E27FC236}">
                    <a16:creationId xmlns:a16="http://schemas.microsoft.com/office/drawing/2014/main" id="{1BC024B2-C82F-4251-A238-9FC45BA6EFF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CBFCD1E6-1041-44A4-B4D7-96EBC161BAED}"/>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188BF1F3-1668-4312-927D-000D1097EAE3}"/>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3" name="Прямая соединительная линия 1392">
                <a:extLst>
                  <a:ext uri="{FF2B5EF4-FFF2-40B4-BE49-F238E27FC236}">
                    <a16:creationId xmlns:a16="http://schemas.microsoft.com/office/drawing/2014/main" id="{6838D965-C041-459C-95A9-E1FA136129E2}"/>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4" name="Прямая соединительная линия 1393">
                <a:extLst>
                  <a:ext uri="{FF2B5EF4-FFF2-40B4-BE49-F238E27FC236}">
                    <a16:creationId xmlns:a16="http://schemas.microsoft.com/office/drawing/2014/main" id="{A3D3BBFD-3391-484E-A819-05D3ADCE5313}"/>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5" name="Прямая соединительная линия 1394">
                <a:extLst>
                  <a:ext uri="{FF2B5EF4-FFF2-40B4-BE49-F238E27FC236}">
                    <a16:creationId xmlns:a16="http://schemas.microsoft.com/office/drawing/2014/main" id="{B5996512-33F7-44A5-91AC-F5601CDB25EC}"/>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6" name="Прямая соединительная линия 1395">
                <a:extLst>
                  <a:ext uri="{FF2B5EF4-FFF2-40B4-BE49-F238E27FC236}">
                    <a16:creationId xmlns:a16="http://schemas.microsoft.com/office/drawing/2014/main" id="{94811176-9371-49BD-8107-3F7D540D0B0B}"/>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7" name="Прямая соединительная линия 1396">
                <a:extLst>
                  <a:ext uri="{FF2B5EF4-FFF2-40B4-BE49-F238E27FC236}">
                    <a16:creationId xmlns:a16="http://schemas.microsoft.com/office/drawing/2014/main" id="{01764801-B6DE-428C-9DD4-E5F59C252A65}"/>
                  </a:ext>
                </a:extLst>
              </p:cNvPr>
              <p:cNvCxnSpPr>
                <a:cxnSpLocks/>
              </p:cNvCxnSpPr>
              <p:nvPr/>
            </p:nvCxnSpPr>
            <p:spPr>
              <a:xfrm flipH="1">
                <a:off x="27410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8" name="Дуга 1397">
                <a:extLst>
                  <a:ext uri="{FF2B5EF4-FFF2-40B4-BE49-F238E27FC236}">
                    <a16:creationId xmlns:a16="http://schemas.microsoft.com/office/drawing/2014/main" id="{788C62B4-84D3-4A2D-9F31-AFBA2813127F}"/>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9" name="Дуга 1398">
                <a:extLst>
                  <a:ext uri="{FF2B5EF4-FFF2-40B4-BE49-F238E27FC236}">
                    <a16:creationId xmlns:a16="http://schemas.microsoft.com/office/drawing/2014/main" id="{EB3FA7EE-3C57-409A-800F-8D24D7C242D4}"/>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0" name="Прямоугольник 1399">
                <a:extLst>
                  <a:ext uri="{FF2B5EF4-FFF2-40B4-BE49-F238E27FC236}">
                    <a16:creationId xmlns:a16="http://schemas.microsoft.com/office/drawing/2014/main" id="{2DA8AEAC-75E1-4BB7-8F32-D12B278E18CB}"/>
                  </a:ext>
                </a:extLst>
              </p:cNvPr>
              <p:cNvSpPr/>
              <p:nvPr/>
            </p:nvSpPr>
            <p:spPr>
              <a:xfrm>
                <a:off x="89801" y="4496173"/>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1" name="Прямоугольник 1400">
                <a:extLst>
                  <a:ext uri="{FF2B5EF4-FFF2-40B4-BE49-F238E27FC236}">
                    <a16:creationId xmlns:a16="http://schemas.microsoft.com/office/drawing/2014/main" id="{26CD8016-AED5-4790-9CC1-CFEA11EB4A6D}"/>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2" name="Прямоугольник 1401">
                <a:extLst>
                  <a:ext uri="{FF2B5EF4-FFF2-40B4-BE49-F238E27FC236}">
                    <a16:creationId xmlns:a16="http://schemas.microsoft.com/office/drawing/2014/main" id="{482C56B0-F6CF-4AC2-BCF4-FEB9335435A7}"/>
                  </a:ext>
                </a:extLst>
              </p:cNvPr>
              <p:cNvSpPr/>
              <p:nvPr/>
            </p:nvSpPr>
            <p:spPr>
              <a:xfrm>
                <a:off x="273845" y="4732005"/>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3" name="Прямая соединительная линия 1402">
                <a:extLst>
                  <a:ext uri="{FF2B5EF4-FFF2-40B4-BE49-F238E27FC236}">
                    <a16:creationId xmlns:a16="http://schemas.microsoft.com/office/drawing/2014/main" id="{6251285A-8230-45C3-BC2D-5610CC49F585}"/>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68834CAC-343E-4F19-BFE3-1E03072D1E6D}"/>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5" name="Прямая соединительная линия 1404">
                <a:extLst>
                  <a:ext uri="{FF2B5EF4-FFF2-40B4-BE49-F238E27FC236}">
                    <a16:creationId xmlns:a16="http://schemas.microsoft.com/office/drawing/2014/main" id="{43F7EB5B-9752-46EE-B88E-356B6521281E}"/>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6" name="Прямая соединительная линия 1405">
                <a:extLst>
                  <a:ext uri="{FF2B5EF4-FFF2-40B4-BE49-F238E27FC236}">
                    <a16:creationId xmlns:a16="http://schemas.microsoft.com/office/drawing/2014/main" id="{18E7C57B-5225-46A3-8C78-8BE891D37BB0}"/>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7" name="Прямая соединительная линия 1406">
                <a:extLst>
                  <a:ext uri="{FF2B5EF4-FFF2-40B4-BE49-F238E27FC236}">
                    <a16:creationId xmlns:a16="http://schemas.microsoft.com/office/drawing/2014/main" id="{9190E08D-5997-46D0-9D85-28FCFAEA1348}"/>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8" name="Прямая соединительная линия 1407">
                <a:extLst>
                  <a:ext uri="{FF2B5EF4-FFF2-40B4-BE49-F238E27FC236}">
                    <a16:creationId xmlns:a16="http://schemas.microsoft.com/office/drawing/2014/main" id="{C6E77D84-794A-4E3C-B545-DD1D8B9B481E}"/>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9" name="Прямая соединительная линия 1408">
                <a:extLst>
                  <a:ext uri="{FF2B5EF4-FFF2-40B4-BE49-F238E27FC236}">
                    <a16:creationId xmlns:a16="http://schemas.microsoft.com/office/drawing/2014/main" id="{BAAB059F-E6C8-4C25-9678-15857AA595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58C2256C-1587-4C15-BCF6-9C4ACD5C39A9}"/>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DAD3A5B9-EDBB-4E43-98D1-6DE1A162C64F}"/>
                  </a:ext>
                </a:extLst>
              </p:cNvPr>
              <p:cNvCxnSpPr>
                <a:cxnSpLocks/>
              </p:cNvCxnSpPr>
              <p:nvPr/>
            </p:nvCxnSpPr>
            <p:spPr>
              <a:xfrm flipH="1">
                <a:off x="27410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2" name="Дуга 1411">
                <a:extLst>
                  <a:ext uri="{FF2B5EF4-FFF2-40B4-BE49-F238E27FC236}">
                    <a16:creationId xmlns:a16="http://schemas.microsoft.com/office/drawing/2014/main" id="{759BC7F1-BC6B-4220-9DAA-D7C849C32F8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3" name="Дуга 1412">
                <a:extLst>
                  <a:ext uri="{FF2B5EF4-FFF2-40B4-BE49-F238E27FC236}">
                    <a16:creationId xmlns:a16="http://schemas.microsoft.com/office/drawing/2014/main" id="{A12F1123-757A-4E85-BAB2-BB86B565EA6F}"/>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4" name="Прямоугольник 1413">
                <a:extLst>
                  <a:ext uri="{FF2B5EF4-FFF2-40B4-BE49-F238E27FC236}">
                    <a16:creationId xmlns:a16="http://schemas.microsoft.com/office/drawing/2014/main" id="{E9B06E36-4B33-4761-863D-053366DCA6F2}"/>
                  </a:ext>
                </a:extLst>
              </p:cNvPr>
              <p:cNvSpPr/>
              <p:nvPr/>
            </p:nvSpPr>
            <p:spPr>
              <a:xfrm>
                <a:off x="89801" y="4659938"/>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5" name="Прямоугольник 1414">
                <a:extLst>
                  <a:ext uri="{FF2B5EF4-FFF2-40B4-BE49-F238E27FC236}">
                    <a16:creationId xmlns:a16="http://schemas.microsoft.com/office/drawing/2014/main" id="{3D54B52C-FF93-40B8-9778-F59758B9794F}"/>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16" name="Прямая соединительная линия 1415">
                <a:extLst>
                  <a:ext uri="{FF2B5EF4-FFF2-40B4-BE49-F238E27FC236}">
                    <a16:creationId xmlns:a16="http://schemas.microsoft.com/office/drawing/2014/main" id="{D0DAD68C-EA9F-4703-8C90-3F702D70A36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7" name="Прямая соединительная линия 1416">
                <a:extLst>
                  <a:ext uri="{FF2B5EF4-FFF2-40B4-BE49-F238E27FC236}">
                    <a16:creationId xmlns:a16="http://schemas.microsoft.com/office/drawing/2014/main" id="{2366B2B2-1DA4-48FB-ABAB-DCD28097147E}"/>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8" name="Прямая соединительная линия 1417">
                <a:extLst>
                  <a:ext uri="{FF2B5EF4-FFF2-40B4-BE49-F238E27FC236}">
                    <a16:creationId xmlns:a16="http://schemas.microsoft.com/office/drawing/2014/main" id="{C601747D-09F0-4C24-BDA7-C0BFEE2C3BE7}"/>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9" name="Прямая соединительная линия 1418">
                <a:extLst>
                  <a:ext uri="{FF2B5EF4-FFF2-40B4-BE49-F238E27FC236}">
                    <a16:creationId xmlns:a16="http://schemas.microsoft.com/office/drawing/2014/main" id="{965BAFB4-3392-47C5-8837-7020E26921AF}"/>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0" name="Прямая соединительная линия 1419">
                <a:extLst>
                  <a:ext uri="{FF2B5EF4-FFF2-40B4-BE49-F238E27FC236}">
                    <a16:creationId xmlns:a16="http://schemas.microsoft.com/office/drawing/2014/main" id="{B452C1DD-0418-4D53-8554-3817974BAC45}"/>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1" name="Прямая соединительная линия 1420">
                <a:extLst>
                  <a:ext uri="{FF2B5EF4-FFF2-40B4-BE49-F238E27FC236}">
                    <a16:creationId xmlns:a16="http://schemas.microsoft.com/office/drawing/2014/main" id="{1B299F48-F6C8-48BC-A493-76DBC48C75F0}"/>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D38C8187-E406-430C-ACF8-56FB0A46A6B1}"/>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FF886B6F-99F1-4BFE-A211-AD7EE6A64325}"/>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42D13C0F-3E48-4800-AF89-ED85E0A1EAB4}"/>
                  </a:ext>
                </a:extLst>
              </p:cNvPr>
              <p:cNvCxnSpPr>
                <a:cxnSpLocks/>
              </p:cNvCxnSpPr>
              <p:nvPr/>
            </p:nvCxnSpPr>
            <p:spPr>
              <a:xfrm flipH="1">
                <a:off x="27410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5" name="Дуга 1424">
                <a:extLst>
                  <a:ext uri="{FF2B5EF4-FFF2-40B4-BE49-F238E27FC236}">
                    <a16:creationId xmlns:a16="http://schemas.microsoft.com/office/drawing/2014/main" id="{B9E07684-5CF2-48FB-BAF9-C42AE51A33DB}"/>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6" name="Дуга 1425">
                <a:extLst>
                  <a:ext uri="{FF2B5EF4-FFF2-40B4-BE49-F238E27FC236}">
                    <a16:creationId xmlns:a16="http://schemas.microsoft.com/office/drawing/2014/main" id="{FEFF15F7-819C-468A-A0BF-ADA1E4973FD4}"/>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27" name="Прямоугольник 1426">
                <a:extLst>
                  <a:ext uri="{FF2B5EF4-FFF2-40B4-BE49-F238E27FC236}">
                    <a16:creationId xmlns:a16="http://schemas.microsoft.com/office/drawing/2014/main" id="{7047A8FC-4C46-48A5-8153-435ED98D525D}"/>
                  </a:ext>
                </a:extLst>
              </p:cNvPr>
              <p:cNvSpPr/>
              <p:nvPr/>
            </p:nvSpPr>
            <p:spPr>
              <a:xfrm>
                <a:off x="89801" y="481504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8" name="Прямоугольник 1427">
                <a:extLst>
                  <a:ext uri="{FF2B5EF4-FFF2-40B4-BE49-F238E27FC236}">
                    <a16:creationId xmlns:a16="http://schemas.microsoft.com/office/drawing/2014/main" id="{D4735063-B5D6-4100-96C8-9ABF5A687C35}"/>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9" name="Прямоугольник 1428">
                <a:extLst>
                  <a:ext uri="{FF2B5EF4-FFF2-40B4-BE49-F238E27FC236}">
                    <a16:creationId xmlns:a16="http://schemas.microsoft.com/office/drawing/2014/main" id="{55FE2FA3-91C8-43B6-BBF5-E3D486CD8ECB}"/>
                  </a:ext>
                </a:extLst>
              </p:cNvPr>
              <p:cNvSpPr/>
              <p:nvPr/>
            </p:nvSpPr>
            <p:spPr>
              <a:xfrm>
                <a:off x="273845" y="5050872"/>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0" name="Прямая соединительная линия 1429">
                <a:extLst>
                  <a:ext uri="{FF2B5EF4-FFF2-40B4-BE49-F238E27FC236}">
                    <a16:creationId xmlns:a16="http://schemas.microsoft.com/office/drawing/2014/main" id="{9CEE44F4-552A-49B3-8E92-E4EF795F7131}"/>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1" name="Прямая соединительная линия 1430">
                <a:extLst>
                  <a:ext uri="{FF2B5EF4-FFF2-40B4-BE49-F238E27FC236}">
                    <a16:creationId xmlns:a16="http://schemas.microsoft.com/office/drawing/2014/main" id="{983BFFAF-1C8D-4B4C-9A30-153C39F49022}"/>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2" name="Прямая соединительная линия 1431">
                <a:extLst>
                  <a:ext uri="{FF2B5EF4-FFF2-40B4-BE49-F238E27FC236}">
                    <a16:creationId xmlns:a16="http://schemas.microsoft.com/office/drawing/2014/main" id="{8A7070A4-E0A5-43D1-BE02-0FBC4514450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3" name="Прямая соединительная линия 1432">
                <a:extLst>
                  <a:ext uri="{FF2B5EF4-FFF2-40B4-BE49-F238E27FC236}">
                    <a16:creationId xmlns:a16="http://schemas.microsoft.com/office/drawing/2014/main" id="{344C2A2E-FA5A-4D60-B82C-66F760D3A034}"/>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08155CC7-3EEC-4EE7-931E-337BED263240}"/>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BD51C503-4089-4EB7-AEC8-A3A751B0EA1E}"/>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99B29C56-F7F2-48F9-8549-FD3C495624A4}"/>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A43B15B9-FA47-4549-B268-DA42F0F0A1C6}"/>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1A190DBE-1543-40DF-9604-40EB68DC2276}"/>
                  </a:ext>
                </a:extLst>
              </p:cNvPr>
              <p:cNvCxnSpPr>
                <a:cxnSpLocks/>
              </p:cNvCxnSpPr>
              <p:nvPr/>
            </p:nvCxnSpPr>
            <p:spPr>
              <a:xfrm flipH="1">
                <a:off x="27410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39" name="Дуга 1438">
                <a:extLst>
                  <a:ext uri="{FF2B5EF4-FFF2-40B4-BE49-F238E27FC236}">
                    <a16:creationId xmlns:a16="http://schemas.microsoft.com/office/drawing/2014/main" id="{70A41F8D-4A68-4080-BA2E-361E03BCB8D9}"/>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0" name="Дуга 1439">
                <a:extLst>
                  <a:ext uri="{FF2B5EF4-FFF2-40B4-BE49-F238E27FC236}">
                    <a16:creationId xmlns:a16="http://schemas.microsoft.com/office/drawing/2014/main" id="{A9EEE0DF-E6D7-478C-BFA1-B604772FF7B2}"/>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1" name="Прямоугольник 1440">
                <a:extLst>
                  <a:ext uri="{FF2B5EF4-FFF2-40B4-BE49-F238E27FC236}">
                    <a16:creationId xmlns:a16="http://schemas.microsoft.com/office/drawing/2014/main" id="{3588B413-EC33-49AB-9B72-A1BCE1C7BC3A}"/>
                  </a:ext>
                </a:extLst>
              </p:cNvPr>
              <p:cNvSpPr/>
              <p:nvPr/>
            </p:nvSpPr>
            <p:spPr>
              <a:xfrm>
                <a:off x="89801" y="497880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Прямоугольник 1441">
                <a:extLst>
                  <a:ext uri="{FF2B5EF4-FFF2-40B4-BE49-F238E27FC236}">
                    <a16:creationId xmlns:a16="http://schemas.microsoft.com/office/drawing/2014/main" id="{6746F985-4D13-428A-951F-627FFF68B5C0}"/>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3" name="Прямая соединительная линия 1442">
                <a:extLst>
                  <a:ext uri="{FF2B5EF4-FFF2-40B4-BE49-F238E27FC236}">
                    <a16:creationId xmlns:a16="http://schemas.microsoft.com/office/drawing/2014/main" id="{551B29E9-8198-4378-8A79-27CD1ACD6137}"/>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4" name="Прямая соединительная линия 1443">
                <a:extLst>
                  <a:ext uri="{FF2B5EF4-FFF2-40B4-BE49-F238E27FC236}">
                    <a16:creationId xmlns:a16="http://schemas.microsoft.com/office/drawing/2014/main" id="{4293BF0E-59B4-4D25-A11F-341CAF78B3D7}"/>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5" name="Прямая соединительная линия 1444">
                <a:extLst>
                  <a:ext uri="{FF2B5EF4-FFF2-40B4-BE49-F238E27FC236}">
                    <a16:creationId xmlns:a16="http://schemas.microsoft.com/office/drawing/2014/main" id="{6866F618-413C-4D54-AE82-80B681B781DE}"/>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8647E7E0-0FB9-4EF5-AB4B-1275F6B1B07D}"/>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7FC514E8-A557-4EFA-9F62-E92A18DBB34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430A8035-B031-41E4-B643-C11C7DF17773}"/>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DD97B163-8C53-4C43-8D81-8C506FE71859}"/>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505A46E2-8175-44D4-A4AF-9E2316790E88}"/>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1355568B-62E0-46F7-BF31-C6B1491BB172}"/>
                  </a:ext>
                </a:extLst>
              </p:cNvPr>
              <p:cNvCxnSpPr>
                <a:cxnSpLocks/>
              </p:cNvCxnSpPr>
              <p:nvPr/>
            </p:nvCxnSpPr>
            <p:spPr>
              <a:xfrm flipH="1">
                <a:off x="27410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2" name="Дуга 1451">
                <a:extLst>
                  <a:ext uri="{FF2B5EF4-FFF2-40B4-BE49-F238E27FC236}">
                    <a16:creationId xmlns:a16="http://schemas.microsoft.com/office/drawing/2014/main" id="{7A5FC2AC-8F3C-4677-B57A-26260F17E453}"/>
                  </a:ext>
                </a:extLst>
              </p:cNvPr>
              <p:cNvSpPr/>
              <p:nvPr/>
            </p:nvSpPr>
            <p:spPr>
              <a:xfrm>
                <a:off x="-19966" y="50665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3" name="Дуга 1452">
                <a:extLst>
                  <a:ext uri="{FF2B5EF4-FFF2-40B4-BE49-F238E27FC236}">
                    <a16:creationId xmlns:a16="http://schemas.microsoft.com/office/drawing/2014/main" id="{BC4A860E-FF42-4EA6-81CB-79D3DF2ADB8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4" name="Прямоугольник 1453">
                <a:extLst>
                  <a:ext uri="{FF2B5EF4-FFF2-40B4-BE49-F238E27FC236}">
                    <a16:creationId xmlns:a16="http://schemas.microsoft.com/office/drawing/2014/main" id="{09E41F0F-8794-4CDD-8BC5-4460D29BDFE1}"/>
                  </a:ext>
                </a:extLst>
              </p:cNvPr>
              <p:cNvSpPr/>
              <p:nvPr/>
            </p:nvSpPr>
            <p:spPr>
              <a:xfrm>
                <a:off x="89801" y="5133907"/>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5" name="Прямоугольник 1454">
                <a:extLst>
                  <a:ext uri="{FF2B5EF4-FFF2-40B4-BE49-F238E27FC236}">
                    <a16:creationId xmlns:a16="http://schemas.microsoft.com/office/drawing/2014/main" id="{4CE7124D-46DB-47C9-A46B-7CCB074F1CC1}"/>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934929A1-E648-4CF4-9607-F89036286E91}"/>
                  </a:ext>
                </a:extLst>
              </p:cNvPr>
              <p:cNvSpPr/>
              <p:nvPr/>
            </p:nvSpPr>
            <p:spPr>
              <a:xfrm>
                <a:off x="273845" y="5369739"/>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663E92DE-B87E-4F13-BEF8-35E0CE4F807A}"/>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129F1AE8-8268-489E-9BF8-86197B4B54FF}"/>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BC85A337-A9BA-4E12-A07A-49BABF031561}"/>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BB048DF3-8268-4C88-9926-546D5FDD52A2}"/>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CEBFD688-61A1-435A-A428-F52CA1DF0E85}"/>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F41E7016-1332-40FE-A4AE-7B5C13585FA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71CC182F-028D-4CAE-8B97-0AB3D339430C}"/>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4B2C33EF-C6BC-44F9-BB98-FE9DCD04F59B}"/>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5" name="Прямая соединительная линия 1464">
                <a:extLst>
                  <a:ext uri="{FF2B5EF4-FFF2-40B4-BE49-F238E27FC236}">
                    <a16:creationId xmlns:a16="http://schemas.microsoft.com/office/drawing/2014/main" id="{CAECE26A-5E4A-4837-A147-690B4B1F3E40}"/>
                  </a:ext>
                </a:extLst>
              </p:cNvPr>
              <p:cNvCxnSpPr>
                <a:cxnSpLocks/>
              </p:cNvCxnSpPr>
              <p:nvPr/>
            </p:nvCxnSpPr>
            <p:spPr>
              <a:xfrm flipH="1">
                <a:off x="27410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6" name="Дуга 1465">
                <a:extLst>
                  <a:ext uri="{FF2B5EF4-FFF2-40B4-BE49-F238E27FC236}">
                    <a16:creationId xmlns:a16="http://schemas.microsoft.com/office/drawing/2014/main" id="{4E4013E5-1FA9-4482-9421-18B73C923F77}"/>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7" name="Дуга 1466">
                <a:extLst>
                  <a:ext uri="{FF2B5EF4-FFF2-40B4-BE49-F238E27FC236}">
                    <a16:creationId xmlns:a16="http://schemas.microsoft.com/office/drawing/2014/main" id="{8C4A42AB-B67F-4F70-988D-CCF2063C764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8" name="Прямоугольник 1467">
                <a:extLst>
                  <a:ext uri="{FF2B5EF4-FFF2-40B4-BE49-F238E27FC236}">
                    <a16:creationId xmlns:a16="http://schemas.microsoft.com/office/drawing/2014/main" id="{E96E198E-EC66-43E7-B2BC-55018C17AEFC}"/>
                  </a:ext>
                </a:extLst>
              </p:cNvPr>
              <p:cNvSpPr/>
              <p:nvPr/>
            </p:nvSpPr>
            <p:spPr>
              <a:xfrm>
                <a:off x="89801" y="52976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9" name="Прямоугольник 1468">
                <a:extLst>
                  <a:ext uri="{FF2B5EF4-FFF2-40B4-BE49-F238E27FC236}">
                    <a16:creationId xmlns:a16="http://schemas.microsoft.com/office/drawing/2014/main" id="{17138D04-B994-433A-82D1-B71ACB60BB17}"/>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70" name="Прямая соединительная линия 1469">
                <a:extLst>
                  <a:ext uri="{FF2B5EF4-FFF2-40B4-BE49-F238E27FC236}">
                    <a16:creationId xmlns:a16="http://schemas.microsoft.com/office/drawing/2014/main" id="{6EB78870-C440-465D-B02E-93C0CCFBEC40}"/>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F2A06A24-79F0-43EE-93E2-DB861E012D86}"/>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CE7790EA-EBFE-4FCA-8E17-049F3B56694B}"/>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7125F905-DCD5-4CDD-9AF7-962FDEF1F1F3}"/>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C2D001A6-D504-4E58-AA5B-761C2A6EF4F1}"/>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69B42DDB-58E1-4946-A766-9DDD3342F39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7" name="Прямая соединительная линия 1476">
                <a:extLst>
                  <a:ext uri="{FF2B5EF4-FFF2-40B4-BE49-F238E27FC236}">
                    <a16:creationId xmlns:a16="http://schemas.microsoft.com/office/drawing/2014/main" id="{80759962-816E-4342-887D-69E44576FA05}"/>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8" name="Прямая соединительная линия 1477">
                <a:extLst>
                  <a:ext uri="{FF2B5EF4-FFF2-40B4-BE49-F238E27FC236}">
                    <a16:creationId xmlns:a16="http://schemas.microsoft.com/office/drawing/2014/main" id="{0B5D6259-E02B-4653-8163-3DEE3279BC3E}"/>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9" name="Прямая соединительная линия 1478">
                <a:extLst>
                  <a:ext uri="{FF2B5EF4-FFF2-40B4-BE49-F238E27FC236}">
                    <a16:creationId xmlns:a16="http://schemas.microsoft.com/office/drawing/2014/main" id="{01720FD7-4596-4479-A500-B590E094556C}"/>
                  </a:ext>
                </a:extLst>
              </p:cNvPr>
              <p:cNvCxnSpPr>
                <a:cxnSpLocks/>
              </p:cNvCxnSpPr>
              <p:nvPr/>
            </p:nvCxnSpPr>
            <p:spPr>
              <a:xfrm flipH="1">
                <a:off x="27410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0" name="Дуга 1479">
                <a:extLst>
                  <a:ext uri="{FF2B5EF4-FFF2-40B4-BE49-F238E27FC236}">
                    <a16:creationId xmlns:a16="http://schemas.microsoft.com/office/drawing/2014/main" id="{4B42CFD6-91E0-4C7A-ABBB-B635E8D78CC8}"/>
                  </a:ext>
                </a:extLst>
              </p:cNvPr>
              <p:cNvSpPr/>
              <p:nvPr/>
            </p:nvSpPr>
            <p:spPr>
              <a:xfrm>
                <a:off x="-19966" y="53854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1" name="Дуга 1480">
                <a:extLst>
                  <a:ext uri="{FF2B5EF4-FFF2-40B4-BE49-F238E27FC236}">
                    <a16:creationId xmlns:a16="http://schemas.microsoft.com/office/drawing/2014/main" id="{8E0FC1A0-7233-48AA-8F41-403E952A7075}"/>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82" name="Прямоугольник 1481">
                <a:extLst>
                  <a:ext uri="{FF2B5EF4-FFF2-40B4-BE49-F238E27FC236}">
                    <a16:creationId xmlns:a16="http://schemas.microsoft.com/office/drawing/2014/main" id="{30B13762-F312-4021-9641-50C6D5BFA985}"/>
                  </a:ext>
                </a:extLst>
              </p:cNvPr>
              <p:cNvSpPr/>
              <p:nvPr/>
            </p:nvSpPr>
            <p:spPr>
              <a:xfrm>
                <a:off x="89801" y="5452774"/>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3" name="Прямоугольник 1482">
                <a:extLst>
                  <a:ext uri="{FF2B5EF4-FFF2-40B4-BE49-F238E27FC236}">
                    <a16:creationId xmlns:a16="http://schemas.microsoft.com/office/drawing/2014/main" id="{3F627BE0-0296-435B-81BA-19F5E3A311AD}"/>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4" name="Прямоугольник 1483">
                <a:extLst>
                  <a:ext uri="{FF2B5EF4-FFF2-40B4-BE49-F238E27FC236}">
                    <a16:creationId xmlns:a16="http://schemas.microsoft.com/office/drawing/2014/main" id="{A385A8BF-41D0-408B-9EBC-E2C07508B304}"/>
                  </a:ext>
                </a:extLst>
              </p:cNvPr>
              <p:cNvSpPr/>
              <p:nvPr/>
            </p:nvSpPr>
            <p:spPr>
              <a:xfrm>
                <a:off x="273845" y="5688606"/>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5" name="Прямая соединительная линия 1484">
                <a:extLst>
                  <a:ext uri="{FF2B5EF4-FFF2-40B4-BE49-F238E27FC236}">
                    <a16:creationId xmlns:a16="http://schemas.microsoft.com/office/drawing/2014/main" id="{C3727B3B-CE76-4106-916E-3CF0A0308A7B}"/>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000155F0-2961-477E-957A-B9B5B24DF0C8}"/>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B91BEE40-CB8F-4E58-8F2E-AF7580EC8AD9}"/>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C23A4F8E-8D54-4EB4-A469-81E55495CB5C}"/>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9" name="Прямая соединительная линия 1488">
                <a:extLst>
                  <a:ext uri="{FF2B5EF4-FFF2-40B4-BE49-F238E27FC236}">
                    <a16:creationId xmlns:a16="http://schemas.microsoft.com/office/drawing/2014/main" id="{1700C9CB-0185-407B-AD97-486EF62EFD0B}"/>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0" name="Прямая соединительная линия 1489">
                <a:extLst>
                  <a:ext uri="{FF2B5EF4-FFF2-40B4-BE49-F238E27FC236}">
                    <a16:creationId xmlns:a16="http://schemas.microsoft.com/office/drawing/2014/main" id="{B4EF113F-E231-4C37-B135-74CA27CD1AEB}"/>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1" name="Прямая соединительная линия 1490">
                <a:extLst>
                  <a:ext uri="{FF2B5EF4-FFF2-40B4-BE49-F238E27FC236}">
                    <a16:creationId xmlns:a16="http://schemas.microsoft.com/office/drawing/2014/main" id="{7A47EFF5-7A09-4F8D-87D3-2AEBC7BEC484}"/>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2" name="Прямая соединительная линия 1491">
                <a:extLst>
                  <a:ext uri="{FF2B5EF4-FFF2-40B4-BE49-F238E27FC236}">
                    <a16:creationId xmlns:a16="http://schemas.microsoft.com/office/drawing/2014/main" id="{186B1128-22D3-4217-B26F-B5976266822F}"/>
                  </a:ext>
                </a:extLst>
              </p:cNvPr>
              <p:cNvCxnSpPr>
                <a:cxnSpLocks/>
              </p:cNvCxnSpPr>
              <p:nvPr/>
            </p:nvCxnSpPr>
            <p:spPr>
              <a:xfrm flipH="1">
                <a:off x="280458"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3" name="Прямая соединительная линия 1492">
                <a:extLst>
                  <a:ext uri="{FF2B5EF4-FFF2-40B4-BE49-F238E27FC236}">
                    <a16:creationId xmlns:a16="http://schemas.microsoft.com/office/drawing/2014/main" id="{FD229CD8-E293-4311-80FD-D788BBEA1FBB}"/>
                  </a:ext>
                </a:extLst>
              </p:cNvPr>
              <p:cNvCxnSpPr>
                <a:cxnSpLocks/>
              </p:cNvCxnSpPr>
              <p:nvPr/>
            </p:nvCxnSpPr>
            <p:spPr>
              <a:xfrm flipH="1">
                <a:off x="27410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94" name="Дуга 1493">
                <a:extLst>
                  <a:ext uri="{FF2B5EF4-FFF2-40B4-BE49-F238E27FC236}">
                    <a16:creationId xmlns:a16="http://schemas.microsoft.com/office/drawing/2014/main" id="{EC6A1312-C6C3-4909-929B-323DEE1E39C6}"/>
                  </a:ext>
                </a:extLst>
              </p:cNvPr>
              <p:cNvSpPr/>
              <p:nvPr/>
            </p:nvSpPr>
            <p:spPr>
              <a:xfrm>
                <a:off x="-19966" y="55492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5" name="Дуга 1494">
                <a:extLst>
                  <a:ext uri="{FF2B5EF4-FFF2-40B4-BE49-F238E27FC236}">
                    <a16:creationId xmlns:a16="http://schemas.microsoft.com/office/drawing/2014/main" id="{BB9B74D2-CD79-4E1D-80D0-74D12A6A9FD0}"/>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6" name="Прямоугольник 1495">
                <a:extLst>
                  <a:ext uri="{FF2B5EF4-FFF2-40B4-BE49-F238E27FC236}">
                    <a16:creationId xmlns:a16="http://schemas.microsoft.com/office/drawing/2014/main" id="{A2117E2A-D876-4C6D-9DC8-CAD270DD213C}"/>
                  </a:ext>
                </a:extLst>
              </p:cNvPr>
              <p:cNvSpPr/>
              <p:nvPr/>
            </p:nvSpPr>
            <p:spPr>
              <a:xfrm>
                <a:off x="89801" y="5616539"/>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7" name="Прямоугольник 1496">
                <a:extLst>
                  <a:ext uri="{FF2B5EF4-FFF2-40B4-BE49-F238E27FC236}">
                    <a16:creationId xmlns:a16="http://schemas.microsoft.com/office/drawing/2014/main" id="{918D5BAA-09A9-438F-B822-C8040D5781A2}"/>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8" name="Прямая соединительная линия 1497">
                <a:extLst>
                  <a:ext uri="{FF2B5EF4-FFF2-40B4-BE49-F238E27FC236}">
                    <a16:creationId xmlns:a16="http://schemas.microsoft.com/office/drawing/2014/main" id="{399163FF-BD8F-42FE-B030-7D272D751F82}"/>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9B193798-6720-4BA4-9C2B-AF2C71D4999E}"/>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436B4C47-3799-4539-A59C-A7052D074BD6}"/>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65E9B1B0-1A78-4402-B3D3-8E5A117AB77E}"/>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2" name="Прямая соединительная линия 1501">
                <a:extLst>
                  <a:ext uri="{FF2B5EF4-FFF2-40B4-BE49-F238E27FC236}">
                    <a16:creationId xmlns:a16="http://schemas.microsoft.com/office/drawing/2014/main" id="{DF94CDB2-8925-4A65-BCE5-80C4872525D0}"/>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3" name="Прямая соединительная линия 1502">
                <a:extLst>
                  <a:ext uri="{FF2B5EF4-FFF2-40B4-BE49-F238E27FC236}">
                    <a16:creationId xmlns:a16="http://schemas.microsoft.com/office/drawing/2014/main" id="{81FFE917-F64B-4125-BA4F-E15122558233}"/>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4" name="Прямая соединительная линия 1503">
                <a:extLst>
                  <a:ext uri="{FF2B5EF4-FFF2-40B4-BE49-F238E27FC236}">
                    <a16:creationId xmlns:a16="http://schemas.microsoft.com/office/drawing/2014/main" id="{C2E3B873-14A5-4A3F-9568-91E2C1625E9D}"/>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5" name="Прямая соединительная линия 1504">
                <a:extLst>
                  <a:ext uri="{FF2B5EF4-FFF2-40B4-BE49-F238E27FC236}">
                    <a16:creationId xmlns:a16="http://schemas.microsoft.com/office/drawing/2014/main" id="{9B470D47-0F35-4479-BA4E-925233A186AB}"/>
                  </a:ext>
                </a:extLst>
              </p:cNvPr>
              <p:cNvCxnSpPr>
                <a:cxnSpLocks/>
              </p:cNvCxnSpPr>
              <p:nvPr/>
            </p:nvCxnSpPr>
            <p:spPr>
              <a:xfrm flipH="1">
                <a:off x="280458"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6" name="Прямая соединительная линия 1505">
                <a:extLst>
                  <a:ext uri="{FF2B5EF4-FFF2-40B4-BE49-F238E27FC236}">
                    <a16:creationId xmlns:a16="http://schemas.microsoft.com/office/drawing/2014/main" id="{84FE7068-187E-466E-A51D-57F8C6D1B087}"/>
                  </a:ext>
                </a:extLst>
              </p:cNvPr>
              <p:cNvCxnSpPr>
                <a:cxnSpLocks/>
              </p:cNvCxnSpPr>
              <p:nvPr/>
            </p:nvCxnSpPr>
            <p:spPr>
              <a:xfrm flipH="1">
                <a:off x="27410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7" name="Дуга 1506">
                <a:extLst>
                  <a:ext uri="{FF2B5EF4-FFF2-40B4-BE49-F238E27FC236}">
                    <a16:creationId xmlns:a16="http://schemas.microsoft.com/office/drawing/2014/main" id="{FD2AAF14-F5DE-478A-8965-3E9165B84C6C}"/>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8" name="Дуга 1507">
                <a:extLst>
                  <a:ext uri="{FF2B5EF4-FFF2-40B4-BE49-F238E27FC236}">
                    <a16:creationId xmlns:a16="http://schemas.microsoft.com/office/drawing/2014/main" id="{F7DF3A24-4A0E-40CD-9AF9-7744E612DCF9}"/>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9" name="Прямоугольник 1508">
                <a:extLst>
                  <a:ext uri="{FF2B5EF4-FFF2-40B4-BE49-F238E27FC236}">
                    <a16:creationId xmlns:a16="http://schemas.microsoft.com/office/drawing/2014/main" id="{F7DD141D-F92D-42DB-83EE-F6972F936188}"/>
                  </a:ext>
                </a:extLst>
              </p:cNvPr>
              <p:cNvSpPr/>
              <p:nvPr/>
            </p:nvSpPr>
            <p:spPr>
              <a:xfrm>
                <a:off x="89801" y="5771641"/>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0" name="Прямоугольник 1509">
                <a:extLst>
                  <a:ext uri="{FF2B5EF4-FFF2-40B4-BE49-F238E27FC236}">
                    <a16:creationId xmlns:a16="http://schemas.microsoft.com/office/drawing/2014/main" id="{79BA6996-1BFD-4465-9E46-6E119F827AAB}"/>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1" name="Прямоугольник 1510">
                <a:extLst>
                  <a:ext uri="{FF2B5EF4-FFF2-40B4-BE49-F238E27FC236}">
                    <a16:creationId xmlns:a16="http://schemas.microsoft.com/office/drawing/2014/main" id="{BB678307-B5E9-4942-A2BB-BA78BAC0363D}"/>
                  </a:ext>
                </a:extLst>
              </p:cNvPr>
              <p:cNvSpPr/>
              <p:nvPr/>
            </p:nvSpPr>
            <p:spPr>
              <a:xfrm>
                <a:off x="273845" y="6007472"/>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2" name="Прямая соединительная линия 1511">
                <a:extLst>
                  <a:ext uri="{FF2B5EF4-FFF2-40B4-BE49-F238E27FC236}">
                    <a16:creationId xmlns:a16="http://schemas.microsoft.com/office/drawing/2014/main" id="{BD7EF168-F223-4652-B31D-4C6F64EC6389}"/>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7020122D-D8A0-41AC-8793-90BFC900362D}"/>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4" name="Прямая соединительная линия 1513">
                <a:extLst>
                  <a:ext uri="{FF2B5EF4-FFF2-40B4-BE49-F238E27FC236}">
                    <a16:creationId xmlns:a16="http://schemas.microsoft.com/office/drawing/2014/main" id="{00A8D10A-BDDF-45F5-9A92-80B970E170F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5" name="Прямая соединительная линия 1514">
                <a:extLst>
                  <a:ext uri="{FF2B5EF4-FFF2-40B4-BE49-F238E27FC236}">
                    <a16:creationId xmlns:a16="http://schemas.microsoft.com/office/drawing/2014/main" id="{2ACC3CF8-DA73-4A06-8000-615ABF95DC8D}"/>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6" name="Прямая соединительная линия 1515">
                <a:extLst>
                  <a:ext uri="{FF2B5EF4-FFF2-40B4-BE49-F238E27FC236}">
                    <a16:creationId xmlns:a16="http://schemas.microsoft.com/office/drawing/2014/main" id="{94DC4BB9-AC63-4A86-A5A9-5E9B948A39CA}"/>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7" name="Прямая соединительная линия 1516">
                <a:extLst>
                  <a:ext uri="{FF2B5EF4-FFF2-40B4-BE49-F238E27FC236}">
                    <a16:creationId xmlns:a16="http://schemas.microsoft.com/office/drawing/2014/main" id="{26147B99-9568-48D3-9237-6129E6E11788}"/>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8" name="Прямая соединительная линия 1517">
                <a:extLst>
                  <a:ext uri="{FF2B5EF4-FFF2-40B4-BE49-F238E27FC236}">
                    <a16:creationId xmlns:a16="http://schemas.microsoft.com/office/drawing/2014/main" id="{646BC39E-CB8B-4492-AEAE-9F968AF3DE73}"/>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9" name="Прямая соединительная линия 1518">
                <a:extLst>
                  <a:ext uri="{FF2B5EF4-FFF2-40B4-BE49-F238E27FC236}">
                    <a16:creationId xmlns:a16="http://schemas.microsoft.com/office/drawing/2014/main" id="{82EA0A94-971B-4C76-9599-0965102D261E}"/>
                  </a:ext>
                </a:extLst>
              </p:cNvPr>
              <p:cNvCxnSpPr>
                <a:cxnSpLocks/>
              </p:cNvCxnSpPr>
              <p:nvPr/>
            </p:nvCxnSpPr>
            <p:spPr>
              <a:xfrm flipH="1">
                <a:off x="280458"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A2111E61-CC02-4592-BE50-9EA339BC1ADC}"/>
                  </a:ext>
                </a:extLst>
              </p:cNvPr>
              <p:cNvCxnSpPr>
                <a:cxnSpLocks/>
              </p:cNvCxnSpPr>
              <p:nvPr/>
            </p:nvCxnSpPr>
            <p:spPr>
              <a:xfrm flipH="1">
                <a:off x="27410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1" name="Дуга 1520">
                <a:extLst>
                  <a:ext uri="{FF2B5EF4-FFF2-40B4-BE49-F238E27FC236}">
                    <a16:creationId xmlns:a16="http://schemas.microsoft.com/office/drawing/2014/main" id="{AB1E67F0-061E-4D99-8D45-456442273AAD}"/>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2" name="Дуга 1521">
                <a:extLst>
                  <a:ext uri="{FF2B5EF4-FFF2-40B4-BE49-F238E27FC236}">
                    <a16:creationId xmlns:a16="http://schemas.microsoft.com/office/drawing/2014/main" id="{94ECF550-7D89-4455-BC79-702E67CCCD92}"/>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3" name="Прямоугольник 1522">
                <a:extLst>
                  <a:ext uri="{FF2B5EF4-FFF2-40B4-BE49-F238E27FC236}">
                    <a16:creationId xmlns:a16="http://schemas.microsoft.com/office/drawing/2014/main" id="{121C2128-AC5B-4F82-B2E7-A4B8FE712E00}"/>
                  </a:ext>
                </a:extLst>
              </p:cNvPr>
              <p:cNvSpPr/>
              <p:nvPr/>
            </p:nvSpPr>
            <p:spPr>
              <a:xfrm>
                <a:off x="89801" y="5935405"/>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4" name="Прямоугольник 1523">
                <a:extLst>
                  <a:ext uri="{FF2B5EF4-FFF2-40B4-BE49-F238E27FC236}">
                    <a16:creationId xmlns:a16="http://schemas.microsoft.com/office/drawing/2014/main" id="{646D0879-F6A3-40D6-855E-E4849261DBB2}"/>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25" name="Прямая соединительная линия 1524">
                <a:extLst>
                  <a:ext uri="{FF2B5EF4-FFF2-40B4-BE49-F238E27FC236}">
                    <a16:creationId xmlns:a16="http://schemas.microsoft.com/office/drawing/2014/main" id="{C080AF84-92A2-41BB-9C17-049922F0934F}"/>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6" name="Прямая соединительная линия 1525">
                <a:extLst>
                  <a:ext uri="{FF2B5EF4-FFF2-40B4-BE49-F238E27FC236}">
                    <a16:creationId xmlns:a16="http://schemas.microsoft.com/office/drawing/2014/main" id="{B1253E06-1FA5-4879-B050-90C39EB39056}"/>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7" name="Прямая соединительная линия 1526">
                <a:extLst>
                  <a:ext uri="{FF2B5EF4-FFF2-40B4-BE49-F238E27FC236}">
                    <a16:creationId xmlns:a16="http://schemas.microsoft.com/office/drawing/2014/main" id="{B6EE3C33-D43D-4A90-92C4-553FB7AB04A0}"/>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8" name="Прямая соединительная линия 1527">
                <a:extLst>
                  <a:ext uri="{FF2B5EF4-FFF2-40B4-BE49-F238E27FC236}">
                    <a16:creationId xmlns:a16="http://schemas.microsoft.com/office/drawing/2014/main" id="{357465E8-0F80-4A2B-BE86-2CEC12B5DFE5}"/>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9" name="Прямая соединительная линия 1528">
                <a:extLst>
                  <a:ext uri="{FF2B5EF4-FFF2-40B4-BE49-F238E27FC236}">
                    <a16:creationId xmlns:a16="http://schemas.microsoft.com/office/drawing/2014/main" id="{99678B4D-919A-40D4-B870-059556ADDA2C}"/>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0" name="Прямая соединительная линия 1529">
                <a:extLst>
                  <a:ext uri="{FF2B5EF4-FFF2-40B4-BE49-F238E27FC236}">
                    <a16:creationId xmlns:a16="http://schemas.microsoft.com/office/drawing/2014/main" id="{DEC20F7D-22B3-4A06-A077-E39A4F973FD3}"/>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63179B72-7DB0-4130-9339-D1BA92A61B9B}"/>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791A8E7F-C219-4284-A60D-A72BF3B7F955}"/>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497C93-E2C8-4CA9-A09A-FD22C618CF17}"/>
                  </a:ext>
                </a:extLst>
              </p:cNvPr>
              <p:cNvCxnSpPr>
                <a:cxnSpLocks/>
              </p:cNvCxnSpPr>
              <p:nvPr/>
            </p:nvCxnSpPr>
            <p:spPr>
              <a:xfrm flipH="1">
                <a:off x="27410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4" name="Дуга 1533">
                <a:extLst>
                  <a:ext uri="{FF2B5EF4-FFF2-40B4-BE49-F238E27FC236}">
                    <a16:creationId xmlns:a16="http://schemas.microsoft.com/office/drawing/2014/main" id="{79CB2562-5504-4263-925B-C09325076766}"/>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5" name="Дуга 1534">
                <a:extLst>
                  <a:ext uri="{FF2B5EF4-FFF2-40B4-BE49-F238E27FC236}">
                    <a16:creationId xmlns:a16="http://schemas.microsoft.com/office/drawing/2014/main" id="{150AAA9F-940A-4491-8AAE-9CD4AA6ADC9B}"/>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6" name="Прямоугольник 1535">
                <a:extLst>
                  <a:ext uri="{FF2B5EF4-FFF2-40B4-BE49-F238E27FC236}">
                    <a16:creationId xmlns:a16="http://schemas.microsoft.com/office/drawing/2014/main" id="{861923E0-6924-422A-93D5-5250AE96FFA2}"/>
                  </a:ext>
                </a:extLst>
              </p:cNvPr>
              <p:cNvSpPr/>
              <p:nvPr/>
            </p:nvSpPr>
            <p:spPr>
              <a:xfrm>
                <a:off x="89801" y="6090507"/>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7" name="Прямоугольник 1536">
                <a:extLst>
                  <a:ext uri="{FF2B5EF4-FFF2-40B4-BE49-F238E27FC236}">
                    <a16:creationId xmlns:a16="http://schemas.microsoft.com/office/drawing/2014/main" id="{0CFC1E80-A1A6-4E04-985D-C75BAB6F3C79}"/>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Прямоугольник 1537">
                <a:extLst>
                  <a:ext uri="{FF2B5EF4-FFF2-40B4-BE49-F238E27FC236}">
                    <a16:creationId xmlns:a16="http://schemas.microsoft.com/office/drawing/2014/main" id="{422420C9-1AA5-4899-B74E-22C8F99B9F4B}"/>
                  </a:ext>
                </a:extLst>
              </p:cNvPr>
              <p:cNvSpPr/>
              <p:nvPr/>
            </p:nvSpPr>
            <p:spPr>
              <a:xfrm>
                <a:off x="273845" y="6326337"/>
                <a:ext cx="120827" cy="99060"/>
              </a:xfrm>
              <a:prstGeom prst="rect">
                <a:avLst/>
              </a:prstGeom>
              <a:solidFill>
                <a:schemeClr val="bg1"/>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9" name="Прямая соединительная линия 1538">
                <a:extLst>
                  <a:ext uri="{FF2B5EF4-FFF2-40B4-BE49-F238E27FC236}">
                    <a16:creationId xmlns:a16="http://schemas.microsoft.com/office/drawing/2014/main" id="{097AE656-28CF-4031-BAA5-346DB65010B8}"/>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0" name="Прямая соединительная линия 1539">
                <a:extLst>
                  <a:ext uri="{FF2B5EF4-FFF2-40B4-BE49-F238E27FC236}">
                    <a16:creationId xmlns:a16="http://schemas.microsoft.com/office/drawing/2014/main" id="{DB0F5F28-9739-4BEA-B633-CB2B420B4930}"/>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1" name="Прямая соединительная линия 1540">
                <a:extLst>
                  <a:ext uri="{FF2B5EF4-FFF2-40B4-BE49-F238E27FC236}">
                    <a16:creationId xmlns:a16="http://schemas.microsoft.com/office/drawing/2014/main" id="{D6A1664E-07FD-4339-8BBE-9D02D33CA6B8}"/>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BDE433F5-59AD-4619-A138-40C547ADA04E}"/>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4BA314F-701B-43EA-B501-9E98D4DC0E51}"/>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78E3D491-CC92-4168-9F4A-B15DAB30BD70}"/>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99DAE2D0-0307-41D2-A039-74B7C7911FB3}"/>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DA70C5DC-B8AB-48E4-9657-D71A18F11CCE}"/>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35C06578-E3D2-40E7-8204-34479A2C3D38}"/>
                  </a:ext>
                </a:extLst>
              </p:cNvPr>
              <p:cNvCxnSpPr>
                <a:cxnSpLocks/>
              </p:cNvCxnSpPr>
              <p:nvPr/>
            </p:nvCxnSpPr>
            <p:spPr>
              <a:xfrm flipH="1">
                <a:off x="27410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E74DFFE3-B423-43F7-8506-54A6435E43B7}"/>
                  </a:ext>
                </a:extLst>
              </p:cNvPr>
              <p:cNvSpPr/>
              <p:nvPr/>
            </p:nvSpPr>
            <p:spPr>
              <a:xfrm>
                <a:off x="-19966" y="618695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A3351AAB-B107-4203-9ED4-39457103E209}"/>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3440D511-F0D6-42DC-975B-338E20F6F894}"/>
                  </a:ext>
                </a:extLst>
              </p:cNvPr>
              <p:cNvSpPr/>
              <p:nvPr/>
            </p:nvSpPr>
            <p:spPr>
              <a:xfrm>
                <a:off x="89801" y="6254270"/>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3B8474F7-3F16-4E04-9C1F-A8E14472540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0023A439-6107-45C2-AF0F-80DBF5C1AE75}"/>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A0CC1ABC-F161-44E4-BBA0-A83844378C58}"/>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AFFD4A2F-EC73-40E2-90F2-C8B069AC5B8B}"/>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992AB38D-1406-456F-B3D1-D543D21C0610}"/>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5D38073B-BDA8-4B20-8C9D-185C69D8A1A1}"/>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80C7E05F-1E52-40EF-ADB6-5C883969C307}"/>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2FD4D4D3-38B8-4291-8B10-1EEC0F1AB322}"/>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A306079E-1D4E-45EE-8A91-D5D155AE4240}"/>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0" name="Прямая соединительная линия 1559">
                <a:extLst>
                  <a:ext uri="{FF2B5EF4-FFF2-40B4-BE49-F238E27FC236}">
                    <a16:creationId xmlns:a16="http://schemas.microsoft.com/office/drawing/2014/main" id="{482B00D4-F831-4AE3-8949-A2BDB2A8D3D8}"/>
                  </a:ext>
                </a:extLst>
              </p:cNvPr>
              <p:cNvCxnSpPr>
                <a:cxnSpLocks/>
              </p:cNvCxnSpPr>
              <p:nvPr/>
            </p:nvCxnSpPr>
            <p:spPr>
              <a:xfrm flipH="1">
                <a:off x="27410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1" name="Дуга 1560">
                <a:extLst>
                  <a:ext uri="{FF2B5EF4-FFF2-40B4-BE49-F238E27FC236}">
                    <a16:creationId xmlns:a16="http://schemas.microsoft.com/office/drawing/2014/main" id="{173DFD7E-273D-42D1-9D34-DCE6BDD38030}"/>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2" name="Дуга 1561">
                <a:extLst>
                  <a:ext uri="{FF2B5EF4-FFF2-40B4-BE49-F238E27FC236}">
                    <a16:creationId xmlns:a16="http://schemas.microsoft.com/office/drawing/2014/main" id="{E00FBF89-6226-4B37-AA7A-0FC39EED7222}"/>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3" name="Прямоугольник 1562">
                <a:extLst>
                  <a:ext uri="{FF2B5EF4-FFF2-40B4-BE49-F238E27FC236}">
                    <a16:creationId xmlns:a16="http://schemas.microsoft.com/office/drawing/2014/main" id="{9215C056-8FA8-416F-89C1-66E2D09F87BC}"/>
                  </a:ext>
                </a:extLst>
              </p:cNvPr>
              <p:cNvSpPr/>
              <p:nvPr/>
            </p:nvSpPr>
            <p:spPr>
              <a:xfrm>
                <a:off x="89801" y="6409372"/>
                <a:ext cx="114624" cy="45719"/>
              </a:xfrm>
              <a:prstGeom prst="rect">
                <a:avLst/>
              </a:prstGeom>
              <a:solidFill>
                <a:srgbClr val="0C183B"/>
              </a:solidFill>
              <a:ln>
                <a:solidFill>
                  <a:srgbClr val="0C183B"/>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grpSp>
    </p:spTree>
    <p:extLst>
      <p:ext uri="{BB962C8B-B14F-4D97-AF65-F5344CB8AC3E}">
        <p14:creationId xmlns:p14="http://schemas.microsoft.com/office/powerpoint/2010/main" val="39677124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2.5E-6 0 L 0.94844 0.00787 " pathEditMode="relative" rAng="0" ptsTypes="AA">
                                      <p:cBhvr>
                                        <p:cTn id="6" dur="2000" fill="hold"/>
                                        <p:tgtEl>
                                          <p:spTgt spid="525"/>
                                        </p:tgtEl>
                                        <p:attrNameLst>
                                          <p:attrName>ppt_x</p:attrName>
                                          <p:attrName>ppt_y</p:attrName>
                                        </p:attrNameLst>
                                      </p:cBhvr>
                                      <p:rCtr x="47422" y="39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642850" y="369122"/>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999658" y="357416"/>
            <a:ext cx="8218343" cy="683264"/>
          </a:xfrm>
          <a:prstGeom prst="rect">
            <a:avLst/>
          </a:prstGeom>
          <a:noFill/>
        </p:spPr>
        <p:txBody>
          <a:bodyPr wrap="square" rtlCol="0">
            <a:spAutoFit/>
          </a:bodyPr>
          <a:lstStyle/>
          <a:p>
            <a:pPr algn="ctr">
              <a:lnSpc>
                <a:spcPct val="80000"/>
              </a:lnSpc>
            </a:pPr>
            <a:r>
              <a:rPr lang="uk-UA" sz="2400" b="1" dirty="0">
                <a:solidFill>
                  <a:srgbClr val="0C0E3B"/>
                </a:solidFill>
                <a:latin typeface="Times New Roman" pitchFamily="18" charset="0"/>
                <a:cs typeface="Times New Roman" pitchFamily="18" charset="0"/>
              </a:rPr>
              <a:t>Основні завдання та функції, які виконувалися підрозділом поліції у звітному році</a:t>
            </a:r>
            <a:endParaRPr lang="uk-UA" sz="2100" dirty="0">
              <a:solidFill>
                <a:srgbClr val="0C0E3B"/>
              </a:solidFill>
              <a:latin typeface="Times New Roman" pitchFamily="18" charset="0"/>
              <a:cs typeface="Times New Roman" pitchFamily="18" charset="0"/>
            </a:endParaRP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610" name="Текст 2"/>
          <p:cNvSpPr txBox="1">
            <a:spLocks/>
          </p:cNvSpPr>
          <p:nvPr/>
        </p:nvSpPr>
        <p:spPr>
          <a:xfrm>
            <a:off x="1527713" y="970469"/>
            <a:ext cx="9867701" cy="531315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300" dirty="0">
                <a:latin typeface="Times New Roman" pitchFamily="18" charset="0"/>
                <a:cs typeface="Times New Roman" pitchFamily="18" charset="0"/>
              </a:rPr>
              <a:t>Протягом 2025 року пріоритетними завданнями Баштанського РВП ГУНП в Миколаївській області визначено:</a:t>
            </a:r>
          </a:p>
          <a:p>
            <a:pPr marL="171450" indent="-171450" algn="just"/>
            <a:r>
              <a:rPr lang="uk-UA" sz="1300" dirty="0">
                <a:latin typeface="Times New Roman" pitchFamily="18" charset="0"/>
                <a:cs typeface="Times New Roman" pitchFamily="18" charset="0"/>
              </a:rPr>
              <a:t>дотримання законності при прийнятті та реєстрації заяв і повідомлень про вчинені кримінальні правопорушення та інші події;</a:t>
            </a:r>
          </a:p>
          <a:p>
            <a:pPr marL="171450" indent="-171450" algn="just"/>
            <a:r>
              <a:rPr lang="uk-UA" sz="1300" dirty="0">
                <a:latin typeface="Times New Roman" pitchFamily="18" charset="0"/>
                <a:cs typeface="Times New Roman" pitchFamily="18" charset="0"/>
              </a:rPr>
              <a:t>підвищення ефективності розкриття та розслідування тяжких та особливо тяжких злочинів майнової спрямованості, а також скоєних проти життя та здоров’я громадян;</a:t>
            </a:r>
          </a:p>
          <a:p>
            <a:pPr marL="171450" indent="-171450" algn="just"/>
            <a:r>
              <a:rPr lang="uk-UA" sz="1300" dirty="0">
                <a:latin typeface="Times New Roman" pitchFamily="18" charset="0"/>
                <a:cs typeface="Times New Roman" pitchFamily="18" charset="0"/>
              </a:rPr>
              <a:t>протидія незаконному обігу вогнепальної зброї, боєприпасів та вибухових речовин та території обслуговування РВП, а також виявлення та документування організованих злочинних груп, які спеціалізуються на торгівлі ними;</a:t>
            </a:r>
          </a:p>
          <a:p>
            <a:pPr marL="171450" indent="-171450" algn="just"/>
            <a:r>
              <a:rPr lang="uk-UA" sz="1300" dirty="0">
                <a:latin typeface="Times New Roman" pitchFamily="18" charset="0"/>
                <a:cs typeface="Times New Roman" pitchFamily="18" charset="0"/>
              </a:rPr>
              <a:t>виявлення та документування кримінальних правопорушень у сфері незаконного обігу наркотиків, перекриття каналів контрабандного переміщення наркотичних засобів, а також запобігання фактам використання та легалізації доходів здобутих від наркобізнесу;</a:t>
            </a:r>
          </a:p>
          <a:p>
            <a:pPr marL="171450" indent="-171450" algn="just"/>
            <a:r>
              <a:rPr lang="uk-UA" sz="1300" dirty="0">
                <a:latin typeface="Times New Roman" pitchFamily="18" charset="0"/>
                <a:cs typeface="Times New Roman" pitchFamily="18" charset="0"/>
              </a:rPr>
              <a:t>ужиття заходів з припинення поширення та вживання наркотичних засобів, психотропних речовин, їх аналогів або прекурсорів (торгівля наркотиками через мережу </a:t>
            </a:r>
            <a:r>
              <a:rPr lang="uk-UA" sz="1300" dirty="0" smtClean="0">
                <a:latin typeface="Times New Roman" pitchFamily="18" charset="0"/>
                <a:cs typeface="Times New Roman" pitchFamily="18" charset="0"/>
              </a:rPr>
              <a:t>інтернет</a:t>
            </a:r>
            <a:r>
              <a:rPr lang="uk-UA" sz="1300" dirty="0">
                <a:latin typeface="Times New Roman" pitchFamily="18" charset="0"/>
                <a:cs typeface="Times New Roman" pitchFamily="18" charset="0"/>
              </a:rPr>
              <a:t>);</a:t>
            </a:r>
          </a:p>
          <a:p>
            <a:pPr marL="171450" indent="-171450" algn="just"/>
            <a:r>
              <a:rPr lang="uk-UA" sz="1300" dirty="0">
                <a:latin typeface="Times New Roman" pitchFamily="18" charset="0"/>
                <a:cs typeface="Times New Roman" pitchFamily="18" charset="0"/>
              </a:rPr>
              <a:t>протидія злочинам проти власності </a:t>
            </a:r>
            <a:r>
              <a:rPr lang="uk-UA" sz="1300" i="1" dirty="0">
                <a:latin typeface="Times New Roman" pitchFamily="18" charset="0"/>
                <a:cs typeface="Times New Roman" pitchFamily="18" charset="0"/>
              </a:rPr>
              <a:t>(крадіжки з проникненням у житло, кишенькові крадіжки та шахрайства);</a:t>
            </a:r>
            <a:endParaRPr lang="uk-UA" sz="1300" dirty="0">
              <a:latin typeface="Times New Roman" pitchFamily="18" charset="0"/>
              <a:cs typeface="Times New Roman" pitchFamily="18" charset="0"/>
            </a:endParaRPr>
          </a:p>
          <a:p>
            <a:pPr marL="171450" indent="-171450" algn="just"/>
            <a:r>
              <a:rPr lang="uk-UA" sz="1300" dirty="0">
                <a:latin typeface="Times New Roman" pitchFamily="18" charset="0"/>
                <a:cs typeface="Times New Roman" pitchFamily="18" charset="0"/>
              </a:rPr>
              <a:t>підвищення ефективності розкриття та розслідування кримінальних правопорушень у бюджетній сфері;</a:t>
            </a:r>
          </a:p>
          <a:p>
            <a:pPr marL="171450" indent="-171450" algn="just"/>
            <a:r>
              <a:rPr lang="uk-UA" sz="1300" dirty="0">
                <a:latin typeface="Times New Roman" pitchFamily="18" charset="0"/>
                <a:cs typeface="Times New Roman" pitchFamily="18" charset="0"/>
              </a:rPr>
              <a:t>удосконалення та поширення на території обслуговування РВП комплексної інтелектуальної системи відеоспостереження з потужною аналітичною складовою;</a:t>
            </a:r>
          </a:p>
          <a:p>
            <a:pPr marL="171450" indent="-171450" algn="just"/>
            <a:r>
              <a:rPr lang="uk-UA" sz="1300" dirty="0">
                <a:latin typeface="Times New Roman" pitchFamily="18" charset="0"/>
                <a:cs typeface="Times New Roman" pitchFamily="18" charset="0"/>
              </a:rPr>
              <a:t>удосконалення оперативного реагування нарядів поліції на заяви та повідомлення про кримінальні, адміністративні правопорушення та інші події;</a:t>
            </a:r>
          </a:p>
          <a:p>
            <a:pPr marL="171450" indent="-171450" algn="just"/>
            <a:r>
              <a:rPr lang="uk-UA" sz="1300" dirty="0">
                <a:latin typeface="Times New Roman" pitchFamily="18" charset="0"/>
                <a:cs typeface="Times New Roman" pitchFamily="18" charset="0"/>
              </a:rPr>
              <a:t>створення безпекового середовища в територіальних громадах (реалізація проекту </a:t>
            </a:r>
            <a:r>
              <a:rPr lang="uk-UA" sz="1300" b="1" dirty="0">
                <a:latin typeface="Times New Roman" pitchFamily="18" charset="0"/>
                <a:cs typeface="Times New Roman" pitchFamily="18" charset="0"/>
              </a:rPr>
              <a:t>«Поліцейський офіцер громади»);</a:t>
            </a:r>
            <a:endParaRPr lang="uk-UA" sz="1300" dirty="0">
              <a:latin typeface="Times New Roman" pitchFamily="18" charset="0"/>
              <a:cs typeface="Times New Roman" pitchFamily="18" charset="0"/>
            </a:endParaRPr>
          </a:p>
          <a:p>
            <a:pPr marL="171450" indent="-171450" algn="just"/>
            <a:r>
              <a:rPr lang="uk-UA" sz="1300" dirty="0">
                <a:latin typeface="Times New Roman" pitchFamily="18" charset="0"/>
                <a:cs typeface="Times New Roman" pitchFamily="18" charset="0"/>
              </a:rPr>
              <a:t>профілактика вуличної злочинності, запобігання скоєнню кримінальних правопорушень у громадських місцях;</a:t>
            </a:r>
          </a:p>
          <a:p>
            <a:pPr marL="171450" indent="-171450" algn="just"/>
            <a:r>
              <a:rPr lang="uk-UA" sz="1300" dirty="0" smtClean="0">
                <a:latin typeface="Times New Roman" pitchFamily="18" charset="0"/>
                <a:cs typeface="Times New Roman" pitchFamily="18" charset="0"/>
              </a:rPr>
              <a:t>розшук </a:t>
            </a:r>
            <a:r>
              <a:rPr lang="uk-UA" sz="1300" dirty="0">
                <a:latin typeface="Times New Roman" pitchFamily="18" charset="0"/>
                <a:cs typeface="Times New Roman" pitchFamily="18" charset="0"/>
              </a:rPr>
              <a:t>осіб військовослужбовців, які самовільно залишили місце служби.</a:t>
            </a:r>
          </a:p>
        </p:txBody>
      </p:sp>
    </p:spTree>
    <p:extLst>
      <p:ext uri="{BB962C8B-B14F-4D97-AF65-F5344CB8AC3E}">
        <p14:creationId xmlns:p14="http://schemas.microsoft.com/office/powerpoint/2010/main" val="474849416"/>
      </p:ext>
    </p:extLst>
  </p:cSld>
  <p:clrMapOvr>
    <a:masterClrMapping/>
  </p:clrMapOvr>
  <p:transition spd="slow">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Прямоугольник 580">
            <a:extLst>
              <a:ext uri="{FF2B5EF4-FFF2-40B4-BE49-F238E27FC236}">
                <a16:creationId xmlns:a16="http://schemas.microsoft.com/office/drawing/2014/main" id="{1413AC4B-3525-41B2-A6C1-7BF0B8465194}"/>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2" name="Прямоугольник 581">
            <a:extLst>
              <a:ext uri="{FF2B5EF4-FFF2-40B4-BE49-F238E27FC236}">
                <a16:creationId xmlns:a16="http://schemas.microsoft.com/office/drawing/2014/main" id="{8DBD4893-9FBF-4BF3-8CE2-5E95C36B4723}"/>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3" name="Прямоугольник 582">
            <a:extLst>
              <a:ext uri="{FF2B5EF4-FFF2-40B4-BE49-F238E27FC236}">
                <a16:creationId xmlns:a16="http://schemas.microsoft.com/office/drawing/2014/main" id="{0F150F5B-6914-452F-B5E8-9F63920D613D}"/>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4" name="Прямоугольник 583">
            <a:extLst>
              <a:ext uri="{FF2B5EF4-FFF2-40B4-BE49-F238E27FC236}">
                <a16:creationId xmlns:a16="http://schemas.microsoft.com/office/drawing/2014/main" id="{1434878F-3579-47B2-91C6-BAD1196B23BF}"/>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5" name="Прямоугольник 584">
            <a:extLst>
              <a:ext uri="{FF2B5EF4-FFF2-40B4-BE49-F238E27FC236}">
                <a16:creationId xmlns:a16="http://schemas.microsoft.com/office/drawing/2014/main" id="{028D5029-F6BE-4196-8A66-D0C685E87D97}"/>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6" name="Прямоугольник 585">
            <a:extLst>
              <a:ext uri="{FF2B5EF4-FFF2-40B4-BE49-F238E27FC236}">
                <a16:creationId xmlns:a16="http://schemas.microsoft.com/office/drawing/2014/main" id="{BCFCCDC7-4385-4E11-8E9A-C809550688C4}"/>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7" name="Прямоугольник 586">
            <a:extLst>
              <a:ext uri="{FF2B5EF4-FFF2-40B4-BE49-F238E27FC236}">
                <a16:creationId xmlns:a16="http://schemas.microsoft.com/office/drawing/2014/main" id="{848FB4BA-8EAC-4B4D-B03C-AA928CF9F9EA}"/>
              </a:ext>
            </a:extLst>
          </p:cNvPr>
          <p:cNvSpPr/>
          <p:nvPr/>
        </p:nvSpPr>
        <p:spPr>
          <a:xfrm flipH="1">
            <a:off x="140495" y="206828"/>
            <a:ext cx="11400651" cy="6388100"/>
          </a:xfrm>
          <a:prstGeom prst="rect">
            <a:avLst/>
          </a:prstGeom>
          <a:gradFill flip="none" rotWithShape="1">
            <a:gsLst>
              <a:gs pos="89000">
                <a:schemeClr val="bg1">
                  <a:lumMod val="95000"/>
                </a:schemeClr>
              </a:gs>
              <a:gs pos="100000">
                <a:schemeClr val="bg1">
                  <a:lumMod val="85000"/>
                </a:schemeClr>
              </a:gs>
              <a:gs pos="55000">
                <a:schemeClr val="bg1">
                  <a:lumMod val="95000"/>
                </a:schemeClr>
              </a:gs>
              <a:gs pos="63000">
                <a:schemeClr val="bg1">
                  <a:lumMod val="9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588" name="Прямоугольник 587">
            <a:extLst>
              <a:ext uri="{FF2B5EF4-FFF2-40B4-BE49-F238E27FC236}">
                <a16:creationId xmlns:a16="http://schemas.microsoft.com/office/drawing/2014/main" id="{D0A476A4-5A63-4CB8-A3A2-280E537824D0}"/>
              </a:ext>
            </a:extLst>
          </p:cNvPr>
          <p:cNvSpPr/>
          <p:nvPr/>
        </p:nvSpPr>
        <p:spPr>
          <a:xfrm>
            <a:off x="13339" y="206828"/>
            <a:ext cx="11574771" cy="6388100"/>
          </a:xfrm>
          <a:prstGeom prst="rect">
            <a:avLst/>
          </a:prstGeom>
          <a:gradFill flip="none" rotWithShape="1">
            <a:gsLst>
              <a:gs pos="100000">
                <a:srgbClr val="0176A9"/>
              </a:gs>
              <a:gs pos="85000">
                <a:srgbClr val="0C183B"/>
              </a:gs>
              <a:gs pos="0">
                <a:srgbClr val="AD2943"/>
              </a:gs>
              <a:gs pos="15000">
                <a:srgbClr val="0C183B"/>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p>
        </p:txBody>
      </p:sp>
      <p:sp>
        <p:nvSpPr>
          <p:cNvPr id="1587" name="Прямоугольник 1586">
            <a:extLst>
              <a:ext uri="{FF2B5EF4-FFF2-40B4-BE49-F238E27FC236}">
                <a16:creationId xmlns:a16="http://schemas.microsoft.com/office/drawing/2014/main" id="{5AE0FAC6-7A99-455D-AB6F-086874B80344}"/>
              </a:ext>
            </a:extLst>
          </p:cNvPr>
          <p:cNvSpPr/>
          <p:nvPr/>
        </p:nvSpPr>
        <p:spPr>
          <a:xfrm>
            <a:off x="344742" y="206827"/>
            <a:ext cx="11239268" cy="6388099"/>
          </a:xfrm>
          <a:prstGeom prst="rect">
            <a:avLst/>
          </a:prstGeom>
          <a:gradFill>
            <a:gsLst>
              <a:gs pos="0">
                <a:srgbClr val="942642">
                  <a:alpha val="55000"/>
                </a:srgbClr>
              </a:gs>
              <a:gs pos="85000">
                <a:srgbClr val="0C183B">
                  <a:alpha val="55000"/>
                </a:srgbClr>
              </a:gs>
              <a:gs pos="15000">
                <a:srgbClr val="0C183B">
                  <a:alpha val="55000"/>
                </a:srgbClr>
              </a:gs>
              <a:gs pos="100000">
                <a:srgbClr val="007BAF">
                  <a:alpha val="5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grpSp>
        <p:nvGrpSpPr>
          <p:cNvPr id="1131" name="Группа 1130">
            <a:extLst>
              <a:ext uri="{FF2B5EF4-FFF2-40B4-BE49-F238E27FC236}">
                <a16:creationId xmlns:a16="http://schemas.microsoft.com/office/drawing/2014/main" id="{A8CA339B-EAAD-4BB2-B7A1-C94BD6989BA4}"/>
              </a:ext>
            </a:extLst>
          </p:cNvPr>
          <p:cNvGrpSpPr/>
          <p:nvPr/>
        </p:nvGrpSpPr>
        <p:grpSpPr>
          <a:xfrm>
            <a:off x="-101183" y="431288"/>
            <a:ext cx="417086" cy="6014401"/>
            <a:chOff x="-22414" y="440690"/>
            <a:chExt cx="417086" cy="6014401"/>
          </a:xfrm>
        </p:grpSpPr>
        <p:sp>
          <p:nvSpPr>
            <p:cNvPr id="1132" name="Прямоугольник 1131">
              <a:extLst>
                <a:ext uri="{FF2B5EF4-FFF2-40B4-BE49-F238E27FC236}">
                  <a16:creationId xmlns:a16="http://schemas.microsoft.com/office/drawing/2014/main" id="{8E19DD53-2904-49EC-A4C9-D37F65D8D10C}"/>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33" name="Прямая соединительная линия 1132">
              <a:extLst>
                <a:ext uri="{FF2B5EF4-FFF2-40B4-BE49-F238E27FC236}">
                  <a16:creationId xmlns:a16="http://schemas.microsoft.com/office/drawing/2014/main" id="{9642C81D-EB40-4002-B865-18CC120771D2}"/>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4" name="Прямая соединительная линия 1133">
              <a:extLst>
                <a:ext uri="{FF2B5EF4-FFF2-40B4-BE49-F238E27FC236}">
                  <a16:creationId xmlns:a16="http://schemas.microsoft.com/office/drawing/2014/main" id="{EEB0493F-007F-48DF-9F49-E6EB732B7F0F}"/>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5" name="Прямая соединительная линия 1134">
              <a:extLst>
                <a:ext uri="{FF2B5EF4-FFF2-40B4-BE49-F238E27FC236}">
                  <a16:creationId xmlns:a16="http://schemas.microsoft.com/office/drawing/2014/main" id="{C32D355C-8E86-413D-A9C9-28AD6EAE735B}"/>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6" name="Прямая соединительная линия 1135">
              <a:extLst>
                <a:ext uri="{FF2B5EF4-FFF2-40B4-BE49-F238E27FC236}">
                  <a16:creationId xmlns:a16="http://schemas.microsoft.com/office/drawing/2014/main" id="{2DD11882-2698-4B32-9F0A-03D283E73A48}"/>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7" name="Прямая соединительная линия 1136">
              <a:extLst>
                <a:ext uri="{FF2B5EF4-FFF2-40B4-BE49-F238E27FC236}">
                  <a16:creationId xmlns:a16="http://schemas.microsoft.com/office/drawing/2014/main" id="{048F6B7A-34DC-4F92-BD1E-BD853E60AE8A}"/>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8" name="Прямая соединительная линия 1137">
              <a:extLst>
                <a:ext uri="{FF2B5EF4-FFF2-40B4-BE49-F238E27FC236}">
                  <a16:creationId xmlns:a16="http://schemas.microsoft.com/office/drawing/2014/main" id="{2B7D6026-1D8A-427E-A258-7276735CEE27}"/>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39" name="Прямая соединительная линия 1138">
              <a:extLst>
                <a:ext uri="{FF2B5EF4-FFF2-40B4-BE49-F238E27FC236}">
                  <a16:creationId xmlns:a16="http://schemas.microsoft.com/office/drawing/2014/main" id="{660DF034-C6CF-40EA-AB0C-5978C2715378}"/>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0" name="Прямая соединительная линия 1139">
              <a:extLst>
                <a:ext uri="{FF2B5EF4-FFF2-40B4-BE49-F238E27FC236}">
                  <a16:creationId xmlns:a16="http://schemas.microsoft.com/office/drawing/2014/main" id="{845AD38F-B7A1-4124-A861-30DBF859021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41" name="Дуга 1140">
              <a:extLst>
                <a:ext uri="{FF2B5EF4-FFF2-40B4-BE49-F238E27FC236}">
                  <a16:creationId xmlns:a16="http://schemas.microsoft.com/office/drawing/2014/main" id="{55DF76BB-9E65-4D56-8F40-8C93EE1C0D47}"/>
                </a:ext>
              </a:extLst>
            </p:cNvPr>
            <p:cNvSpPr/>
            <p:nvPr/>
          </p:nvSpPr>
          <p:spPr>
            <a:xfrm>
              <a:off x="-19966" y="4473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2" name="Дуга 1141">
              <a:extLst>
                <a:ext uri="{FF2B5EF4-FFF2-40B4-BE49-F238E27FC236}">
                  <a16:creationId xmlns:a16="http://schemas.microsoft.com/office/drawing/2014/main" id="{C311F7E4-D024-4259-9D41-58672681B352}"/>
                </a:ext>
              </a:extLst>
            </p:cNvPr>
            <p:cNvSpPr/>
            <p:nvPr/>
          </p:nvSpPr>
          <p:spPr>
            <a:xfrm>
              <a:off x="-22414" y="4918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43" name="Прямоугольник 1142">
              <a:extLst>
                <a:ext uri="{FF2B5EF4-FFF2-40B4-BE49-F238E27FC236}">
                  <a16:creationId xmlns:a16="http://schemas.microsoft.com/office/drawing/2014/main" id="{B5B4482E-AC61-4D78-A1C0-CCA958D371D8}"/>
                </a:ext>
              </a:extLst>
            </p:cNvPr>
            <p:cNvSpPr/>
            <p:nvPr/>
          </p:nvSpPr>
          <p:spPr>
            <a:xfrm>
              <a:off x="89801" y="5146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44" name="Прямоугольник 1143">
              <a:extLst>
                <a:ext uri="{FF2B5EF4-FFF2-40B4-BE49-F238E27FC236}">
                  <a16:creationId xmlns:a16="http://schemas.microsoft.com/office/drawing/2014/main" id="{70EC473D-DC5A-40E7-8F12-8AD9A71F7706}"/>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45" name="Прямая соединительная линия 1144">
              <a:extLst>
                <a:ext uri="{FF2B5EF4-FFF2-40B4-BE49-F238E27FC236}">
                  <a16:creationId xmlns:a16="http://schemas.microsoft.com/office/drawing/2014/main" id="{77F6A822-5F65-4C8A-8CBA-2B5EB6BAC904}"/>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6" name="Прямая соединительная линия 1145">
              <a:extLst>
                <a:ext uri="{FF2B5EF4-FFF2-40B4-BE49-F238E27FC236}">
                  <a16:creationId xmlns:a16="http://schemas.microsoft.com/office/drawing/2014/main" id="{E54DA1AA-5CA2-4473-9ACC-127A36AD19C1}"/>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7" name="Прямая соединительная линия 1146">
              <a:extLst>
                <a:ext uri="{FF2B5EF4-FFF2-40B4-BE49-F238E27FC236}">
                  <a16:creationId xmlns:a16="http://schemas.microsoft.com/office/drawing/2014/main" id="{7E77E7E0-36DD-4F1B-801E-46CBADB1ED2C}"/>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8" name="Прямая соединительная линия 1147">
              <a:extLst>
                <a:ext uri="{FF2B5EF4-FFF2-40B4-BE49-F238E27FC236}">
                  <a16:creationId xmlns:a16="http://schemas.microsoft.com/office/drawing/2014/main" id="{35C02782-C461-4429-B506-312FB483347B}"/>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49" name="Прямая соединительная линия 1148">
              <a:extLst>
                <a:ext uri="{FF2B5EF4-FFF2-40B4-BE49-F238E27FC236}">
                  <a16:creationId xmlns:a16="http://schemas.microsoft.com/office/drawing/2014/main" id="{C7CC91BA-A657-4D2F-B4D1-7A47B70F5FB3}"/>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0" name="Прямая соединительная линия 1149">
              <a:extLst>
                <a:ext uri="{FF2B5EF4-FFF2-40B4-BE49-F238E27FC236}">
                  <a16:creationId xmlns:a16="http://schemas.microsoft.com/office/drawing/2014/main" id="{ABBA4A1B-A710-4851-BBB7-37B54FD7AD1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1" name="Прямая соединительная линия 1150">
              <a:extLst>
                <a:ext uri="{FF2B5EF4-FFF2-40B4-BE49-F238E27FC236}">
                  <a16:creationId xmlns:a16="http://schemas.microsoft.com/office/drawing/2014/main" id="{800762FD-FCAE-4B46-AA1D-9B5D126933F7}"/>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2" name="Прямая соединительная линия 1151">
              <a:extLst>
                <a:ext uri="{FF2B5EF4-FFF2-40B4-BE49-F238E27FC236}">
                  <a16:creationId xmlns:a16="http://schemas.microsoft.com/office/drawing/2014/main" id="{EDF70E6F-238B-42F3-9F55-4F2450E74478}"/>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53" name="Дуга 1152">
              <a:extLst>
                <a:ext uri="{FF2B5EF4-FFF2-40B4-BE49-F238E27FC236}">
                  <a16:creationId xmlns:a16="http://schemas.microsoft.com/office/drawing/2014/main" id="{31899080-C72E-4CC7-AD1A-3F5C141038C9}"/>
                </a:ext>
              </a:extLst>
            </p:cNvPr>
            <p:cNvSpPr/>
            <p:nvPr/>
          </p:nvSpPr>
          <p:spPr>
            <a:xfrm>
              <a:off x="-19966" y="6024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4" name="Дуга 1153">
              <a:extLst>
                <a:ext uri="{FF2B5EF4-FFF2-40B4-BE49-F238E27FC236}">
                  <a16:creationId xmlns:a16="http://schemas.microsoft.com/office/drawing/2014/main" id="{60C964F3-FD01-4AD7-9640-50E09FB4F664}"/>
                </a:ext>
              </a:extLst>
            </p:cNvPr>
            <p:cNvSpPr/>
            <p:nvPr/>
          </p:nvSpPr>
          <p:spPr>
            <a:xfrm>
              <a:off x="-22414" y="6469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55" name="Прямоугольник 1154">
              <a:extLst>
                <a:ext uri="{FF2B5EF4-FFF2-40B4-BE49-F238E27FC236}">
                  <a16:creationId xmlns:a16="http://schemas.microsoft.com/office/drawing/2014/main" id="{9AC50534-A400-4E9D-811C-5C885971DBA3}"/>
                </a:ext>
              </a:extLst>
            </p:cNvPr>
            <p:cNvSpPr/>
            <p:nvPr/>
          </p:nvSpPr>
          <p:spPr>
            <a:xfrm>
              <a:off x="89801" y="6697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56" name="Прямоугольник 1155">
              <a:extLst>
                <a:ext uri="{FF2B5EF4-FFF2-40B4-BE49-F238E27FC236}">
                  <a16:creationId xmlns:a16="http://schemas.microsoft.com/office/drawing/2014/main" id="{CAFD95B1-8795-4E38-9E36-9D1A67B1E782}"/>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57" name="Прямая соединительная линия 1156">
              <a:extLst>
                <a:ext uri="{FF2B5EF4-FFF2-40B4-BE49-F238E27FC236}">
                  <a16:creationId xmlns:a16="http://schemas.microsoft.com/office/drawing/2014/main" id="{D02936C7-B730-4A37-BDEC-EEB0026A39A9}"/>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8" name="Прямая соединительная линия 1157">
              <a:extLst>
                <a:ext uri="{FF2B5EF4-FFF2-40B4-BE49-F238E27FC236}">
                  <a16:creationId xmlns:a16="http://schemas.microsoft.com/office/drawing/2014/main" id="{054A00C9-DFCC-490F-BE25-752AA07AD68D}"/>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59" name="Прямая соединительная линия 1158">
              <a:extLst>
                <a:ext uri="{FF2B5EF4-FFF2-40B4-BE49-F238E27FC236}">
                  <a16:creationId xmlns:a16="http://schemas.microsoft.com/office/drawing/2014/main" id="{0CD540F6-3FF0-46DD-82A7-D3BEAD33DAA6}"/>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0" name="Прямая соединительная линия 1159">
              <a:extLst>
                <a:ext uri="{FF2B5EF4-FFF2-40B4-BE49-F238E27FC236}">
                  <a16:creationId xmlns:a16="http://schemas.microsoft.com/office/drawing/2014/main" id="{2AF21543-542C-4104-AA3B-32AA94508982}"/>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1" name="Прямая соединительная линия 1160">
              <a:extLst>
                <a:ext uri="{FF2B5EF4-FFF2-40B4-BE49-F238E27FC236}">
                  <a16:creationId xmlns:a16="http://schemas.microsoft.com/office/drawing/2014/main" id="{DADA559E-04DF-4E01-BC79-027CA323ABB3}"/>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2" name="Прямая соединительная линия 1161">
              <a:extLst>
                <a:ext uri="{FF2B5EF4-FFF2-40B4-BE49-F238E27FC236}">
                  <a16:creationId xmlns:a16="http://schemas.microsoft.com/office/drawing/2014/main" id="{25238529-D42B-49A4-ACDE-4AB321C87D17}"/>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3" name="Прямая соединительная линия 1162">
              <a:extLst>
                <a:ext uri="{FF2B5EF4-FFF2-40B4-BE49-F238E27FC236}">
                  <a16:creationId xmlns:a16="http://schemas.microsoft.com/office/drawing/2014/main" id="{C1E1C228-497E-4B66-96A7-BAEAC650B373}"/>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64" name="Прямая соединительная линия 1163">
              <a:extLst>
                <a:ext uri="{FF2B5EF4-FFF2-40B4-BE49-F238E27FC236}">
                  <a16:creationId xmlns:a16="http://schemas.microsoft.com/office/drawing/2014/main" id="{845BD39A-F4D8-4C98-83DF-1FCD5F171404}"/>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65" name="Дуга 1164">
              <a:extLst>
                <a:ext uri="{FF2B5EF4-FFF2-40B4-BE49-F238E27FC236}">
                  <a16:creationId xmlns:a16="http://schemas.microsoft.com/office/drawing/2014/main" id="{6BFF8407-D632-4AE3-A92D-B4A58BE44926}"/>
                </a:ext>
              </a:extLst>
            </p:cNvPr>
            <p:cNvSpPr/>
            <p:nvPr/>
          </p:nvSpPr>
          <p:spPr>
            <a:xfrm>
              <a:off x="-19966" y="7662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6" name="Дуга 1165">
              <a:extLst>
                <a:ext uri="{FF2B5EF4-FFF2-40B4-BE49-F238E27FC236}">
                  <a16:creationId xmlns:a16="http://schemas.microsoft.com/office/drawing/2014/main" id="{3BA3391F-C9AD-40B1-9EB8-A3DC74CAF95E}"/>
                </a:ext>
              </a:extLst>
            </p:cNvPr>
            <p:cNvSpPr/>
            <p:nvPr/>
          </p:nvSpPr>
          <p:spPr>
            <a:xfrm>
              <a:off x="-22414" y="8130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67" name="Прямоугольник 1166">
              <a:extLst>
                <a:ext uri="{FF2B5EF4-FFF2-40B4-BE49-F238E27FC236}">
                  <a16:creationId xmlns:a16="http://schemas.microsoft.com/office/drawing/2014/main" id="{7DB52244-07FE-487F-AB81-AC5034DA6956}"/>
                </a:ext>
              </a:extLst>
            </p:cNvPr>
            <p:cNvSpPr/>
            <p:nvPr/>
          </p:nvSpPr>
          <p:spPr>
            <a:xfrm>
              <a:off x="89801" y="8335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68" name="Прямоугольник 1167">
              <a:extLst>
                <a:ext uri="{FF2B5EF4-FFF2-40B4-BE49-F238E27FC236}">
                  <a16:creationId xmlns:a16="http://schemas.microsoft.com/office/drawing/2014/main" id="{9EC4A7DD-59A8-4F77-9108-C64EE96541AC}"/>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69" name="Прямая соединительная линия 1168">
              <a:extLst>
                <a:ext uri="{FF2B5EF4-FFF2-40B4-BE49-F238E27FC236}">
                  <a16:creationId xmlns:a16="http://schemas.microsoft.com/office/drawing/2014/main" id="{46B10D30-5FBC-4DD4-BA96-66245D4023B1}"/>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0" name="Прямая соединительная линия 1169">
              <a:extLst>
                <a:ext uri="{FF2B5EF4-FFF2-40B4-BE49-F238E27FC236}">
                  <a16:creationId xmlns:a16="http://schemas.microsoft.com/office/drawing/2014/main" id="{817C88E1-C676-4D65-BCD1-B0E4B4FB5118}"/>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1" name="Прямая соединительная линия 1170">
              <a:extLst>
                <a:ext uri="{FF2B5EF4-FFF2-40B4-BE49-F238E27FC236}">
                  <a16:creationId xmlns:a16="http://schemas.microsoft.com/office/drawing/2014/main" id="{7C120E7D-EDED-4BA7-AA44-0BECDCDB6A3A}"/>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2" name="Прямая соединительная линия 1171">
              <a:extLst>
                <a:ext uri="{FF2B5EF4-FFF2-40B4-BE49-F238E27FC236}">
                  <a16:creationId xmlns:a16="http://schemas.microsoft.com/office/drawing/2014/main" id="{3109972A-0D12-45C1-B477-8BC50F9D02AA}"/>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3" name="Прямая соединительная линия 1172">
              <a:extLst>
                <a:ext uri="{FF2B5EF4-FFF2-40B4-BE49-F238E27FC236}">
                  <a16:creationId xmlns:a16="http://schemas.microsoft.com/office/drawing/2014/main" id="{F09E1D9A-D151-49B9-BDA5-EEABFCEB5C84}"/>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4" name="Прямая соединительная линия 1173">
              <a:extLst>
                <a:ext uri="{FF2B5EF4-FFF2-40B4-BE49-F238E27FC236}">
                  <a16:creationId xmlns:a16="http://schemas.microsoft.com/office/drawing/2014/main" id="{B953E420-1A7E-46CB-8EDC-4B98A72F6E2C}"/>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5" name="Прямая соединительная линия 1174">
              <a:extLst>
                <a:ext uri="{FF2B5EF4-FFF2-40B4-BE49-F238E27FC236}">
                  <a16:creationId xmlns:a16="http://schemas.microsoft.com/office/drawing/2014/main" id="{BAF9194E-F0C5-48F8-B407-C50419062619}"/>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76" name="Прямая соединительная линия 1175">
              <a:extLst>
                <a:ext uri="{FF2B5EF4-FFF2-40B4-BE49-F238E27FC236}">
                  <a16:creationId xmlns:a16="http://schemas.microsoft.com/office/drawing/2014/main" id="{B48268E3-F02B-4E3D-B695-9B0CC5938B83}"/>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77" name="Дуга 1176">
              <a:extLst>
                <a:ext uri="{FF2B5EF4-FFF2-40B4-BE49-F238E27FC236}">
                  <a16:creationId xmlns:a16="http://schemas.microsoft.com/office/drawing/2014/main" id="{926A5F91-7C2F-4D3E-AF64-A4183A364BE8}"/>
                </a:ext>
              </a:extLst>
            </p:cNvPr>
            <p:cNvSpPr/>
            <p:nvPr/>
          </p:nvSpPr>
          <p:spPr>
            <a:xfrm>
              <a:off x="-19966" y="92371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78" name="Дуга 1177">
              <a:extLst>
                <a:ext uri="{FF2B5EF4-FFF2-40B4-BE49-F238E27FC236}">
                  <a16:creationId xmlns:a16="http://schemas.microsoft.com/office/drawing/2014/main" id="{C822D2BE-09BB-45FA-BA76-7714B6082E70}"/>
                </a:ext>
              </a:extLst>
            </p:cNvPr>
            <p:cNvSpPr/>
            <p:nvPr/>
          </p:nvSpPr>
          <p:spPr>
            <a:xfrm>
              <a:off x="-22414" y="9681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79" name="Прямоугольник 1178">
              <a:extLst>
                <a:ext uri="{FF2B5EF4-FFF2-40B4-BE49-F238E27FC236}">
                  <a16:creationId xmlns:a16="http://schemas.microsoft.com/office/drawing/2014/main" id="{717EC083-D8EF-47AC-9E30-54CF66CE30C2}"/>
                </a:ext>
              </a:extLst>
            </p:cNvPr>
            <p:cNvSpPr/>
            <p:nvPr/>
          </p:nvSpPr>
          <p:spPr>
            <a:xfrm>
              <a:off x="89801" y="9886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80" name="Прямоугольник 1179">
              <a:extLst>
                <a:ext uri="{FF2B5EF4-FFF2-40B4-BE49-F238E27FC236}">
                  <a16:creationId xmlns:a16="http://schemas.microsoft.com/office/drawing/2014/main" id="{AB39FB94-18F2-440E-8EF5-3F1F0F553BE9}"/>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81" name="Прямая соединительная линия 1180">
              <a:extLst>
                <a:ext uri="{FF2B5EF4-FFF2-40B4-BE49-F238E27FC236}">
                  <a16:creationId xmlns:a16="http://schemas.microsoft.com/office/drawing/2014/main" id="{AE3E2385-DE3D-4B33-AF65-D5D5EBAF7377}"/>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2" name="Прямая соединительная линия 1181">
              <a:extLst>
                <a:ext uri="{FF2B5EF4-FFF2-40B4-BE49-F238E27FC236}">
                  <a16:creationId xmlns:a16="http://schemas.microsoft.com/office/drawing/2014/main" id="{A2B07885-26C2-4FA1-A5D9-69ACDCF0AB38}"/>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3" name="Прямая соединительная линия 1182">
              <a:extLst>
                <a:ext uri="{FF2B5EF4-FFF2-40B4-BE49-F238E27FC236}">
                  <a16:creationId xmlns:a16="http://schemas.microsoft.com/office/drawing/2014/main" id="{4696C100-6B65-4723-B123-6B2AC605E428}"/>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4" name="Прямая соединительная линия 1183">
              <a:extLst>
                <a:ext uri="{FF2B5EF4-FFF2-40B4-BE49-F238E27FC236}">
                  <a16:creationId xmlns:a16="http://schemas.microsoft.com/office/drawing/2014/main" id="{40C24A96-2AE7-436A-BC64-D59E9256B81D}"/>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5" name="Прямая соединительная линия 1184">
              <a:extLst>
                <a:ext uri="{FF2B5EF4-FFF2-40B4-BE49-F238E27FC236}">
                  <a16:creationId xmlns:a16="http://schemas.microsoft.com/office/drawing/2014/main" id="{777F1108-B5CE-4B85-A6BF-D3102DC3F191}"/>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6" name="Прямая соединительная линия 1185">
              <a:extLst>
                <a:ext uri="{FF2B5EF4-FFF2-40B4-BE49-F238E27FC236}">
                  <a16:creationId xmlns:a16="http://schemas.microsoft.com/office/drawing/2014/main" id="{EA80185D-0202-4BED-91C7-2CD771B986C1}"/>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7" name="Прямая соединительная линия 1186">
              <a:extLst>
                <a:ext uri="{FF2B5EF4-FFF2-40B4-BE49-F238E27FC236}">
                  <a16:creationId xmlns:a16="http://schemas.microsoft.com/office/drawing/2014/main" id="{5702D95C-6E24-4F76-AC0E-220573CDDC54}"/>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88" name="Прямая соединительная линия 1187">
              <a:extLst>
                <a:ext uri="{FF2B5EF4-FFF2-40B4-BE49-F238E27FC236}">
                  <a16:creationId xmlns:a16="http://schemas.microsoft.com/office/drawing/2014/main" id="{FB42A1CF-4A58-47C7-AFFA-7220C1A262CF}"/>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89" name="Дуга 1188">
              <a:extLst>
                <a:ext uri="{FF2B5EF4-FFF2-40B4-BE49-F238E27FC236}">
                  <a16:creationId xmlns:a16="http://schemas.microsoft.com/office/drawing/2014/main" id="{9FE0FEBB-F25A-4931-BDF4-DF657FEB7D52}"/>
                </a:ext>
              </a:extLst>
            </p:cNvPr>
            <p:cNvSpPr/>
            <p:nvPr/>
          </p:nvSpPr>
          <p:spPr>
            <a:xfrm>
              <a:off x="-19966" y="108271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0" name="Дуга 1189">
              <a:extLst>
                <a:ext uri="{FF2B5EF4-FFF2-40B4-BE49-F238E27FC236}">
                  <a16:creationId xmlns:a16="http://schemas.microsoft.com/office/drawing/2014/main" id="{848CD6B9-60A3-43A9-80BD-10922156FE95}"/>
                </a:ext>
              </a:extLst>
            </p:cNvPr>
            <p:cNvSpPr/>
            <p:nvPr/>
          </p:nvSpPr>
          <p:spPr>
            <a:xfrm>
              <a:off x="-22414" y="11295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91" name="Прямоугольник 1190">
              <a:extLst>
                <a:ext uri="{FF2B5EF4-FFF2-40B4-BE49-F238E27FC236}">
                  <a16:creationId xmlns:a16="http://schemas.microsoft.com/office/drawing/2014/main" id="{6C87ED42-858F-4D37-B46C-091554AB8218}"/>
                </a:ext>
              </a:extLst>
            </p:cNvPr>
            <p:cNvSpPr/>
            <p:nvPr/>
          </p:nvSpPr>
          <p:spPr>
            <a:xfrm>
              <a:off x="89801" y="11524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92" name="Прямоугольник 1191">
              <a:extLst>
                <a:ext uri="{FF2B5EF4-FFF2-40B4-BE49-F238E27FC236}">
                  <a16:creationId xmlns:a16="http://schemas.microsoft.com/office/drawing/2014/main" id="{8EAFD53C-DA9B-4F73-8F74-B8BA1881301A}"/>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193" name="Прямая соединительная линия 1192">
              <a:extLst>
                <a:ext uri="{FF2B5EF4-FFF2-40B4-BE49-F238E27FC236}">
                  <a16:creationId xmlns:a16="http://schemas.microsoft.com/office/drawing/2014/main" id="{15EF5F99-E416-4D2F-B4CC-6EA3BDD2FD3D}"/>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4" name="Прямая соединительная линия 1193">
              <a:extLst>
                <a:ext uri="{FF2B5EF4-FFF2-40B4-BE49-F238E27FC236}">
                  <a16:creationId xmlns:a16="http://schemas.microsoft.com/office/drawing/2014/main" id="{7FBCFF86-F9D1-4B90-8B3F-277A12C30BE8}"/>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5" name="Прямая соединительная линия 1194">
              <a:extLst>
                <a:ext uri="{FF2B5EF4-FFF2-40B4-BE49-F238E27FC236}">
                  <a16:creationId xmlns:a16="http://schemas.microsoft.com/office/drawing/2014/main" id="{434D18BF-AB8E-4CED-9FBB-F101206DE615}"/>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6" name="Прямая соединительная линия 1195">
              <a:extLst>
                <a:ext uri="{FF2B5EF4-FFF2-40B4-BE49-F238E27FC236}">
                  <a16:creationId xmlns:a16="http://schemas.microsoft.com/office/drawing/2014/main" id="{061D1140-F726-40BE-95F5-518F227C9271}"/>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7" name="Прямая соединительная линия 1196">
              <a:extLst>
                <a:ext uri="{FF2B5EF4-FFF2-40B4-BE49-F238E27FC236}">
                  <a16:creationId xmlns:a16="http://schemas.microsoft.com/office/drawing/2014/main" id="{5202ABFD-0634-493B-A979-820F01137385}"/>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8" name="Прямая соединительная линия 1197">
              <a:extLst>
                <a:ext uri="{FF2B5EF4-FFF2-40B4-BE49-F238E27FC236}">
                  <a16:creationId xmlns:a16="http://schemas.microsoft.com/office/drawing/2014/main" id="{D32E32BE-A5B6-447C-9AA4-095AC1435FD9}"/>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99" name="Прямая соединительная линия 1198">
              <a:extLst>
                <a:ext uri="{FF2B5EF4-FFF2-40B4-BE49-F238E27FC236}">
                  <a16:creationId xmlns:a16="http://schemas.microsoft.com/office/drawing/2014/main" id="{D9443D98-9408-4654-97F4-FFC93147EAA3}"/>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0" name="Прямая соединительная линия 1199">
              <a:extLst>
                <a:ext uri="{FF2B5EF4-FFF2-40B4-BE49-F238E27FC236}">
                  <a16:creationId xmlns:a16="http://schemas.microsoft.com/office/drawing/2014/main" id="{6F7FCC0B-9649-4E8C-965D-5BD080C14413}"/>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01" name="Дуга 1200">
              <a:extLst>
                <a:ext uri="{FF2B5EF4-FFF2-40B4-BE49-F238E27FC236}">
                  <a16:creationId xmlns:a16="http://schemas.microsoft.com/office/drawing/2014/main" id="{56D4545B-4D58-48DF-9068-725FC65D2D9A}"/>
                </a:ext>
              </a:extLst>
            </p:cNvPr>
            <p:cNvSpPr/>
            <p:nvPr/>
          </p:nvSpPr>
          <p:spPr>
            <a:xfrm>
              <a:off x="-19966" y="12401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2" name="Дуга 1201">
              <a:extLst>
                <a:ext uri="{FF2B5EF4-FFF2-40B4-BE49-F238E27FC236}">
                  <a16:creationId xmlns:a16="http://schemas.microsoft.com/office/drawing/2014/main" id="{FF7EF77C-2776-47C8-8B98-B8FD7E398302}"/>
                </a:ext>
              </a:extLst>
            </p:cNvPr>
            <p:cNvSpPr/>
            <p:nvPr/>
          </p:nvSpPr>
          <p:spPr>
            <a:xfrm>
              <a:off x="-22414" y="12846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03" name="Прямоугольник 1202">
              <a:extLst>
                <a:ext uri="{FF2B5EF4-FFF2-40B4-BE49-F238E27FC236}">
                  <a16:creationId xmlns:a16="http://schemas.microsoft.com/office/drawing/2014/main" id="{60A236C1-8D32-4BF9-95AE-1BC654C06763}"/>
                </a:ext>
              </a:extLst>
            </p:cNvPr>
            <p:cNvSpPr/>
            <p:nvPr/>
          </p:nvSpPr>
          <p:spPr>
            <a:xfrm>
              <a:off x="89801" y="13075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04" name="Прямоугольник 1203">
              <a:extLst>
                <a:ext uri="{FF2B5EF4-FFF2-40B4-BE49-F238E27FC236}">
                  <a16:creationId xmlns:a16="http://schemas.microsoft.com/office/drawing/2014/main" id="{98D084C0-6776-437D-BC7F-09251542218B}"/>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05" name="Прямая соединительная линия 1204">
              <a:extLst>
                <a:ext uri="{FF2B5EF4-FFF2-40B4-BE49-F238E27FC236}">
                  <a16:creationId xmlns:a16="http://schemas.microsoft.com/office/drawing/2014/main" id="{05DA98F9-4491-433A-99D9-AC6F0B930F31}"/>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6" name="Прямая соединительная линия 1205">
              <a:extLst>
                <a:ext uri="{FF2B5EF4-FFF2-40B4-BE49-F238E27FC236}">
                  <a16:creationId xmlns:a16="http://schemas.microsoft.com/office/drawing/2014/main" id="{16D7C37E-860E-4150-990D-16DCCBCCE2BF}"/>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7" name="Прямая соединительная линия 1206">
              <a:extLst>
                <a:ext uri="{FF2B5EF4-FFF2-40B4-BE49-F238E27FC236}">
                  <a16:creationId xmlns:a16="http://schemas.microsoft.com/office/drawing/2014/main" id="{6EF97722-0C54-40D0-8EFC-4E9239D950ED}"/>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8" name="Прямая соединительная линия 1207">
              <a:extLst>
                <a:ext uri="{FF2B5EF4-FFF2-40B4-BE49-F238E27FC236}">
                  <a16:creationId xmlns:a16="http://schemas.microsoft.com/office/drawing/2014/main" id="{1037EA74-361B-49F2-BF46-0B10B2AAB10E}"/>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09" name="Прямая соединительная линия 1208">
              <a:extLst>
                <a:ext uri="{FF2B5EF4-FFF2-40B4-BE49-F238E27FC236}">
                  <a16:creationId xmlns:a16="http://schemas.microsoft.com/office/drawing/2014/main" id="{73640CF3-5E98-4B44-936C-987D9F325D96}"/>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0" name="Прямая соединительная линия 1209">
              <a:extLst>
                <a:ext uri="{FF2B5EF4-FFF2-40B4-BE49-F238E27FC236}">
                  <a16:creationId xmlns:a16="http://schemas.microsoft.com/office/drawing/2014/main" id="{EF847F52-3777-40AB-9E3D-CE29374074FA}"/>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1" name="Прямая соединительная линия 1210">
              <a:extLst>
                <a:ext uri="{FF2B5EF4-FFF2-40B4-BE49-F238E27FC236}">
                  <a16:creationId xmlns:a16="http://schemas.microsoft.com/office/drawing/2014/main" id="{08469F94-61EA-4755-807E-873A4D930F80}"/>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2" name="Прямая соединительная линия 1211">
              <a:extLst>
                <a:ext uri="{FF2B5EF4-FFF2-40B4-BE49-F238E27FC236}">
                  <a16:creationId xmlns:a16="http://schemas.microsoft.com/office/drawing/2014/main" id="{36F67319-B0F7-43EF-A58F-5AC07D2E69FF}"/>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13" name="Дуга 1212">
              <a:extLst>
                <a:ext uri="{FF2B5EF4-FFF2-40B4-BE49-F238E27FC236}">
                  <a16:creationId xmlns:a16="http://schemas.microsoft.com/office/drawing/2014/main" id="{089A3550-EEAC-4563-81DF-412A37D9E000}"/>
                </a:ext>
              </a:extLst>
            </p:cNvPr>
            <p:cNvSpPr/>
            <p:nvPr/>
          </p:nvSpPr>
          <p:spPr>
            <a:xfrm>
              <a:off x="-19966" y="14039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4" name="Дуга 1213">
              <a:extLst>
                <a:ext uri="{FF2B5EF4-FFF2-40B4-BE49-F238E27FC236}">
                  <a16:creationId xmlns:a16="http://schemas.microsoft.com/office/drawing/2014/main" id="{92FAFBB8-0014-4A68-B915-EA0F7A2D0526}"/>
                </a:ext>
              </a:extLst>
            </p:cNvPr>
            <p:cNvSpPr/>
            <p:nvPr/>
          </p:nvSpPr>
          <p:spPr>
            <a:xfrm>
              <a:off x="-22414" y="14507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15" name="Прямоугольник 1214">
              <a:extLst>
                <a:ext uri="{FF2B5EF4-FFF2-40B4-BE49-F238E27FC236}">
                  <a16:creationId xmlns:a16="http://schemas.microsoft.com/office/drawing/2014/main" id="{3E25F079-71A9-4BC8-A3DF-6327EE763F87}"/>
                </a:ext>
              </a:extLst>
            </p:cNvPr>
            <p:cNvSpPr/>
            <p:nvPr/>
          </p:nvSpPr>
          <p:spPr>
            <a:xfrm>
              <a:off x="89801" y="14712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16" name="Прямоугольник 1215">
              <a:extLst>
                <a:ext uri="{FF2B5EF4-FFF2-40B4-BE49-F238E27FC236}">
                  <a16:creationId xmlns:a16="http://schemas.microsoft.com/office/drawing/2014/main" id="{731A5C73-7402-47E1-A917-7669B155925A}"/>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17" name="Прямая соединительная линия 1216">
              <a:extLst>
                <a:ext uri="{FF2B5EF4-FFF2-40B4-BE49-F238E27FC236}">
                  <a16:creationId xmlns:a16="http://schemas.microsoft.com/office/drawing/2014/main" id="{5555677E-86BD-470C-A079-5F7FE88E80B0}"/>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8" name="Прямая соединительная линия 1217">
              <a:extLst>
                <a:ext uri="{FF2B5EF4-FFF2-40B4-BE49-F238E27FC236}">
                  <a16:creationId xmlns:a16="http://schemas.microsoft.com/office/drawing/2014/main" id="{BF2D7D65-9E5D-43F0-8067-05A7BB1E476E}"/>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19" name="Прямая соединительная линия 1218">
              <a:extLst>
                <a:ext uri="{FF2B5EF4-FFF2-40B4-BE49-F238E27FC236}">
                  <a16:creationId xmlns:a16="http://schemas.microsoft.com/office/drawing/2014/main" id="{AEB733BD-3091-4700-9BC1-08BEBA2B2B99}"/>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0" name="Прямая соединительная линия 1219">
              <a:extLst>
                <a:ext uri="{FF2B5EF4-FFF2-40B4-BE49-F238E27FC236}">
                  <a16:creationId xmlns:a16="http://schemas.microsoft.com/office/drawing/2014/main" id="{ED1935BC-BBB1-48D3-9ECA-F4F82C768126}"/>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1" name="Прямая соединительная линия 1220">
              <a:extLst>
                <a:ext uri="{FF2B5EF4-FFF2-40B4-BE49-F238E27FC236}">
                  <a16:creationId xmlns:a16="http://schemas.microsoft.com/office/drawing/2014/main" id="{89C52837-8B30-4614-B9DD-45510855E590}"/>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2" name="Прямая соединительная линия 1221">
              <a:extLst>
                <a:ext uri="{FF2B5EF4-FFF2-40B4-BE49-F238E27FC236}">
                  <a16:creationId xmlns:a16="http://schemas.microsoft.com/office/drawing/2014/main" id="{06634631-283D-4FF7-9CB5-B1543B4EBDD7}"/>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3" name="Прямая соединительная линия 1222">
              <a:extLst>
                <a:ext uri="{FF2B5EF4-FFF2-40B4-BE49-F238E27FC236}">
                  <a16:creationId xmlns:a16="http://schemas.microsoft.com/office/drawing/2014/main" id="{ED3991BA-CC78-47C8-B8B5-95163579F162}"/>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24" name="Прямая соединительная линия 1223">
              <a:extLst>
                <a:ext uri="{FF2B5EF4-FFF2-40B4-BE49-F238E27FC236}">
                  <a16:creationId xmlns:a16="http://schemas.microsoft.com/office/drawing/2014/main" id="{901640D4-A365-453F-9A43-A2BC40A9CF3D}"/>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25" name="Дуга 1224">
              <a:extLst>
                <a:ext uri="{FF2B5EF4-FFF2-40B4-BE49-F238E27FC236}">
                  <a16:creationId xmlns:a16="http://schemas.microsoft.com/office/drawing/2014/main" id="{7409DE65-D7F9-444D-A995-8E9AC31241DE}"/>
                </a:ext>
              </a:extLst>
            </p:cNvPr>
            <p:cNvSpPr/>
            <p:nvPr/>
          </p:nvSpPr>
          <p:spPr>
            <a:xfrm>
              <a:off x="-19966" y="155906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6" name="Дуга 1225">
              <a:extLst>
                <a:ext uri="{FF2B5EF4-FFF2-40B4-BE49-F238E27FC236}">
                  <a16:creationId xmlns:a16="http://schemas.microsoft.com/office/drawing/2014/main" id="{9DD064B5-37C1-43C5-A6AA-70CB75DF45D7}"/>
                </a:ext>
              </a:extLst>
            </p:cNvPr>
            <p:cNvSpPr/>
            <p:nvPr/>
          </p:nvSpPr>
          <p:spPr>
            <a:xfrm>
              <a:off x="-22414" y="16058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27" name="Прямоугольник 1226">
              <a:extLst>
                <a:ext uri="{FF2B5EF4-FFF2-40B4-BE49-F238E27FC236}">
                  <a16:creationId xmlns:a16="http://schemas.microsoft.com/office/drawing/2014/main" id="{BC34B9E9-9D8A-4ABC-A048-00AD850B3ECF}"/>
                </a:ext>
              </a:extLst>
            </p:cNvPr>
            <p:cNvSpPr/>
            <p:nvPr/>
          </p:nvSpPr>
          <p:spPr>
            <a:xfrm>
              <a:off x="89801" y="16263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28" name="Прямоугольник 1227">
              <a:extLst>
                <a:ext uri="{FF2B5EF4-FFF2-40B4-BE49-F238E27FC236}">
                  <a16:creationId xmlns:a16="http://schemas.microsoft.com/office/drawing/2014/main" id="{38292915-DAEB-40E1-9A27-0B5AA56C5DAF}"/>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29" name="Прямая соединительная линия 1228">
              <a:extLst>
                <a:ext uri="{FF2B5EF4-FFF2-40B4-BE49-F238E27FC236}">
                  <a16:creationId xmlns:a16="http://schemas.microsoft.com/office/drawing/2014/main" id="{01A593E2-C344-424E-BFEA-48587C6C6459}"/>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0" name="Прямая соединительная линия 1229">
              <a:extLst>
                <a:ext uri="{FF2B5EF4-FFF2-40B4-BE49-F238E27FC236}">
                  <a16:creationId xmlns:a16="http://schemas.microsoft.com/office/drawing/2014/main" id="{3D451BBA-6E77-4F4D-B04C-9D2E4EE9C83E}"/>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1" name="Прямая соединительная линия 1230">
              <a:extLst>
                <a:ext uri="{FF2B5EF4-FFF2-40B4-BE49-F238E27FC236}">
                  <a16:creationId xmlns:a16="http://schemas.microsoft.com/office/drawing/2014/main" id="{5F060776-0A71-4FA2-B036-3D605F91472A}"/>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2" name="Прямая соединительная линия 1231">
              <a:extLst>
                <a:ext uri="{FF2B5EF4-FFF2-40B4-BE49-F238E27FC236}">
                  <a16:creationId xmlns:a16="http://schemas.microsoft.com/office/drawing/2014/main" id="{8203073E-DA37-4784-94C4-F07CC1CFFF65}"/>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3" name="Прямая соединительная линия 1232">
              <a:extLst>
                <a:ext uri="{FF2B5EF4-FFF2-40B4-BE49-F238E27FC236}">
                  <a16:creationId xmlns:a16="http://schemas.microsoft.com/office/drawing/2014/main" id="{E5F9E715-A1E5-48AA-A6F1-0B7A3599FB72}"/>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4" name="Прямая соединительная линия 1233">
              <a:extLst>
                <a:ext uri="{FF2B5EF4-FFF2-40B4-BE49-F238E27FC236}">
                  <a16:creationId xmlns:a16="http://schemas.microsoft.com/office/drawing/2014/main" id="{B11D637B-69EC-4A6A-AB98-E3FD8F33246C}"/>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5" name="Прямая соединительная линия 1234">
              <a:extLst>
                <a:ext uri="{FF2B5EF4-FFF2-40B4-BE49-F238E27FC236}">
                  <a16:creationId xmlns:a16="http://schemas.microsoft.com/office/drawing/2014/main" id="{AD42837C-1BB0-4B7C-83DB-568C9B2009E7}"/>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36" name="Прямая соединительная линия 1235">
              <a:extLst>
                <a:ext uri="{FF2B5EF4-FFF2-40B4-BE49-F238E27FC236}">
                  <a16:creationId xmlns:a16="http://schemas.microsoft.com/office/drawing/2014/main" id="{34A3D39F-4B4B-48FC-B1C6-57D74AD63F48}"/>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37" name="Дуга 1236">
              <a:extLst>
                <a:ext uri="{FF2B5EF4-FFF2-40B4-BE49-F238E27FC236}">
                  <a16:creationId xmlns:a16="http://schemas.microsoft.com/office/drawing/2014/main" id="{F1741C26-1E71-4C27-95AE-EFB797A3864C}"/>
                </a:ext>
              </a:extLst>
            </p:cNvPr>
            <p:cNvSpPr/>
            <p:nvPr/>
          </p:nvSpPr>
          <p:spPr>
            <a:xfrm>
              <a:off x="-19966" y="1722826"/>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38" name="Дуга 1237">
              <a:extLst>
                <a:ext uri="{FF2B5EF4-FFF2-40B4-BE49-F238E27FC236}">
                  <a16:creationId xmlns:a16="http://schemas.microsoft.com/office/drawing/2014/main" id="{2D300C0F-6154-4B16-A59F-58BE41EFA1F4}"/>
                </a:ext>
              </a:extLst>
            </p:cNvPr>
            <p:cNvSpPr/>
            <p:nvPr/>
          </p:nvSpPr>
          <p:spPr>
            <a:xfrm>
              <a:off x="-22414" y="176727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39" name="Прямоугольник 1238">
              <a:extLst>
                <a:ext uri="{FF2B5EF4-FFF2-40B4-BE49-F238E27FC236}">
                  <a16:creationId xmlns:a16="http://schemas.microsoft.com/office/drawing/2014/main" id="{66A61D5C-E3C8-450F-AE1E-E2D3AC569F07}"/>
                </a:ext>
              </a:extLst>
            </p:cNvPr>
            <p:cNvSpPr/>
            <p:nvPr/>
          </p:nvSpPr>
          <p:spPr>
            <a:xfrm>
              <a:off x="89801" y="17901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40" name="Прямоугольник 1239">
              <a:extLst>
                <a:ext uri="{FF2B5EF4-FFF2-40B4-BE49-F238E27FC236}">
                  <a16:creationId xmlns:a16="http://schemas.microsoft.com/office/drawing/2014/main" id="{E996E3F9-E74F-4473-8BEA-6BADBA92CC89}"/>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41" name="Прямая соединительная линия 1240">
              <a:extLst>
                <a:ext uri="{FF2B5EF4-FFF2-40B4-BE49-F238E27FC236}">
                  <a16:creationId xmlns:a16="http://schemas.microsoft.com/office/drawing/2014/main" id="{188E2B8B-EF79-4C19-BD8B-AC382E50944E}"/>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2" name="Прямая соединительная линия 1241">
              <a:extLst>
                <a:ext uri="{FF2B5EF4-FFF2-40B4-BE49-F238E27FC236}">
                  <a16:creationId xmlns:a16="http://schemas.microsoft.com/office/drawing/2014/main" id="{05F27B2E-2369-423C-A77B-E948E3DE2B80}"/>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3" name="Прямая соединительная линия 1242">
              <a:extLst>
                <a:ext uri="{FF2B5EF4-FFF2-40B4-BE49-F238E27FC236}">
                  <a16:creationId xmlns:a16="http://schemas.microsoft.com/office/drawing/2014/main" id="{2AC14C4E-87FE-4B4F-AA90-C25083A2DFBA}"/>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4" name="Прямая соединительная линия 1243">
              <a:extLst>
                <a:ext uri="{FF2B5EF4-FFF2-40B4-BE49-F238E27FC236}">
                  <a16:creationId xmlns:a16="http://schemas.microsoft.com/office/drawing/2014/main" id="{8582AEEA-14B0-4409-AC6F-CBABD347A795}"/>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5" name="Прямая соединительная линия 1244">
              <a:extLst>
                <a:ext uri="{FF2B5EF4-FFF2-40B4-BE49-F238E27FC236}">
                  <a16:creationId xmlns:a16="http://schemas.microsoft.com/office/drawing/2014/main" id="{0448FD96-CD76-4522-83EC-A9C8454F68DD}"/>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6" name="Прямая соединительная линия 1245">
              <a:extLst>
                <a:ext uri="{FF2B5EF4-FFF2-40B4-BE49-F238E27FC236}">
                  <a16:creationId xmlns:a16="http://schemas.microsoft.com/office/drawing/2014/main" id="{DC7340EA-146D-4225-BAC8-AA95862BA1E8}"/>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7" name="Прямая соединительная линия 1246">
              <a:extLst>
                <a:ext uri="{FF2B5EF4-FFF2-40B4-BE49-F238E27FC236}">
                  <a16:creationId xmlns:a16="http://schemas.microsoft.com/office/drawing/2014/main" id="{0CF86B13-75C9-45A5-8EB5-4E0EFE733ED6}"/>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48" name="Прямая соединительная линия 1247">
              <a:extLst>
                <a:ext uri="{FF2B5EF4-FFF2-40B4-BE49-F238E27FC236}">
                  <a16:creationId xmlns:a16="http://schemas.microsoft.com/office/drawing/2014/main" id="{0DCDDEAA-21D3-4F97-8FF7-832C3FCDCC56}"/>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49" name="Дуга 1248">
              <a:extLst>
                <a:ext uri="{FF2B5EF4-FFF2-40B4-BE49-F238E27FC236}">
                  <a16:creationId xmlns:a16="http://schemas.microsoft.com/office/drawing/2014/main" id="{5BD52D11-F1EE-4727-BCB1-40CBE8B32739}"/>
                </a:ext>
              </a:extLst>
            </p:cNvPr>
            <p:cNvSpPr/>
            <p:nvPr/>
          </p:nvSpPr>
          <p:spPr>
            <a:xfrm>
              <a:off x="-19966" y="18779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0" name="Дуга 1249">
              <a:extLst>
                <a:ext uri="{FF2B5EF4-FFF2-40B4-BE49-F238E27FC236}">
                  <a16:creationId xmlns:a16="http://schemas.microsoft.com/office/drawing/2014/main" id="{FB2B23EC-8820-45C3-AE90-8967E9874305}"/>
                </a:ext>
              </a:extLst>
            </p:cNvPr>
            <p:cNvSpPr/>
            <p:nvPr/>
          </p:nvSpPr>
          <p:spPr>
            <a:xfrm>
              <a:off x="-22414" y="192237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51" name="Прямоугольник 1250">
              <a:extLst>
                <a:ext uri="{FF2B5EF4-FFF2-40B4-BE49-F238E27FC236}">
                  <a16:creationId xmlns:a16="http://schemas.microsoft.com/office/drawing/2014/main" id="{9C87C219-37F4-4F82-BEA0-CEB1F6F5453A}"/>
                </a:ext>
              </a:extLst>
            </p:cNvPr>
            <p:cNvSpPr/>
            <p:nvPr/>
          </p:nvSpPr>
          <p:spPr>
            <a:xfrm>
              <a:off x="89801" y="19452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52" name="Прямоугольник 1251">
              <a:extLst>
                <a:ext uri="{FF2B5EF4-FFF2-40B4-BE49-F238E27FC236}">
                  <a16:creationId xmlns:a16="http://schemas.microsoft.com/office/drawing/2014/main" id="{E142FAB1-4548-4441-9DB2-8C35796F471B}"/>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53" name="Прямая соединительная линия 1252">
              <a:extLst>
                <a:ext uri="{FF2B5EF4-FFF2-40B4-BE49-F238E27FC236}">
                  <a16:creationId xmlns:a16="http://schemas.microsoft.com/office/drawing/2014/main" id="{EA40BE5B-DDBF-4E47-AB3B-1FF4C43A34C0}"/>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4" name="Прямая соединительная линия 1253">
              <a:extLst>
                <a:ext uri="{FF2B5EF4-FFF2-40B4-BE49-F238E27FC236}">
                  <a16:creationId xmlns:a16="http://schemas.microsoft.com/office/drawing/2014/main" id="{DC2F0DF5-22D5-4310-AA17-6D9F584DE578}"/>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5" name="Прямая соединительная линия 1254">
              <a:extLst>
                <a:ext uri="{FF2B5EF4-FFF2-40B4-BE49-F238E27FC236}">
                  <a16:creationId xmlns:a16="http://schemas.microsoft.com/office/drawing/2014/main" id="{3E049313-6E8A-4A95-904F-EE68E357A0EA}"/>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6" name="Прямая соединительная линия 1255">
              <a:extLst>
                <a:ext uri="{FF2B5EF4-FFF2-40B4-BE49-F238E27FC236}">
                  <a16:creationId xmlns:a16="http://schemas.microsoft.com/office/drawing/2014/main" id="{5DEC2BD3-8C4C-4135-8334-7173F9873105}"/>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7" name="Прямая соединительная линия 1256">
              <a:extLst>
                <a:ext uri="{FF2B5EF4-FFF2-40B4-BE49-F238E27FC236}">
                  <a16:creationId xmlns:a16="http://schemas.microsoft.com/office/drawing/2014/main" id="{421FCE53-EDE0-43C4-86F7-507D2D627427}"/>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8" name="Прямая соединительная линия 1257">
              <a:extLst>
                <a:ext uri="{FF2B5EF4-FFF2-40B4-BE49-F238E27FC236}">
                  <a16:creationId xmlns:a16="http://schemas.microsoft.com/office/drawing/2014/main" id="{D51A8541-1CFC-4D7D-B1B6-7934DAAA43B1}"/>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59" name="Прямая соединительная линия 1258">
              <a:extLst>
                <a:ext uri="{FF2B5EF4-FFF2-40B4-BE49-F238E27FC236}">
                  <a16:creationId xmlns:a16="http://schemas.microsoft.com/office/drawing/2014/main" id="{52E04AFE-AEFD-460A-94F0-36F706BD6D9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0" name="Прямая соединительная линия 1259">
              <a:extLst>
                <a:ext uri="{FF2B5EF4-FFF2-40B4-BE49-F238E27FC236}">
                  <a16:creationId xmlns:a16="http://schemas.microsoft.com/office/drawing/2014/main" id="{0119700E-1D9F-4897-B0DE-A32D0A20108F}"/>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61" name="Дуга 1260">
              <a:extLst>
                <a:ext uri="{FF2B5EF4-FFF2-40B4-BE49-F238E27FC236}">
                  <a16:creationId xmlns:a16="http://schemas.microsoft.com/office/drawing/2014/main" id="{EEFDD579-76C8-401C-B5A8-5943087A4983}"/>
                </a:ext>
              </a:extLst>
            </p:cNvPr>
            <p:cNvSpPr/>
            <p:nvPr/>
          </p:nvSpPr>
          <p:spPr>
            <a:xfrm>
              <a:off x="-19966" y="20416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2" name="Дуга 1261">
              <a:extLst>
                <a:ext uri="{FF2B5EF4-FFF2-40B4-BE49-F238E27FC236}">
                  <a16:creationId xmlns:a16="http://schemas.microsoft.com/office/drawing/2014/main" id="{C27DB0BE-8EE0-440D-89E0-0595C5BB2BFD}"/>
                </a:ext>
              </a:extLst>
            </p:cNvPr>
            <p:cNvSpPr/>
            <p:nvPr/>
          </p:nvSpPr>
          <p:spPr>
            <a:xfrm>
              <a:off x="-22414" y="20885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63" name="Прямоугольник 1262">
              <a:extLst>
                <a:ext uri="{FF2B5EF4-FFF2-40B4-BE49-F238E27FC236}">
                  <a16:creationId xmlns:a16="http://schemas.microsoft.com/office/drawing/2014/main" id="{6ECFB7D6-2756-411D-AD6B-1A882F37E5BC}"/>
                </a:ext>
              </a:extLst>
            </p:cNvPr>
            <p:cNvSpPr/>
            <p:nvPr/>
          </p:nvSpPr>
          <p:spPr>
            <a:xfrm>
              <a:off x="89801" y="21090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64" name="Прямоугольник 1263">
              <a:extLst>
                <a:ext uri="{FF2B5EF4-FFF2-40B4-BE49-F238E27FC236}">
                  <a16:creationId xmlns:a16="http://schemas.microsoft.com/office/drawing/2014/main" id="{671F2159-F0BF-4149-8C5F-7BF597B9CB6C}"/>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65" name="Прямая соединительная линия 1264">
              <a:extLst>
                <a:ext uri="{FF2B5EF4-FFF2-40B4-BE49-F238E27FC236}">
                  <a16:creationId xmlns:a16="http://schemas.microsoft.com/office/drawing/2014/main" id="{BCC4E437-9861-4218-BE8D-BBA4BB775563}"/>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6" name="Прямая соединительная линия 1265">
              <a:extLst>
                <a:ext uri="{FF2B5EF4-FFF2-40B4-BE49-F238E27FC236}">
                  <a16:creationId xmlns:a16="http://schemas.microsoft.com/office/drawing/2014/main" id="{9E2B554F-4C1C-4EDB-80DB-D217F2C235F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7" name="Прямая соединительная линия 1266">
              <a:extLst>
                <a:ext uri="{FF2B5EF4-FFF2-40B4-BE49-F238E27FC236}">
                  <a16:creationId xmlns:a16="http://schemas.microsoft.com/office/drawing/2014/main" id="{667CAD02-EB54-46BE-ACD7-7AD4BBA18CBB}"/>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8" name="Прямая соединительная линия 1267">
              <a:extLst>
                <a:ext uri="{FF2B5EF4-FFF2-40B4-BE49-F238E27FC236}">
                  <a16:creationId xmlns:a16="http://schemas.microsoft.com/office/drawing/2014/main" id="{DEFC7590-D660-426F-8310-B67650573180}"/>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69" name="Прямая соединительная линия 1268">
              <a:extLst>
                <a:ext uri="{FF2B5EF4-FFF2-40B4-BE49-F238E27FC236}">
                  <a16:creationId xmlns:a16="http://schemas.microsoft.com/office/drawing/2014/main" id="{0CF272EC-7F12-402D-839B-F468141696B9}"/>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0" name="Прямая соединительная линия 1269">
              <a:extLst>
                <a:ext uri="{FF2B5EF4-FFF2-40B4-BE49-F238E27FC236}">
                  <a16:creationId xmlns:a16="http://schemas.microsoft.com/office/drawing/2014/main" id="{A7ED92A0-C45E-4113-9148-2C79C768105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1" name="Прямая соединительная линия 1270">
              <a:extLst>
                <a:ext uri="{FF2B5EF4-FFF2-40B4-BE49-F238E27FC236}">
                  <a16:creationId xmlns:a16="http://schemas.microsoft.com/office/drawing/2014/main" id="{6307AF87-B31B-49B5-93DC-A4BD28019B24}"/>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2" name="Прямая соединительная линия 1271">
              <a:extLst>
                <a:ext uri="{FF2B5EF4-FFF2-40B4-BE49-F238E27FC236}">
                  <a16:creationId xmlns:a16="http://schemas.microsoft.com/office/drawing/2014/main" id="{B4D3606E-5CD8-4617-A872-C177FE4C5A72}"/>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73" name="Дуга 1272">
              <a:extLst>
                <a:ext uri="{FF2B5EF4-FFF2-40B4-BE49-F238E27FC236}">
                  <a16:creationId xmlns:a16="http://schemas.microsoft.com/office/drawing/2014/main" id="{D1010C54-92D4-497D-9820-A248A3BF7879}"/>
                </a:ext>
              </a:extLst>
            </p:cNvPr>
            <p:cNvSpPr/>
            <p:nvPr/>
          </p:nvSpPr>
          <p:spPr>
            <a:xfrm>
              <a:off x="-19966" y="21967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4" name="Дуга 1273">
              <a:extLst>
                <a:ext uri="{FF2B5EF4-FFF2-40B4-BE49-F238E27FC236}">
                  <a16:creationId xmlns:a16="http://schemas.microsoft.com/office/drawing/2014/main" id="{E7D8F9F9-FE4D-4740-B047-547F05868888}"/>
                </a:ext>
              </a:extLst>
            </p:cNvPr>
            <p:cNvSpPr/>
            <p:nvPr/>
          </p:nvSpPr>
          <p:spPr>
            <a:xfrm>
              <a:off x="-22414" y="224362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75" name="Прямоугольник 1274">
              <a:extLst>
                <a:ext uri="{FF2B5EF4-FFF2-40B4-BE49-F238E27FC236}">
                  <a16:creationId xmlns:a16="http://schemas.microsoft.com/office/drawing/2014/main" id="{DDB753CB-8942-4825-9810-2E465A7D5A1C}"/>
                </a:ext>
              </a:extLst>
            </p:cNvPr>
            <p:cNvSpPr/>
            <p:nvPr/>
          </p:nvSpPr>
          <p:spPr>
            <a:xfrm>
              <a:off x="89801" y="22641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76" name="Прямоугольник 1275">
              <a:extLst>
                <a:ext uri="{FF2B5EF4-FFF2-40B4-BE49-F238E27FC236}">
                  <a16:creationId xmlns:a16="http://schemas.microsoft.com/office/drawing/2014/main" id="{7CAA9F77-DAE9-4F50-9410-F3B3729BC4B1}"/>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77" name="Прямая соединительная линия 1276">
              <a:extLst>
                <a:ext uri="{FF2B5EF4-FFF2-40B4-BE49-F238E27FC236}">
                  <a16:creationId xmlns:a16="http://schemas.microsoft.com/office/drawing/2014/main" id="{BAF7F0B0-E619-4882-917D-4C53534EC87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8" name="Прямая соединительная линия 1277">
              <a:extLst>
                <a:ext uri="{FF2B5EF4-FFF2-40B4-BE49-F238E27FC236}">
                  <a16:creationId xmlns:a16="http://schemas.microsoft.com/office/drawing/2014/main" id="{A37679CD-5B6C-426A-B44C-13E252AC503F}"/>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79" name="Прямая соединительная линия 1278">
              <a:extLst>
                <a:ext uri="{FF2B5EF4-FFF2-40B4-BE49-F238E27FC236}">
                  <a16:creationId xmlns:a16="http://schemas.microsoft.com/office/drawing/2014/main" id="{B9803C61-2974-402D-AA0A-48F59E556B4A}"/>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0" name="Прямая соединительная линия 1279">
              <a:extLst>
                <a:ext uri="{FF2B5EF4-FFF2-40B4-BE49-F238E27FC236}">
                  <a16:creationId xmlns:a16="http://schemas.microsoft.com/office/drawing/2014/main" id="{3B719DDE-B326-4821-8799-035DA7841008}"/>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1" name="Прямая соединительная линия 1280">
              <a:extLst>
                <a:ext uri="{FF2B5EF4-FFF2-40B4-BE49-F238E27FC236}">
                  <a16:creationId xmlns:a16="http://schemas.microsoft.com/office/drawing/2014/main" id="{E7F20E07-C511-4E0B-9328-966139AC57DB}"/>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2" name="Прямая соединительная линия 1281">
              <a:extLst>
                <a:ext uri="{FF2B5EF4-FFF2-40B4-BE49-F238E27FC236}">
                  <a16:creationId xmlns:a16="http://schemas.microsoft.com/office/drawing/2014/main" id="{2203E6D4-D860-46A9-A2EE-E131FF57CB9A}"/>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3" name="Прямая соединительная линия 1282">
              <a:extLst>
                <a:ext uri="{FF2B5EF4-FFF2-40B4-BE49-F238E27FC236}">
                  <a16:creationId xmlns:a16="http://schemas.microsoft.com/office/drawing/2014/main" id="{D818EAA2-F841-4FAA-9466-FAF5138CBFBA}"/>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84" name="Прямая соединительная линия 1283">
              <a:extLst>
                <a:ext uri="{FF2B5EF4-FFF2-40B4-BE49-F238E27FC236}">
                  <a16:creationId xmlns:a16="http://schemas.microsoft.com/office/drawing/2014/main" id="{7B638348-9730-42EA-8E04-D783FA4609BA}"/>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85" name="Дуга 1284">
              <a:extLst>
                <a:ext uri="{FF2B5EF4-FFF2-40B4-BE49-F238E27FC236}">
                  <a16:creationId xmlns:a16="http://schemas.microsoft.com/office/drawing/2014/main" id="{ED7266A3-97FF-4924-B4CE-3B5D008DAD8D}"/>
                </a:ext>
              </a:extLst>
            </p:cNvPr>
            <p:cNvSpPr/>
            <p:nvPr/>
          </p:nvSpPr>
          <p:spPr>
            <a:xfrm>
              <a:off x="-19966" y="23605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6" name="Дуга 1285">
              <a:extLst>
                <a:ext uri="{FF2B5EF4-FFF2-40B4-BE49-F238E27FC236}">
                  <a16:creationId xmlns:a16="http://schemas.microsoft.com/office/drawing/2014/main" id="{A4CA7D7F-0DFF-4D25-85E5-9BCD75A1FFE8}"/>
                </a:ext>
              </a:extLst>
            </p:cNvPr>
            <p:cNvSpPr/>
            <p:nvPr/>
          </p:nvSpPr>
          <p:spPr>
            <a:xfrm>
              <a:off x="-22414" y="24050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87" name="Прямоугольник 1286">
              <a:extLst>
                <a:ext uri="{FF2B5EF4-FFF2-40B4-BE49-F238E27FC236}">
                  <a16:creationId xmlns:a16="http://schemas.microsoft.com/office/drawing/2014/main" id="{D08EA5C5-493F-4E65-ADD0-4D0A2EB63366}"/>
                </a:ext>
              </a:extLst>
            </p:cNvPr>
            <p:cNvSpPr/>
            <p:nvPr/>
          </p:nvSpPr>
          <p:spPr>
            <a:xfrm>
              <a:off x="89801" y="24278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88" name="Прямоугольник 1287">
              <a:extLst>
                <a:ext uri="{FF2B5EF4-FFF2-40B4-BE49-F238E27FC236}">
                  <a16:creationId xmlns:a16="http://schemas.microsoft.com/office/drawing/2014/main" id="{15942E56-7B13-4107-A629-F78B987C0136}"/>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289" name="Прямая соединительная линия 1288">
              <a:extLst>
                <a:ext uri="{FF2B5EF4-FFF2-40B4-BE49-F238E27FC236}">
                  <a16:creationId xmlns:a16="http://schemas.microsoft.com/office/drawing/2014/main" id="{3B6A5933-0A1A-43BC-88F6-65556C281B42}"/>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0" name="Прямая соединительная линия 1289">
              <a:extLst>
                <a:ext uri="{FF2B5EF4-FFF2-40B4-BE49-F238E27FC236}">
                  <a16:creationId xmlns:a16="http://schemas.microsoft.com/office/drawing/2014/main" id="{F07D96B1-AC06-48AD-9740-33D6B8BAE77A}"/>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1" name="Прямая соединительная линия 1290">
              <a:extLst>
                <a:ext uri="{FF2B5EF4-FFF2-40B4-BE49-F238E27FC236}">
                  <a16:creationId xmlns:a16="http://schemas.microsoft.com/office/drawing/2014/main" id="{698A285F-8F5E-4C96-9542-862A35031444}"/>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2" name="Прямая соединительная линия 1291">
              <a:extLst>
                <a:ext uri="{FF2B5EF4-FFF2-40B4-BE49-F238E27FC236}">
                  <a16:creationId xmlns:a16="http://schemas.microsoft.com/office/drawing/2014/main" id="{AE53345A-5B63-4651-BBB8-4D30F7B90D10}"/>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3" name="Прямая соединительная линия 1292">
              <a:extLst>
                <a:ext uri="{FF2B5EF4-FFF2-40B4-BE49-F238E27FC236}">
                  <a16:creationId xmlns:a16="http://schemas.microsoft.com/office/drawing/2014/main" id="{4A4E979B-0FD1-4334-A36F-E8BBBA7C642F}"/>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4" name="Прямая соединительная линия 1293">
              <a:extLst>
                <a:ext uri="{FF2B5EF4-FFF2-40B4-BE49-F238E27FC236}">
                  <a16:creationId xmlns:a16="http://schemas.microsoft.com/office/drawing/2014/main" id="{EDD03892-F301-4AD8-9AD0-FE946D767836}"/>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5" name="Прямая соединительная линия 1294">
              <a:extLst>
                <a:ext uri="{FF2B5EF4-FFF2-40B4-BE49-F238E27FC236}">
                  <a16:creationId xmlns:a16="http://schemas.microsoft.com/office/drawing/2014/main" id="{70DF0A14-58AF-495C-B91F-1EB83CBA6D00}"/>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296" name="Прямая соединительная линия 1295">
              <a:extLst>
                <a:ext uri="{FF2B5EF4-FFF2-40B4-BE49-F238E27FC236}">
                  <a16:creationId xmlns:a16="http://schemas.microsoft.com/office/drawing/2014/main" id="{C1A5D890-09A4-4A30-B0D0-8B93136B7830}"/>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297" name="Дуга 1296">
              <a:extLst>
                <a:ext uri="{FF2B5EF4-FFF2-40B4-BE49-F238E27FC236}">
                  <a16:creationId xmlns:a16="http://schemas.microsoft.com/office/drawing/2014/main" id="{35A2A28D-5E29-4BA5-A506-639527E1A0D5}"/>
                </a:ext>
              </a:extLst>
            </p:cNvPr>
            <p:cNvSpPr/>
            <p:nvPr/>
          </p:nvSpPr>
          <p:spPr>
            <a:xfrm>
              <a:off x="-19966" y="251566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298" name="Дуга 1297">
              <a:extLst>
                <a:ext uri="{FF2B5EF4-FFF2-40B4-BE49-F238E27FC236}">
                  <a16:creationId xmlns:a16="http://schemas.microsoft.com/office/drawing/2014/main" id="{7D50B466-ADF8-41FC-BD6D-5255C68C3E95}"/>
                </a:ext>
              </a:extLst>
            </p:cNvPr>
            <p:cNvSpPr/>
            <p:nvPr/>
          </p:nvSpPr>
          <p:spPr>
            <a:xfrm>
              <a:off x="-22414" y="256011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299" name="Прямоугольник 1298">
              <a:extLst>
                <a:ext uri="{FF2B5EF4-FFF2-40B4-BE49-F238E27FC236}">
                  <a16:creationId xmlns:a16="http://schemas.microsoft.com/office/drawing/2014/main" id="{C5D8589A-F8B3-4043-99CF-013CD513B634}"/>
                </a:ext>
              </a:extLst>
            </p:cNvPr>
            <p:cNvSpPr/>
            <p:nvPr/>
          </p:nvSpPr>
          <p:spPr>
            <a:xfrm>
              <a:off x="89801" y="258297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00" name="Прямоугольник 1299">
              <a:extLst>
                <a:ext uri="{FF2B5EF4-FFF2-40B4-BE49-F238E27FC236}">
                  <a16:creationId xmlns:a16="http://schemas.microsoft.com/office/drawing/2014/main" id="{C52CA190-C7D7-451B-B795-236FAAA3999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01" name="Прямая соединительная линия 1300">
              <a:extLst>
                <a:ext uri="{FF2B5EF4-FFF2-40B4-BE49-F238E27FC236}">
                  <a16:creationId xmlns:a16="http://schemas.microsoft.com/office/drawing/2014/main" id="{BE8711F4-4B15-4556-9FC2-A852D23B5F3D}"/>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2" name="Прямая соединительная линия 1301">
              <a:extLst>
                <a:ext uri="{FF2B5EF4-FFF2-40B4-BE49-F238E27FC236}">
                  <a16:creationId xmlns:a16="http://schemas.microsoft.com/office/drawing/2014/main" id="{1914CF03-F614-428F-9F1C-15978A633251}"/>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3" name="Прямая соединительная линия 1302">
              <a:extLst>
                <a:ext uri="{FF2B5EF4-FFF2-40B4-BE49-F238E27FC236}">
                  <a16:creationId xmlns:a16="http://schemas.microsoft.com/office/drawing/2014/main" id="{9C43C5B6-082C-488F-B6FD-2E7A0F52B150}"/>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4" name="Прямая соединительная линия 1303">
              <a:extLst>
                <a:ext uri="{FF2B5EF4-FFF2-40B4-BE49-F238E27FC236}">
                  <a16:creationId xmlns:a16="http://schemas.microsoft.com/office/drawing/2014/main" id="{357CDFF0-7B60-41D7-98E2-EFAF189FC34E}"/>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5" name="Прямая соединительная линия 1304">
              <a:extLst>
                <a:ext uri="{FF2B5EF4-FFF2-40B4-BE49-F238E27FC236}">
                  <a16:creationId xmlns:a16="http://schemas.microsoft.com/office/drawing/2014/main" id="{C8844520-CACE-4578-B868-3F947D92E91C}"/>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6" name="Прямая соединительная линия 1305">
              <a:extLst>
                <a:ext uri="{FF2B5EF4-FFF2-40B4-BE49-F238E27FC236}">
                  <a16:creationId xmlns:a16="http://schemas.microsoft.com/office/drawing/2014/main" id="{95E0D0E0-C2F1-43BC-9767-AF8A47F52918}"/>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7" name="Прямая соединительная линия 1306">
              <a:extLst>
                <a:ext uri="{FF2B5EF4-FFF2-40B4-BE49-F238E27FC236}">
                  <a16:creationId xmlns:a16="http://schemas.microsoft.com/office/drawing/2014/main" id="{907A59E8-07FC-4631-8106-95104F161030}"/>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08" name="Прямая соединительная линия 1307">
              <a:extLst>
                <a:ext uri="{FF2B5EF4-FFF2-40B4-BE49-F238E27FC236}">
                  <a16:creationId xmlns:a16="http://schemas.microsoft.com/office/drawing/2014/main" id="{BDBE2E0C-9270-4090-A485-2EF5A13F6316}"/>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09" name="Дуга 1308">
              <a:extLst>
                <a:ext uri="{FF2B5EF4-FFF2-40B4-BE49-F238E27FC236}">
                  <a16:creationId xmlns:a16="http://schemas.microsoft.com/office/drawing/2014/main" id="{86175BF8-EF63-4949-A6A8-B42D2FDBB100}"/>
                </a:ext>
              </a:extLst>
            </p:cNvPr>
            <p:cNvSpPr/>
            <p:nvPr/>
          </p:nvSpPr>
          <p:spPr>
            <a:xfrm>
              <a:off x="-19966" y="26794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0" name="Дуга 1309">
              <a:extLst>
                <a:ext uri="{FF2B5EF4-FFF2-40B4-BE49-F238E27FC236}">
                  <a16:creationId xmlns:a16="http://schemas.microsoft.com/office/drawing/2014/main" id="{6361C343-EA2E-4C2F-8650-FCDC10D7B93C}"/>
                </a:ext>
              </a:extLst>
            </p:cNvPr>
            <p:cNvSpPr/>
            <p:nvPr/>
          </p:nvSpPr>
          <p:spPr>
            <a:xfrm>
              <a:off x="-22414" y="27262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11" name="Прямоугольник 1310">
              <a:extLst>
                <a:ext uri="{FF2B5EF4-FFF2-40B4-BE49-F238E27FC236}">
                  <a16:creationId xmlns:a16="http://schemas.microsoft.com/office/drawing/2014/main" id="{ACFE97B0-2BC4-4D55-82CD-80597CAD6944}"/>
                </a:ext>
              </a:extLst>
            </p:cNvPr>
            <p:cNvSpPr/>
            <p:nvPr/>
          </p:nvSpPr>
          <p:spPr>
            <a:xfrm>
              <a:off x="89801" y="27467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12" name="Прямоугольник 1311">
              <a:extLst>
                <a:ext uri="{FF2B5EF4-FFF2-40B4-BE49-F238E27FC236}">
                  <a16:creationId xmlns:a16="http://schemas.microsoft.com/office/drawing/2014/main" id="{FB0DD41F-48DE-4E3B-88C6-A7EC1394898D}"/>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13" name="Прямая соединительная линия 1312">
              <a:extLst>
                <a:ext uri="{FF2B5EF4-FFF2-40B4-BE49-F238E27FC236}">
                  <a16:creationId xmlns:a16="http://schemas.microsoft.com/office/drawing/2014/main" id="{AAC8833A-2C6E-4EAE-981A-C17B17C30280}"/>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4" name="Прямая соединительная линия 1313">
              <a:extLst>
                <a:ext uri="{FF2B5EF4-FFF2-40B4-BE49-F238E27FC236}">
                  <a16:creationId xmlns:a16="http://schemas.microsoft.com/office/drawing/2014/main" id="{36C9B400-25E4-4370-9D35-4FE8F2E3ACC6}"/>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5" name="Прямая соединительная линия 1314">
              <a:extLst>
                <a:ext uri="{FF2B5EF4-FFF2-40B4-BE49-F238E27FC236}">
                  <a16:creationId xmlns:a16="http://schemas.microsoft.com/office/drawing/2014/main" id="{1CAD2BCF-158C-4829-B4DC-39B77D0B08DF}"/>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6" name="Прямая соединительная линия 1315">
              <a:extLst>
                <a:ext uri="{FF2B5EF4-FFF2-40B4-BE49-F238E27FC236}">
                  <a16:creationId xmlns:a16="http://schemas.microsoft.com/office/drawing/2014/main" id="{1AEB182E-A187-489B-A928-E6EBDEA43B42}"/>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7" name="Прямая соединительная линия 1316">
              <a:extLst>
                <a:ext uri="{FF2B5EF4-FFF2-40B4-BE49-F238E27FC236}">
                  <a16:creationId xmlns:a16="http://schemas.microsoft.com/office/drawing/2014/main" id="{619F74C5-71F5-413C-A929-F96B59BA1FF2}"/>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8" name="Прямая соединительная линия 1317">
              <a:extLst>
                <a:ext uri="{FF2B5EF4-FFF2-40B4-BE49-F238E27FC236}">
                  <a16:creationId xmlns:a16="http://schemas.microsoft.com/office/drawing/2014/main" id="{47A9C9C4-72DD-49DD-ABEE-C0891384538B}"/>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19" name="Прямая соединительная линия 1318">
              <a:extLst>
                <a:ext uri="{FF2B5EF4-FFF2-40B4-BE49-F238E27FC236}">
                  <a16:creationId xmlns:a16="http://schemas.microsoft.com/office/drawing/2014/main" id="{00B68D61-7457-44C2-9684-7E071B6E88F5}"/>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0" name="Прямая соединительная линия 1319">
              <a:extLst>
                <a:ext uri="{FF2B5EF4-FFF2-40B4-BE49-F238E27FC236}">
                  <a16:creationId xmlns:a16="http://schemas.microsoft.com/office/drawing/2014/main" id="{6FBED89C-D077-46E2-92A4-643791DEE877}"/>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21" name="Дуга 1320">
              <a:extLst>
                <a:ext uri="{FF2B5EF4-FFF2-40B4-BE49-F238E27FC236}">
                  <a16:creationId xmlns:a16="http://schemas.microsoft.com/office/drawing/2014/main" id="{281E0D7D-328E-427E-A9E3-957A17E89442}"/>
                </a:ext>
              </a:extLst>
            </p:cNvPr>
            <p:cNvSpPr/>
            <p:nvPr/>
          </p:nvSpPr>
          <p:spPr>
            <a:xfrm>
              <a:off x="-19966" y="283452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2" name="Дуга 1321">
              <a:extLst>
                <a:ext uri="{FF2B5EF4-FFF2-40B4-BE49-F238E27FC236}">
                  <a16:creationId xmlns:a16="http://schemas.microsoft.com/office/drawing/2014/main" id="{68B15DAB-CA4A-4F2C-B549-E68985C04922}"/>
                </a:ext>
              </a:extLst>
            </p:cNvPr>
            <p:cNvSpPr/>
            <p:nvPr/>
          </p:nvSpPr>
          <p:spPr>
            <a:xfrm>
              <a:off x="-22414" y="288136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23" name="Прямоугольник 1322">
              <a:extLst>
                <a:ext uri="{FF2B5EF4-FFF2-40B4-BE49-F238E27FC236}">
                  <a16:creationId xmlns:a16="http://schemas.microsoft.com/office/drawing/2014/main" id="{E6EB3E7A-8219-4A7C-B39D-3BAD1C15AE34}"/>
                </a:ext>
              </a:extLst>
            </p:cNvPr>
            <p:cNvSpPr/>
            <p:nvPr/>
          </p:nvSpPr>
          <p:spPr>
            <a:xfrm>
              <a:off x="89801" y="290184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24" name="Прямоугольник 1323">
              <a:extLst>
                <a:ext uri="{FF2B5EF4-FFF2-40B4-BE49-F238E27FC236}">
                  <a16:creationId xmlns:a16="http://schemas.microsoft.com/office/drawing/2014/main" id="{27959117-A01A-4927-882F-5BAF6A99B69C}"/>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25" name="Прямая соединительная линия 1324">
              <a:extLst>
                <a:ext uri="{FF2B5EF4-FFF2-40B4-BE49-F238E27FC236}">
                  <a16:creationId xmlns:a16="http://schemas.microsoft.com/office/drawing/2014/main" id="{22CA7F1A-EFC4-44AE-BB48-315AC194096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6" name="Прямая соединительная линия 1325">
              <a:extLst>
                <a:ext uri="{FF2B5EF4-FFF2-40B4-BE49-F238E27FC236}">
                  <a16:creationId xmlns:a16="http://schemas.microsoft.com/office/drawing/2014/main" id="{4B1FFEFC-9BEA-4BBB-A8C0-6D706711107F}"/>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7" name="Прямая соединительная линия 1326">
              <a:extLst>
                <a:ext uri="{FF2B5EF4-FFF2-40B4-BE49-F238E27FC236}">
                  <a16:creationId xmlns:a16="http://schemas.microsoft.com/office/drawing/2014/main" id="{E36D99A5-009B-4A1B-86C4-B3247BE4A7FF}"/>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8" name="Прямая соединительная линия 1327">
              <a:extLst>
                <a:ext uri="{FF2B5EF4-FFF2-40B4-BE49-F238E27FC236}">
                  <a16:creationId xmlns:a16="http://schemas.microsoft.com/office/drawing/2014/main" id="{54AFD567-4EEE-44BC-B95A-90FCA78BF536}"/>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29" name="Прямая соединительная линия 1328">
              <a:extLst>
                <a:ext uri="{FF2B5EF4-FFF2-40B4-BE49-F238E27FC236}">
                  <a16:creationId xmlns:a16="http://schemas.microsoft.com/office/drawing/2014/main" id="{0BED3C66-4D8F-4D4D-98E3-B76902232397}"/>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0" name="Прямая соединительная линия 1329">
              <a:extLst>
                <a:ext uri="{FF2B5EF4-FFF2-40B4-BE49-F238E27FC236}">
                  <a16:creationId xmlns:a16="http://schemas.microsoft.com/office/drawing/2014/main" id="{D6E89FE2-43F5-4E6F-88E1-AF170DF58CB5}"/>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1" name="Прямая соединительная линия 1330">
              <a:extLst>
                <a:ext uri="{FF2B5EF4-FFF2-40B4-BE49-F238E27FC236}">
                  <a16:creationId xmlns:a16="http://schemas.microsoft.com/office/drawing/2014/main" id="{08D267D9-E05E-4F7D-9F24-9C51BCE9225B}"/>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2" name="Прямая соединительная линия 1331">
              <a:extLst>
                <a:ext uri="{FF2B5EF4-FFF2-40B4-BE49-F238E27FC236}">
                  <a16:creationId xmlns:a16="http://schemas.microsoft.com/office/drawing/2014/main" id="{9F55B430-7BCA-4103-9F6E-E6C2B4A9A70A}"/>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33" name="Дуга 1332">
              <a:extLst>
                <a:ext uri="{FF2B5EF4-FFF2-40B4-BE49-F238E27FC236}">
                  <a16:creationId xmlns:a16="http://schemas.microsoft.com/office/drawing/2014/main" id="{F8062671-596A-4B23-9ECF-99B4C7642050}"/>
                </a:ext>
              </a:extLst>
            </p:cNvPr>
            <p:cNvSpPr/>
            <p:nvPr/>
          </p:nvSpPr>
          <p:spPr>
            <a:xfrm>
              <a:off x="-19966" y="29982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4" name="Дуга 1333">
              <a:extLst>
                <a:ext uri="{FF2B5EF4-FFF2-40B4-BE49-F238E27FC236}">
                  <a16:creationId xmlns:a16="http://schemas.microsoft.com/office/drawing/2014/main" id="{35E341BF-5AC7-45FD-B58F-E3122F4AD08E}"/>
                </a:ext>
              </a:extLst>
            </p:cNvPr>
            <p:cNvSpPr/>
            <p:nvPr/>
          </p:nvSpPr>
          <p:spPr>
            <a:xfrm>
              <a:off x="-22414" y="3042744"/>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35" name="Прямоугольник 1334">
              <a:extLst>
                <a:ext uri="{FF2B5EF4-FFF2-40B4-BE49-F238E27FC236}">
                  <a16:creationId xmlns:a16="http://schemas.microsoft.com/office/drawing/2014/main" id="{2A26BC68-1294-49E9-BEEE-C966091E2678}"/>
                </a:ext>
              </a:extLst>
            </p:cNvPr>
            <p:cNvSpPr/>
            <p:nvPr/>
          </p:nvSpPr>
          <p:spPr>
            <a:xfrm>
              <a:off x="89801" y="30656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36" name="Прямоугольник 1335">
              <a:extLst>
                <a:ext uri="{FF2B5EF4-FFF2-40B4-BE49-F238E27FC236}">
                  <a16:creationId xmlns:a16="http://schemas.microsoft.com/office/drawing/2014/main" id="{A36CDF99-BA04-4AE2-8538-F997659ED3BD}"/>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37" name="Прямая соединительная линия 1336">
              <a:extLst>
                <a:ext uri="{FF2B5EF4-FFF2-40B4-BE49-F238E27FC236}">
                  <a16:creationId xmlns:a16="http://schemas.microsoft.com/office/drawing/2014/main" id="{5F56B9D7-5E53-46DC-A345-C74130D635CB}"/>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8" name="Прямая соединительная линия 1337">
              <a:extLst>
                <a:ext uri="{FF2B5EF4-FFF2-40B4-BE49-F238E27FC236}">
                  <a16:creationId xmlns:a16="http://schemas.microsoft.com/office/drawing/2014/main" id="{26E76A5F-39A8-454F-B707-CBD831455880}"/>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39" name="Прямая соединительная линия 1338">
              <a:extLst>
                <a:ext uri="{FF2B5EF4-FFF2-40B4-BE49-F238E27FC236}">
                  <a16:creationId xmlns:a16="http://schemas.microsoft.com/office/drawing/2014/main" id="{AEDD34DE-7924-46C7-A305-776FA876068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0" name="Прямая соединительная линия 1339">
              <a:extLst>
                <a:ext uri="{FF2B5EF4-FFF2-40B4-BE49-F238E27FC236}">
                  <a16:creationId xmlns:a16="http://schemas.microsoft.com/office/drawing/2014/main" id="{496F7E99-1F3E-4380-88D3-39E0E871B2E2}"/>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1" name="Прямая соединительная линия 1340">
              <a:extLst>
                <a:ext uri="{FF2B5EF4-FFF2-40B4-BE49-F238E27FC236}">
                  <a16:creationId xmlns:a16="http://schemas.microsoft.com/office/drawing/2014/main" id="{86B02705-F919-4512-82AE-5E96B68DF171}"/>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2" name="Прямая соединительная линия 1341">
              <a:extLst>
                <a:ext uri="{FF2B5EF4-FFF2-40B4-BE49-F238E27FC236}">
                  <a16:creationId xmlns:a16="http://schemas.microsoft.com/office/drawing/2014/main" id="{58E41B9A-D946-4387-95EF-163CB6D2540C}"/>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3" name="Прямая соединительная линия 1342">
              <a:extLst>
                <a:ext uri="{FF2B5EF4-FFF2-40B4-BE49-F238E27FC236}">
                  <a16:creationId xmlns:a16="http://schemas.microsoft.com/office/drawing/2014/main" id="{0598FDA0-8BBF-4788-861D-007176F78919}"/>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44" name="Прямая соединительная линия 1343">
              <a:extLst>
                <a:ext uri="{FF2B5EF4-FFF2-40B4-BE49-F238E27FC236}">
                  <a16:creationId xmlns:a16="http://schemas.microsoft.com/office/drawing/2014/main" id="{6E828595-0F96-4E59-9C3B-8F0323916915}"/>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45" name="Дуга 1344">
              <a:extLst>
                <a:ext uri="{FF2B5EF4-FFF2-40B4-BE49-F238E27FC236}">
                  <a16:creationId xmlns:a16="http://schemas.microsoft.com/office/drawing/2014/main" id="{5481336A-005B-4883-A8E9-C197480101CF}"/>
                </a:ext>
              </a:extLst>
            </p:cNvPr>
            <p:cNvSpPr/>
            <p:nvPr/>
          </p:nvSpPr>
          <p:spPr>
            <a:xfrm>
              <a:off x="-19966" y="315339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6" name="Дуга 1345">
              <a:extLst>
                <a:ext uri="{FF2B5EF4-FFF2-40B4-BE49-F238E27FC236}">
                  <a16:creationId xmlns:a16="http://schemas.microsoft.com/office/drawing/2014/main" id="{E445DD0D-4FE3-414A-9DAF-E4420FBE1A56}"/>
                </a:ext>
              </a:extLst>
            </p:cNvPr>
            <p:cNvSpPr/>
            <p:nvPr/>
          </p:nvSpPr>
          <p:spPr>
            <a:xfrm>
              <a:off x="-22414" y="319784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47" name="Прямоугольник 1346">
              <a:extLst>
                <a:ext uri="{FF2B5EF4-FFF2-40B4-BE49-F238E27FC236}">
                  <a16:creationId xmlns:a16="http://schemas.microsoft.com/office/drawing/2014/main" id="{952F3C37-C79C-4BCB-A90B-F81E9110B012}"/>
                </a:ext>
              </a:extLst>
            </p:cNvPr>
            <p:cNvSpPr/>
            <p:nvPr/>
          </p:nvSpPr>
          <p:spPr>
            <a:xfrm>
              <a:off x="89801" y="322070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48" name="Прямоугольник 1347">
              <a:extLst>
                <a:ext uri="{FF2B5EF4-FFF2-40B4-BE49-F238E27FC236}">
                  <a16:creationId xmlns:a16="http://schemas.microsoft.com/office/drawing/2014/main" id="{14713893-21FB-4500-864E-BA633EB78BE0}"/>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49" name="Прямая соединительная линия 1348">
              <a:extLst>
                <a:ext uri="{FF2B5EF4-FFF2-40B4-BE49-F238E27FC236}">
                  <a16:creationId xmlns:a16="http://schemas.microsoft.com/office/drawing/2014/main" id="{1F99DE77-1F5F-4EF6-B8B0-4D784179DD89}"/>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0" name="Прямая соединительная линия 1349">
              <a:extLst>
                <a:ext uri="{FF2B5EF4-FFF2-40B4-BE49-F238E27FC236}">
                  <a16:creationId xmlns:a16="http://schemas.microsoft.com/office/drawing/2014/main" id="{1DDCA6F4-D182-42FE-AFF8-C78585B88379}"/>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1" name="Прямая соединительная линия 1350">
              <a:extLst>
                <a:ext uri="{FF2B5EF4-FFF2-40B4-BE49-F238E27FC236}">
                  <a16:creationId xmlns:a16="http://schemas.microsoft.com/office/drawing/2014/main" id="{333FE802-67F2-4744-98FA-9251F18EF150}"/>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2" name="Прямая соединительная линия 1351">
              <a:extLst>
                <a:ext uri="{FF2B5EF4-FFF2-40B4-BE49-F238E27FC236}">
                  <a16:creationId xmlns:a16="http://schemas.microsoft.com/office/drawing/2014/main" id="{08C3DA14-FCC7-430E-9355-C202BE91B163}"/>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3" name="Прямая соединительная линия 1352">
              <a:extLst>
                <a:ext uri="{FF2B5EF4-FFF2-40B4-BE49-F238E27FC236}">
                  <a16:creationId xmlns:a16="http://schemas.microsoft.com/office/drawing/2014/main" id="{544218ED-B161-49A7-86E9-6F8BFE74AA33}"/>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4" name="Прямая соединительная линия 1353">
              <a:extLst>
                <a:ext uri="{FF2B5EF4-FFF2-40B4-BE49-F238E27FC236}">
                  <a16:creationId xmlns:a16="http://schemas.microsoft.com/office/drawing/2014/main" id="{EF431CFE-36D1-4768-92E0-767CAD400D2A}"/>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5" name="Прямая соединительная линия 1354">
              <a:extLst>
                <a:ext uri="{FF2B5EF4-FFF2-40B4-BE49-F238E27FC236}">
                  <a16:creationId xmlns:a16="http://schemas.microsoft.com/office/drawing/2014/main" id="{B203DCF5-02E0-4C22-9A8F-3966DB1ACE89}"/>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56" name="Прямая соединительная линия 1355">
              <a:extLst>
                <a:ext uri="{FF2B5EF4-FFF2-40B4-BE49-F238E27FC236}">
                  <a16:creationId xmlns:a16="http://schemas.microsoft.com/office/drawing/2014/main" id="{198EE465-4FAC-4D98-9BFC-643BF1FDA3AF}"/>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57" name="Дуга 1356">
              <a:extLst>
                <a:ext uri="{FF2B5EF4-FFF2-40B4-BE49-F238E27FC236}">
                  <a16:creationId xmlns:a16="http://schemas.microsoft.com/office/drawing/2014/main" id="{FA81E8D5-B5A9-470F-BA8B-EC38931C7E27}"/>
                </a:ext>
              </a:extLst>
            </p:cNvPr>
            <p:cNvSpPr/>
            <p:nvPr/>
          </p:nvSpPr>
          <p:spPr>
            <a:xfrm>
              <a:off x="-19966" y="33171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58" name="Дуга 1357">
              <a:extLst>
                <a:ext uri="{FF2B5EF4-FFF2-40B4-BE49-F238E27FC236}">
                  <a16:creationId xmlns:a16="http://schemas.microsoft.com/office/drawing/2014/main" id="{E6931AD8-CE01-4F49-901F-0A29F3802E1F}"/>
                </a:ext>
              </a:extLst>
            </p:cNvPr>
            <p:cNvSpPr/>
            <p:nvPr/>
          </p:nvSpPr>
          <p:spPr>
            <a:xfrm>
              <a:off x="-22414" y="33639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59" name="Прямоугольник 1358">
              <a:extLst>
                <a:ext uri="{FF2B5EF4-FFF2-40B4-BE49-F238E27FC236}">
                  <a16:creationId xmlns:a16="http://schemas.microsoft.com/office/drawing/2014/main" id="{CA94E404-77D1-426D-BF0A-DD3165063095}"/>
                </a:ext>
              </a:extLst>
            </p:cNvPr>
            <p:cNvSpPr/>
            <p:nvPr/>
          </p:nvSpPr>
          <p:spPr>
            <a:xfrm>
              <a:off x="89801" y="33844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60" name="Прямоугольник 1359">
              <a:extLst>
                <a:ext uri="{FF2B5EF4-FFF2-40B4-BE49-F238E27FC236}">
                  <a16:creationId xmlns:a16="http://schemas.microsoft.com/office/drawing/2014/main" id="{A26EBD0B-DE90-4E76-BB63-26C8210AD21B}"/>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61" name="Прямая соединительная линия 1360">
              <a:extLst>
                <a:ext uri="{FF2B5EF4-FFF2-40B4-BE49-F238E27FC236}">
                  <a16:creationId xmlns:a16="http://schemas.microsoft.com/office/drawing/2014/main" id="{DE66DB1B-0B3E-4FC3-BA98-2449E292FFAF}"/>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2" name="Прямая соединительная линия 1361">
              <a:extLst>
                <a:ext uri="{FF2B5EF4-FFF2-40B4-BE49-F238E27FC236}">
                  <a16:creationId xmlns:a16="http://schemas.microsoft.com/office/drawing/2014/main" id="{BF053453-3821-4950-8F03-FCCF1A0F3746}"/>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3" name="Прямая соединительная линия 1362">
              <a:extLst>
                <a:ext uri="{FF2B5EF4-FFF2-40B4-BE49-F238E27FC236}">
                  <a16:creationId xmlns:a16="http://schemas.microsoft.com/office/drawing/2014/main" id="{A49468DA-375B-46FB-9983-D336C43AE27C}"/>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4" name="Прямая соединительная линия 1363">
              <a:extLst>
                <a:ext uri="{FF2B5EF4-FFF2-40B4-BE49-F238E27FC236}">
                  <a16:creationId xmlns:a16="http://schemas.microsoft.com/office/drawing/2014/main" id="{5F0A7916-1CCB-4558-BEED-35DC7AE4BE71}"/>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5" name="Прямая соединительная линия 1364">
              <a:extLst>
                <a:ext uri="{FF2B5EF4-FFF2-40B4-BE49-F238E27FC236}">
                  <a16:creationId xmlns:a16="http://schemas.microsoft.com/office/drawing/2014/main" id="{58879DF8-085A-4EDB-862E-3E54D53FECA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6" name="Прямая соединительная линия 1365">
              <a:extLst>
                <a:ext uri="{FF2B5EF4-FFF2-40B4-BE49-F238E27FC236}">
                  <a16:creationId xmlns:a16="http://schemas.microsoft.com/office/drawing/2014/main" id="{8A6984C1-A36F-429E-914D-E8255E713A77}"/>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7" name="Прямая соединительная линия 1366">
              <a:extLst>
                <a:ext uri="{FF2B5EF4-FFF2-40B4-BE49-F238E27FC236}">
                  <a16:creationId xmlns:a16="http://schemas.microsoft.com/office/drawing/2014/main" id="{51A7EC99-0680-405D-B828-98DF8C63E25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68" name="Прямая соединительная линия 1367">
              <a:extLst>
                <a:ext uri="{FF2B5EF4-FFF2-40B4-BE49-F238E27FC236}">
                  <a16:creationId xmlns:a16="http://schemas.microsoft.com/office/drawing/2014/main" id="{3B318313-3118-41FC-8828-584C1B31852F}"/>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69" name="Дуга 1368">
              <a:extLst>
                <a:ext uri="{FF2B5EF4-FFF2-40B4-BE49-F238E27FC236}">
                  <a16:creationId xmlns:a16="http://schemas.microsoft.com/office/drawing/2014/main" id="{96D7DA76-2C75-42E8-90BA-448419916386}"/>
                </a:ext>
              </a:extLst>
            </p:cNvPr>
            <p:cNvSpPr/>
            <p:nvPr/>
          </p:nvSpPr>
          <p:spPr>
            <a:xfrm>
              <a:off x="-19966" y="34755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0" name="Дуга 1369">
              <a:extLst>
                <a:ext uri="{FF2B5EF4-FFF2-40B4-BE49-F238E27FC236}">
                  <a16:creationId xmlns:a16="http://schemas.microsoft.com/office/drawing/2014/main" id="{3CA1B487-B837-421C-9C43-A6D0A4ED78DA}"/>
                </a:ext>
              </a:extLst>
            </p:cNvPr>
            <p:cNvSpPr/>
            <p:nvPr/>
          </p:nvSpPr>
          <p:spPr>
            <a:xfrm>
              <a:off x="-22414" y="35190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71" name="Прямоугольник 1370">
              <a:extLst>
                <a:ext uri="{FF2B5EF4-FFF2-40B4-BE49-F238E27FC236}">
                  <a16:creationId xmlns:a16="http://schemas.microsoft.com/office/drawing/2014/main" id="{D8773E7A-140D-4A9C-852D-642980699AC8}"/>
                </a:ext>
              </a:extLst>
            </p:cNvPr>
            <p:cNvSpPr/>
            <p:nvPr/>
          </p:nvSpPr>
          <p:spPr>
            <a:xfrm>
              <a:off x="89801" y="35395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72" name="Прямоугольник 1371">
              <a:extLst>
                <a:ext uri="{FF2B5EF4-FFF2-40B4-BE49-F238E27FC236}">
                  <a16:creationId xmlns:a16="http://schemas.microsoft.com/office/drawing/2014/main" id="{343A98B0-7ED2-476A-B39C-45CACE04439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73" name="Прямая соединительная линия 1372">
              <a:extLst>
                <a:ext uri="{FF2B5EF4-FFF2-40B4-BE49-F238E27FC236}">
                  <a16:creationId xmlns:a16="http://schemas.microsoft.com/office/drawing/2014/main" id="{25B76CA5-6AC4-47DA-92D3-193CA6853972}"/>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4" name="Прямая соединительная линия 1373">
              <a:extLst>
                <a:ext uri="{FF2B5EF4-FFF2-40B4-BE49-F238E27FC236}">
                  <a16:creationId xmlns:a16="http://schemas.microsoft.com/office/drawing/2014/main" id="{F58021D2-FB42-4A8C-A2A4-4D443196BC37}"/>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5" name="Прямая соединительная линия 1374">
              <a:extLst>
                <a:ext uri="{FF2B5EF4-FFF2-40B4-BE49-F238E27FC236}">
                  <a16:creationId xmlns:a16="http://schemas.microsoft.com/office/drawing/2014/main" id="{FE87C725-5DA2-4B72-9BFA-385C130EDB79}"/>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6" name="Прямая соединительная линия 1375">
              <a:extLst>
                <a:ext uri="{FF2B5EF4-FFF2-40B4-BE49-F238E27FC236}">
                  <a16:creationId xmlns:a16="http://schemas.microsoft.com/office/drawing/2014/main" id="{0B6BD9D1-5738-47E7-9FC6-7F8DED22BAC8}"/>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7" name="Прямая соединительная линия 1376">
              <a:extLst>
                <a:ext uri="{FF2B5EF4-FFF2-40B4-BE49-F238E27FC236}">
                  <a16:creationId xmlns:a16="http://schemas.microsoft.com/office/drawing/2014/main" id="{44F3E4CA-6E2A-4284-AD72-506AB9DE5A4F}"/>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8" name="Прямая соединительная линия 1377">
              <a:extLst>
                <a:ext uri="{FF2B5EF4-FFF2-40B4-BE49-F238E27FC236}">
                  <a16:creationId xmlns:a16="http://schemas.microsoft.com/office/drawing/2014/main" id="{EA42D9F9-AC80-46E7-8E74-01222F3390AF}"/>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79" name="Прямая соединительная линия 1378">
              <a:extLst>
                <a:ext uri="{FF2B5EF4-FFF2-40B4-BE49-F238E27FC236}">
                  <a16:creationId xmlns:a16="http://schemas.microsoft.com/office/drawing/2014/main" id="{7863B188-5C24-4CF5-96AD-3DC847CFA6A7}"/>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0" name="Прямая соединительная линия 1379">
              <a:extLst>
                <a:ext uri="{FF2B5EF4-FFF2-40B4-BE49-F238E27FC236}">
                  <a16:creationId xmlns:a16="http://schemas.microsoft.com/office/drawing/2014/main" id="{C71314A0-6427-4E8F-8093-717CE560CBA5}"/>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81" name="Дуга 1380">
              <a:extLst>
                <a:ext uri="{FF2B5EF4-FFF2-40B4-BE49-F238E27FC236}">
                  <a16:creationId xmlns:a16="http://schemas.microsoft.com/office/drawing/2014/main" id="{87E0632A-CA39-44EB-A6C9-67BA827D1557}"/>
                </a:ext>
              </a:extLst>
            </p:cNvPr>
            <p:cNvSpPr/>
            <p:nvPr/>
          </p:nvSpPr>
          <p:spPr>
            <a:xfrm>
              <a:off x="-19966" y="36327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2" name="Дуга 1381">
              <a:extLst>
                <a:ext uri="{FF2B5EF4-FFF2-40B4-BE49-F238E27FC236}">
                  <a16:creationId xmlns:a16="http://schemas.microsoft.com/office/drawing/2014/main" id="{071C7C36-A4F7-4E6F-8A5E-B5EE77B5D6D8}"/>
                </a:ext>
              </a:extLst>
            </p:cNvPr>
            <p:cNvSpPr/>
            <p:nvPr/>
          </p:nvSpPr>
          <p:spPr>
            <a:xfrm>
              <a:off x="-22414" y="3680476"/>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83" name="Прямоугольник 1382">
              <a:extLst>
                <a:ext uri="{FF2B5EF4-FFF2-40B4-BE49-F238E27FC236}">
                  <a16:creationId xmlns:a16="http://schemas.microsoft.com/office/drawing/2014/main" id="{A58B55EF-D85B-46A1-A081-C03DE19B8CF5}"/>
                </a:ext>
              </a:extLst>
            </p:cNvPr>
            <p:cNvSpPr/>
            <p:nvPr/>
          </p:nvSpPr>
          <p:spPr>
            <a:xfrm>
              <a:off x="89801" y="37033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84" name="Прямоугольник 1383">
              <a:extLst>
                <a:ext uri="{FF2B5EF4-FFF2-40B4-BE49-F238E27FC236}">
                  <a16:creationId xmlns:a16="http://schemas.microsoft.com/office/drawing/2014/main" id="{8627B8C1-47A9-4217-ACF7-83CC7B681F8E}"/>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85" name="Прямая соединительная линия 1384">
              <a:extLst>
                <a:ext uri="{FF2B5EF4-FFF2-40B4-BE49-F238E27FC236}">
                  <a16:creationId xmlns:a16="http://schemas.microsoft.com/office/drawing/2014/main" id="{44C0CA91-B98E-4F77-95CB-16E0E7218196}"/>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6" name="Прямая соединительная линия 1385">
              <a:extLst>
                <a:ext uri="{FF2B5EF4-FFF2-40B4-BE49-F238E27FC236}">
                  <a16:creationId xmlns:a16="http://schemas.microsoft.com/office/drawing/2014/main" id="{C0FB90CA-9A19-47F1-9CD9-B769E63AA90B}"/>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7" name="Прямая соединительная линия 1386">
              <a:extLst>
                <a:ext uri="{FF2B5EF4-FFF2-40B4-BE49-F238E27FC236}">
                  <a16:creationId xmlns:a16="http://schemas.microsoft.com/office/drawing/2014/main" id="{B774D57A-030E-4520-9E66-8D25B6C2DA86}"/>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8" name="Прямая соединительная линия 1387">
              <a:extLst>
                <a:ext uri="{FF2B5EF4-FFF2-40B4-BE49-F238E27FC236}">
                  <a16:creationId xmlns:a16="http://schemas.microsoft.com/office/drawing/2014/main" id="{243F40E2-AFC2-4561-9314-98B72427AEA1}"/>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89" name="Прямая соединительная линия 1388">
              <a:extLst>
                <a:ext uri="{FF2B5EF4-FFF2-40B4-BE49-F238E27FC236}">
                  <a16:creationId xmlns:a16="http://schemas.microsoft.com/office/drawing/2014/main" id="{A337258C-7574-4D43-99A3-623B5A4EE95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0" name="Прямая соединительная линия 1389">
              <a:extLst>
                <a:ext uri="{FF2B5EF4-FFF2-40B4-BE49-F238E27FC236}">
                  <a16:creationId xmlns:a16="http://schemas.microsoft.com/office/drawing/2014/main" id="{06E66B0C-69AB-47F0-9561-93EC9001763A}"/>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1" name="Прямая соединительная линия 1390">
              <a:extLst>
                <a:ext uri="{FF2B5EF4-FFF2-40B4-BE49-F238E27FC236}">
                  <a16:creationId xmlns:a16="http://schemas.microsoft.com/office/drawing/2014/main" id="{36383FC4-8892-4E75-909E-E8E95AA75B13}"/>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2" name="Прямая соединительная линия 1391">
              <a:extLst>
                <a:ext uri="{FF2B5EF4-FFF2-40B4-BE49-F238E27FC236}">
                  <a16:creationId xmlns:a16="http://schemas.microsoft.com/office/drawing/2014/main" id="{EBE289D6-CA53-41A8-8C6E-60C70BE0AA93}"/>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393" name="Дуга 1392">
              <a:extLst>
                <a:ext uri="{FF2B5EF4-FFF2-40B4-BE49-F238E27FC236}">
                  <a16:creationId xmlns:a16="http://schemas.microsoft.com/office/drawing/2014/main" id="{1C770BF8-9701-4E71-8B7B-14AA97F67852}"/>
                </a:ext>
              </a:extLst>
            </p:cNvPr>
            <p:cNvSpPr/>
            <p:nvPr/>
          </p:nvSpPr>
          <p:spPr>
            <a:xfrm>
              <a:off x="-19966" y="37911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4" name="Дуга 1393">
              <a:extLst>
                <a:ext uri="{FF2B5EF4-FFF2-40B4-BE49-F238E27FC236}">
                  <a16:creationId xmlns:a16="http://schemas.microsoft.com/office/drawing/2014/main" id="{9580AC7C-8E89-481C-B500-74BCE5A959A1}"/>
                </a:ext>
              </a:extLst>
            </p:cNvPr>
            <p:cNvSpPr/>
            <p:nvPr/>
          </p:nvSpPr>
          <p:spPr>
            <a:xfrm>
              <a:off x="-22414" y="383557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395" name="Прямоугольник 1394">
              <a:extLst>
                <a:ext uri="{FF2B5EF4-FFF2-40B4-BE49-F238E27FC236}">
                  <a16:creationId xmlns:a16="http://schemas.microsoft.com/office/drawing/2014/main" id="{0764E527-775B-45EB-872D-FEAABC10F3B4}"/>
                </a:ext>
              </a:extLst>
            </p:cNvPr>
            <p:cNvSpPr/>
            <p:nvPr/>
          </p:nvSpPr>
          <p:spPr>
            <a:xfrm>
              <a:off x="89801" y="38584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396" name="Прямоугольник 1395">
              <a:extLst>
                <a:ext uri="{FF2B5EF4-FFF2-40B4-BE49-F238E27FC236}">
                  <a16:creationId xmlns:a16="http://schemas.microsoft.com/office/drawing/2014/main" id="{2690AD8C-79B1-46E3-8C4A-35803C4603B7}"/>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397" name="Прямая соединительная линия 1396">
              <a:extLst>
                <a:ext uri="{FF2B5EF4-FFF2-40B4-BE49-F238E27FC236}">
                  <a16:creationId xmlns:a16="http://schemas.microsoft.com/office/drawing/2014/main" id="{AFE3AD1D-6E8A-4A0D-B47E-5C5C4DEDC1B7}"/>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8" name="Прямая соединительная линия 1397">
              <a:extLst>
                <a:ext uri="{FF2B5EF4-FFF2-40B4-BE49-F238E27FC236}">
                  <a16:creationId xmlns:a16="http://schemas.microsoft.com/office/drawing/2014/main" id="{AD98302F-5553-4007-8DEF-F53643F46601}"/>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399" name="Прямая соединительная линия 1398">
              <a:extLst>
                <a:ext uri="{FF2B5EF4-FFF2-40B4-BE49-F238E27FC236}">
                  <a16:creationId xmlns:a16="http://schemas.microsoft.com/office/drawing/2014/main" id="{90840221-152E-4F9C-AC7A-B90447B120E5}"/>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0" name="Прямая соединительная линия 1399">
              <a:extLst>
                <a:ext uri="{FF2B5EF4-FFF2-40B4-BE49-F238E27FC236}">
                  <a16:creationId xmlns:a16="http://schemas.microsoft.com/office/drawing/2014/main" id="{0F0DD060-AE89-4453-BCA6-E5B233023B09}"/>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1" name="Прямая соединительная линия 1400">
              <a:extLst>
                <a:ext uri="{FF2B5EF4-FFF2-40B4-BE49-F238E27FC236}">
                  <a16:creationId xmlns:a16="http://schemas.microsoft.com/office/drawing/2014/main" id="{9FF88BAF-2E7C-4D7F-93A7-A1ABDAC3ACD5}"/>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2" name="Прямая соединительная линия 1401">
              <a:extLst>
                <a:ext uri="{FF2B5EF4-FFF2-40B4-BE49-F238E27FC236}">
                  <a16:creationId xmlns:a16="http://schemas.microsoft.com/office/drawing/2014/main" id="{51A86AFB-084E-4DA9-8C8D-B64CA9873E4E}"/>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3" name="Прямая соединительная линия 1402">
              <a:extLst>
                <a:ext uri="{FF2B5EF4-FFF2-40B4-BE49-F238E27FC236}">
                  <a16:creationId xmlns:a16="http://schemas.microsoft.com/office/drawing/2014/main" id="{8928980E-386A-45AC-99ED-AE81C292D136}"/>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04" name="Прямая соединительная линия 1403">
              <a:extLst>
                <a:ext uri="{FF2B5EF4-FFF2-40B4-BE49-F238E27FC236}">
                  <a16:creationId xmlns:a16="http://schemas.microsoft.com/office/drawing/2014/main" id="{CF28083E-0333-4873-A03F-43A89C2B5C6A}"/>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05" name="Дуга 1404">
              <a:extLst>
                <a:ext uri="{FF2B5EF4-FFF2-40B4-BE49-F238E27FC236}">
                  <a16:creationId xmlns:a16="http://schemas.microsoft.com/office/drawing/2014/main" id="{3F53F8FA-EA81-4845-A626-E01D97259B0D}"/>
                </a:ext>
              </a:extLst>
            </p:cNvPr>
            <p:cNvSpPr/>
            <p:nvPr/>
          </p:nvSpPr>
          <p:spPr>
            <a:xfrm>
              <a:off x="-19966" y="3954891"/>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6" name="Дуга 1405">
              <a:extLst>
                <a:ext uri="{FF2B5EF4-FFF2-40B4-BE49-F238E27FC236}">
                  <a16:creationId xmlns:a16="http://schemas.microsoft.com/office/drawing/2014/main" id="{2B7F8A0D-FE28-4B72-BF44-0955E65FB5AB}"/>
                </a:ext>
              </a:extLst>
            </p:cNvPr>
            <p:cNvSpPr/>
            <p:nvPr/>
          </p:nvSpPr>
          <p:spPr>
            <a:xfrm>
              <a:off x="-22414" y="400172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07" name="Прямоугольник 1406">
              <a:extLst>
                <a:ext uri="{FF2B5EF4-FFF2-40B4-BE49-F238E27FC236}">
                  <a16:creationId xmlns:a16="http://schemas.microsoft.com/office/drawing/2014/main" id="{2F3C85C0-B6B3-4EBD-9CEA-C545426C4FCA}"/>
                </a:ext>
              </a:extLst>
            </p:cNvPr>
            <p:cNvSpPr/>
            <p:nvPr/>
          </p:nvSpPr>
          <p:spPr>
            <a:xfrm>
              <a:off x="89801" y="402220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08" name="Прямоугольник 1407">
              <a:extLst>
                <a:ext uri="{FF2B5EF4-FFF2-40B4-BE49-F238E27FC236}">
                  <a16:creationId xmlns:a16="http://schemas.microsoft.com/office/drawing/2014/main" id="{6F80AE2E-D13F-42DA-A79A-F5E5545FC056}"/>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09" name="Прямая соединительная линия 1408">
              <a:extLst>
                <a:ext uri="{FF2B5EF4-FFF2-40B4-BE49-F238E27FC236}">
                  <a16:creationId xmlns:a16="http://schemas.microsoft.com/office/drawing/2014/main" id="{C5D2F068-AC6B-473B-8BF7-F9A3AD8B60FC}"/>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0" name="Прямая соединительная линия 1409">
              <a:extLst>
                <a:ext uri="{FF2B5EF4-FFF2-40B4-BE49-F238E27FC236}">
                  <a16:creationId xmlns:a16="http://schemas.microsoft.com/office/drawing/2014/main" id="{6DB10270-7E22-41C5-BFA8-F3049201FE2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1" name="Прямая соединительная линия 1410">
              <a:extLst>
                <a:ext uri="{FF2B5EF4-FFF2-40B4-BE49-F238E27FC236}">
                  <a16:creationId xmlns:a16="http://schemas.microsoft.com/office/drawing/2014/main" id="{0426A548-8C27-4401-B185-E99970A399D3}"/>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2" name="Прямая соединительная линия 1411">
              <a:extLst>
                <a:ext uri="{FF2B5EF4-FFF2-40B4-BE49-F238E27FC236}">
                  <a16:creationId xmlns:a16="http://schemas.microsoft.com/office/drawing/2014/main" id="{23E0FA01-8235-4CDB-B2A8-36BCD0E14C2F}"/>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3" name="Прямая соединительная линия 1412">
              <a:extLst>
                <a:ext uri="{FF2B5EF4-FFF2-40B4-BE49-F238E27FC236}">
                  <a16:creationId xmlns:a16="http://schemas.microsoft.com/office/drawing/2014/main" id="{ACEF07DF-EE25-4596-9156-7DE3B5D2CF6E}"/>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4" name="Прямая соединительная линия 1413">
              <a:extLst>
                <a:ext uri="{FF2B5EF4-FFF2-40B4-BE49-F238E27FC236}">
                  <a16:creationId xmlns:a16="http://schemas.microsoft.com/office/drawing/2014/main" id="{C4801695-EB66-40BE-A5D0-225166B52EB8}"/>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5" name="Прямая соединительная линия 1414">
              <a:extLst>
                <a:ext uri="{FF2B5EF4-FFF2-40B4-BE49-F238E27FC236}">
                  <a16:creationId xmlns:a16="http://schemas.microsoft.com/office/drawing/2014/main" id="{9F879E3E-9A80-4201-B59F-492A779BCB58}"/>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16" name="Прямая соединительная линия 1415">
              <a:extLst>
                <a:ext uri="{FF2B5EF4-FFF2-40B4-BE49-F238E27FC236}">
                  <a16:creationId xmlns:a16="http://schemas.microsoft.com/office/drawing/2014/main" id="{6BEB29E6-5C31-45A3-9C7C-D5295E890C60}"/>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17" name="Дуга 1416">
              <a:extLst>
                <a:ext uri="{FF2B5EF4-FFF2-40B4-BE49-F238E27FC236}">
                  <a16:creationId xmlns:a16="http://schemas.microsoft.com/office/drawing/2014/main" id="{75E5BA8E-BA47-4ACC-9C17-FB02FD64A115}"/>
                </a:ext>
              </a:extLst>
            </p:cNvPr>
            <p:cNvSpPr/>
            <p:nvPr/>
          </p:nvSpPr>
          <p:spPr>
            <a:xfrm>
              <a:off x="-19966" y="4109993"/>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18" name="Дуга 1417">
              <a:extLst>
                <a:ext uri="{FF2B5EF4-FFF2-40B4-BE49-F238E27FC236}">
                  <a16:creationId xmlns:a16="http://schemas.microsoft.com/office/drawing/2014/main" id="{98B20214-7CEB-410C-8989-42A9BFD831F4}"/>
                </a:ext>
              </a:extLst>
            </p:cNvPr>
            <p:cNvSpPr/>
            <p:nvPr/>
          </p:nvSpPr>
          <p:spPr>
            <a:xfrm>
              <a:off x="-22414" y="415682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19" name="Прямоугольник 1418">
              <a:extLst>
                <a:ext uri="{FF2B5EF4-FFF2-40B4-BE49-F238E27FC236}">
                  <a16:creationId xmlns:a16="http://schemas.microsoft.com/office/drawing/2014/main" id="{4D44DA5C-DA87-4DBD-A294-C2BA4C8ACA4E}"/>
                </a:ext>
              </a:extLst>
            </p:cNvPr>
            <p:cNvSpPr/>
            <p:nvPr/>
          </p:nvSpPr>
          <p:spPr>
            <a:xfrm>
              <a:off x="89801" y="4177306"/>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20" name="Прямоугольник 1419">
              <a:extLst>
                <a:ext uri="{FF2B5EF4-FFF2-40B4-BE49-F238E27FC236}">
                  <a16:creationId xmlns:a16="http://schemas.microsoft.com/office/drawing/2014/main" id="{3CC6B718-B5DA-49AE-9505-907D033A6735}"/>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21" name="Прямая соединительная линия 1420">
              <a:extLst>
                <a:ext uri="{FF2B5EF4-FFF2-40B4-BE49-F238E27FC236}">
                  <a16:creationId xmlns:a16="http://schemas.microsoft.com/office/drawing/2014/main" id="{768DA304-5D21-4250-87C1-7F93370DC682}"/>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2" name="Прямая соединительная линия 1421">
              <a:extLst>
                <a:ext uri="{FF2B5EF4-FFF2-40B4-BE49-F238E27FC236}">
                  <a16:creationId xmlns:a16="http://schemas.microsoft.com/office/drawing/2014/main" id="{9940F556-AF95-43BE-A254-B08D10363A5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3" name="Прямая соединительная линия 1422">
              <a:extLst>
                <a:ext uri="{FF2B5EF4-FFF2-40B4-BE49-F238E27FC236}">
                  <a16:creationId xmlns:a16="http://schemas.microsoft.com/office/drawing/2014/main" id="{7952D646-E5A2-41AA-B57A-03407D3D4ED2}"/>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4" name="Прямая соединительная линия 1423">
              <a:extLst>
                <a:ext uri="{FF2B5EF4-FFF2-40B4-BE49-F238E27FC236}">
                  <a16:creationId xmlns:a16="http://schemas.microsoft.com/office/drawing/2014/main" id="{12558409-A34B-41DC-9377-48E42590E2CB}"/>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5" name="Прямая соединительная линия 1424">
              <a:extLst>
                <a:ext uri="{FF2B5EF4-FFF2-40B4-BE49-F238E27FC236}">
                  <a16:creationId xmlns:a16="http://schemas.microsoft.com/office/drawing/2014/main" id="{C67C4492-4E7B-4D76-9F09-7405A831E2D6}"/>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6" name="Прямая соединительная линия 1425">
              <a:extLst>
                <a:ext uri="{FF2B5EF4-FFF2-40B4-BE49-F238E27FC236}">
                  <a16:creationId xmlns:a16="http://schemas.microsoft.com/office/drawing/2014/main" id="{5F5EF114-2330-4118-B26D-082629661C15}"/>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7" name="Прямая соединительная линия 1426">
              <a:extLst>
                <a:ext uri="{FF2B5EF4-FFF2-40B4-BE49-F238E27FC236}">
                  <a16:creationId xmlns:a16="http://schemas.microsoft.com/office/drawing/2014/main" id="{C67221DF-E879-4D17-9759-40215DC44D86}"/>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28" name="Прямая соединительная линия 1427">
              <a:extLst>
                <a:ext uri="{FF2B5EF4-FFF2-40B4-BE49-F238E27FC236}">
                  <a16:creationId xmlns:a16="http://schemas.microsoft.com/office/drawing/2014/main" id="{C6CBDE17-F151-4C9D-AD7C-62539912B7D5}"/>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29" name="Дуга 1428">
              <a:extLst>
                <a:ext uri="{FF2B5EF4-FFF2-40B4-BE49-F238E27FC236}">
                  <a16:creationId xmlns:a16="http://schemas.microsoft.com/office/drawing/2014/main" id="{F92F1C57-9E13-4A27-B01B-095B9109EB2A}"/>
                </a:ext>
              </a:extLst>
            </p:cNvPr>
            <p:cNvSpPr/>
            <p:nvPr/>
          </p:nvSpPr>
          <p:spPr>
            <a:xfrm>
              <a:off x="-19966" y="427375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0" name="Дуга 1429">
              <a:extLst>
                <a:ext uri="{FF2B5EF4-FFF2-40B4-BE49-F238E27FC236}">
                  <a16:creationId xmlns:a16="http://schemas.microsoft.com/office/drawing/2014/main" id="{3624C462-E08C-42CD-8A1B-827A155D367B}"/>
                </a:ext>
              </a:extLst>
            </p:cNvPr>
            <p:cNvSpPr/>
            <p:nvPr/>
          </p:nvSpPr>
          <p:spPr>
            <a:xfrm>
              <a:off x="-22414" y="431820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31" name="Прямоугольник 1430">
              <a:extLst>
                <a:ext uri="{FF2B5EF4-FFF2-40B4-BE49-F238E27FC236}">
                  <a16:creationId xmlns:a16="http://schemas.microsoft.com/office/drawing/2014/main" id="{77F6D250-B8BE-4C6D-A965-26E925563902}"/>
                </a:ext>
              </a:extLst>
            </p:cNvPr>
            <p:cNvSpPr/>
            <p:nvPr/>
          </p:nvSpPr>
          <p:spPr>
            <a:xfrm>
              <a:off x="89801" y="434107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32" name="Прямоугольник 1431">
              <a:extLst>
                <a:ext uri="{FF2B5EF4-FFF2-40B4-BE49-F238E27FC236}">
                  <a16:creationId xmlns:a16="http://schemas.microsoft.com/office/drawing/2014/main" id="{0317EC3F-5907-4B0C-8686-6B176BCA4BAD}"/>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33" name="Прямая соединительная линия 1432">
              <a:extLst>
                <a:ext uri="{FF2B5EF4-FFF2-40B4-BE49-F238E27FC236}">
                  <a16:creationId xmlns:a16="http://schemas.microsoft.com/office/drawing/2014/main" id="{866C4CC0-F796-4303-9BDB-40638D21C1C3}"/>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4" name="Прямая соединительная линия 1433">
              <a:extLst>
                <a:ext uri="{FF2B5EF4-FFF2-40B4-BE49-F238E27FC236}">
                  <a16:creationId xmlns:a16="http://schemas.microsoft.com/office/drawing/2014/main" id="{4F9707CE-A352-44A0-8C3B-B678AE8B3DB0}"/>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5" name="Прямая соединительная линия 1434">
              <a:extLst>
                <a:ext uri="{FF2B5EF4-FFF2-40B4-BE49-F238E27FC236}">
                  <a16:creationId xmlns:a16="http://schemas.microsoft.com/office/drawing/2014/main" id="{F562C2CC-EEE0-444E-AFF6-A6CF49B3C55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6" name="Прямая соединительная линия 1435">
              <a:extLst>
                <a:ext uri="{FF2B5EF4-FFF2-40B4-BE49-F238E27FC236}">
                  <a16:creationId xmlns:a16="http://schemas.microsoft.com/office/drawing/2014/main" id="{3BF534AF-2F7C-4341-9A99-652E3FBBC046}"/>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7" name="Прямая соединительная линия 1436">
              <a:extLst>
                <a:ext uri="{FF2B5EF4-FFF2-40B4-BE49-F238E27FC236}">
                  <a16:creationId xmlns:a16="http://schemas.microsoft.com/office/drawing/2014/main" id="{5C23E6EE-2C99-4C41-B671-3BD005B8CD8E}"/>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8" name="Прямая соединительная линия 1437">
              <a:extLst>
                <a:ext uri="{FF2B5EF4-FFF2-40B4-BE49-F238E27FC236}">
                  <a16:creationId xmlns:a16="http://schemas.microsoft.com/office/drawing/2014/main" id="{D1424A2D-9E37-4998-8B3C-42EEA1437E75}"/>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39" name="Прямая соединительная линия 1438">
              <a:extLst>
                <a:ext uri="{FF2B5EF4-FFF2-40B4-BE49-F238E27FC236}">
                  <a16:creationId xmlns:a16="http://schemas.microsoft.com/office/drawing/2014/main" id="{611793E9-2A4B-4CC6-83B5-EDE8A21D4FE5}"/>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0" name="Прямая соединительная линия 1439">
              <a:extLst>
                <a:ext uri="{FF2B5EF4-FFF2-40B4-BE49-F238E27FC236}">
                  <a16:creationId xmlns:a16="http://schemas.microsoft.com/office/drawing/2014/main" id="{90E99DEB-43DE-4274-BC6B-E3BEDC0D5DE2}"/>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41" name="Дуга 1440">
              <a:extLst>
                <a:ext uri="{FF2B5EF4-FFF2-40B4-BE49-F238E27FC236}">
                  <a16:creationId xmlns:a16="http://schemas.microsoft.com/office/drawing/2014/main" id="{711A0791-4E0A-45C1-9794-C50980E072A0}"/>
                </a:ext>
              </a:extLst>
            </p:cNvPr>
            <p:cNvSpPr/>
            <p:nvPr/>
          </p:nvSpPr>
          <p:spPr>
            <a:xfrm>
              <a:off x="-19966" y="4428860"/>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2" name="Дуга 1441">
              <a:extLst>
                <a:ext uri="{FF2B5EF4-FFF2-40B4-BE49-F238E27FC236}">
                  <a16:creationId xmlns:a16="http://schemas.microsoft.com/office/drawing/2014/main" id="{DE5425D4-B4FA-4608-A802-AFD9F8C9C15A}"/>
                </a:ext>
              </a:extLst>
            </p:cNvPr>
            <p:cNvSpPr/>
            <p:nvPr/>
          </p:nvSpPr>
          <p:spPr>
            <a:xfrm>
              <a:off x="-22414" y="447331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43" name="Прямоугольник 1442">
              <a:extLst>
                <a:ext uri="{FF2B5EF4-FFF2-40B4-BE49-F238E27FC236}">
                  <a16:creationId xmlns:a16="http://schemas.microsoft.com/office/drawing/2014/main" id="{F6400561-3559-4050-A98C-90C688205187}"/>
                </a:ext>
              </a:extLst>
            </p:cNvPr>
            <p:cNvSpPr/>
            <p:nvPr/>
          </p:nvSpPr>
          <p:spPr>
            <a:xfrm>
              <a:off x="89801" y="4496173"/>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44" name="Прямоугольник 1443">
              <a:extLst>
                <a:ext uri="{FF2B5EF4-FFF2-40B4-BE49-F238E27FC236}">
                  <a16:creationId xmlns:a16="http://schemas.microsoft.com/office/drawing/2014/main" id="{FE92F287-1A20-4C35-9404-E65825995AD0}"/>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45" name="Прямая соединительная линия 1444">
              <a:extLst>
                <a:ext uri="{FF2B5EF4-FFF2-40B4-BE49-F238E27FC236}">
                  <a16:creationId xmlns:a16="http://schemas.microsoft.com/office/drawing/2014/main" id="{D037D18B-4B82-4728-83B4-A251568845E9}"/>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6" name="Прямая соединительная линия 1445">
              <a:extLst>
                <a:ext uri="{FF2B5EF4-FFF2-40B4-BE49-F238E27FC236}">
                  <a16:creationId xmlns:a16="http://schemas.microsoft.com/office/drawing/2014/main" id="{2943E6A2-A593-4A53-99D9-BAEDCB8B2697}"/>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7" name="Прямая соединительная линия 1446">
              <a:extLst>
                <a:ext uri="{FF2B5EF4-FFF2-40B4-BE49-F238E27FC236}">
                  <a16:creationId xmlns:a16="http://schemas.microsoft.com/office/drawing/2014/main" id="{98C301D0-568C-4BE3-A4BB-88794B963AD9}"/>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8" name="Прямая соединительная линия 1447">
              <a:extLst>
                <a:ext uri="{FF2B5EF4-FFF2-40B4-BE49-F238E27FC236}">
                  <a16:creationId xmlns:a16="http://schemas.microsoft.com/office/drawing/2014/main" id="{018CCEA6-5834-4542-8006-CD0012482918}"/>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49" name="Прямая соединительная линия 1448">
              <a:extLst>
                <a:ext uri="{FF2B5EF4-FFF2-40B4-BE49-F238E27FC236}">
                  <a16:creationId xmlns:a16="http://schemas.microsoft.com/office/drawing/2014/main" id="{54190F52-9E63-4D87-8BCE-8986EBEFB48A}"/>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0" name="Прямая соединительная линия 1449">
              <a:extLst>
                <a:ext uri="{FF2B5EF4-FFF2-40B4-BE49-F238E27FC236}">
                  <a16:creationId xmlns:a16="http://schemas.microsoft.com/office/drawing/2014/main" id="{C5A5EF4F-40AB-482C-936A-80F41859127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1" name="Прямая соединительная линия 1450">
              <a:extLst>
                <a:ext uri="{FF2B5EF4-FFF2-40B4-BE49-F238E27FC236}">
                  <a16:creationId xmlns:a16="http://schemas.microsoft.com/office/drawing/2014/main" id="{F77791BF-2FBC-4E55-98C7-64C2007D78EC}"/>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2" name="Прямая соединительная линия 1451">
              <a:extLst>
                <a:ext uri="{FF2B5EF4-FFF2-40B4-BE49-F238E27FC236}">
                  <a16:creationId xmlns:a16="http://schemas.microsoft.com/office/drawing/2014/main" id="{BCAB22A3-D54B-4C97-B14D-BF7000E23CE0}"/>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53" name="Дуга 1452">
              <a:extLst>
                <a:ext uri="{FF2B5EF4-FFF2-40B4-BE49-F238E27FC236}">
                  <a16:creationId xmlns:a16="http://schemas.microsoft.com/office/drawing/2014/main" id="{1B158BA0-26C5-40CD-84DC-08362A790990}"/>
                </a:ext>
              </a:extLst>
            </p:cNvPr>
            <p:cNvSpPr/>
            <p:nvPr/>
          </p:nvSpPr>
          <p:spPr>
            <a:xfrm>
              <a:off x="-19966" y="4592625"/>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4" name="Дуга 1453">
              <a:extLst>
                <a:ext uri="{FF2B5EF4-FFF2-40B4-BE49-F238E27FC236}">
                  <a16:creationId xmlns:a16="http://schemas.microsoft.com/office/drawing/2014/main" id="{79715AE3-C3E9-44E0-AAC5-5E274D726A27}"/>
                </a:ext>
              </a:extLst>
            </p:cNvPr>
            <p:cNvSpPr/>
            <p:nvPr/>
          </p:nvSpPr>
          <p:spPr>
            <a:xfrm>
              <a:off x="-22414" y="4639457"/>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55" name="Прямоугольник 1454">
              <a:extLst>
                <a:ext uri="{FF2B5EF4-FFF2-40B4-BE49-F238E27FC236}">
                  <a16:creationId xmlns:a16="http://schemas.microsoft.com/office/drawing/2014/main" id="{FA188E19-3BF0-4003-8B14-32F89B4ED95E}"/>
                </a:ext>
              </a:extLst>
            </p:cNvPr>
            <p:cNvSpPr/>
            <p:nvPr/>
          </p:nvSpPr>
          <p:spPr>
            <a:xfrm>
              <a:off x="89801" y="4659938"/>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56" name="Прямоугольник 1455">
              <a:extLst>
                <a:ext uri="{FF2B5EF4-FFF2-40B4-BE49-F238E27FC236}">
                  <a16:creationId xmlns:a16="http://schemas.microsoft.com/office/drawing/2014/main" id="{B760BF15-F603-4F37-946F-A7A428B1E398}"/>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57" name="Прямая соединительная линия 1456">
              <a:extLst>
                <a:ext uri="{FF2B5EF4-FFF2-40B4-BE49-F238E27FC236}">
                  <a16:creationId xmlns:a16="http://schemas.microsoft.com/office/drawing/2014/main" id="{728E88B9-176D-4A15-8861-51AC2692CCC4}"/>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8" name="Прямая соединительная линия 1457">
              <a:extLst>
                <a:ext uri="{FF2B5EF4-FFF2-40B4-BE49-F238E27FC236}">
                  <a16:creationId xmlns:a16="http://schemas.microsoft.com/office/drawing/2014/main" id="{DA85F0E7-875E-417F-89AC-64CE4234F3E1}"/>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59" name="Прямая соединительная линия 1458">
              <a:extLst>
                <a:ext uri="{FF2B5EF4-FFF2-40B4-BE49-F238E27FC236}">
                  <a16:creationId xmlns:a16="http://schemas.microsoft.com/office/drawing/2014/main" id="{99A7BC58-17FD-4105-A540-AA19EB80CFC2}"/>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0" name="Прямая соединительная линия 1459">
              <a:extLst>
                <a:ext uri="{FF2B5EF4-FFF2-40B4-BE49-F238E27FC236}">
                  <a16:creationId xmlns:a16="http://schemas.microsoft.com/office/drawing/2014/main" id="{6C276363-68C5-42E7-A7C9-E86CD16AC579}"/>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1" name="Прямая соединительная линия 1460">
              <a:extLst>
                <a:ext uri="{FF2B5EF4-FFF2-40B4-BE49-F238E27FC236}">
                  <a16:creationId xmlns:a16="http://schemas.microsoft.com/office/drawing/2014/main" id="{F299E243-F937-4D0F-A8AB-18EED312369A}"/>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2" name="Прямая соединительная линия 1461">
              <a:extLst>
                <a:ext uri="{FF2B5EF4-FFF2-40B4-BE49-F238E27FC236}">
                  <a16:creationId xmlns:a16="http://schemas.microsoft.com/office/drawing/2014/main" id="{6ECE772B-C5FB-43DD-A9D7-19CE56B90C67}"/>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3" name="Прямая соединительная линия 1462">
              <a:extLst>
                <a:ext uri="{FF2B5EF4-FFF2-40B4-BE49-F238E27FC236}">
                  <a16:creationId xmlns:a16="http://schemas.microsoft.com/office/drawing/2014/main" id="{E442F181-D7E7-4B34-AB08-B02AF7C3A5FD}"/>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64" name="Прямая соединительная линия 1463">
              <a:extLst>
                <a:ext uri="{FF2B5EF4-FFF2-40B4-BE49-F238E27FC236}">
                  <a16:creationId xmlns:a16="http://schemas.microsoft.com/office/drawing/2014/main" id="{12A6553F-890E-4D1B-8C84-CE1A7FE0BD58}"/>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65" name="Дуга 1464">
              <a:extLst>
                <a:ext uri="{FF2B5EF4-FFF2-40B4-BE49-F238E27FC236}">
                  <a16:creationId xmlns:a16="http://schemas.microsoft.com/office/drawing/2014/main" id="{21EA0A8F-6436-4C48-B0E1-977ADE301CEC}"/>
                </a:ext>
              </a:extLst>
            </p:cNvPr>
            <p:cNvSpPr/>
            <p:nvPr/>
          </p:nvSpPr>
          <p:spPr>
            <a:xfrm>
              <a:off x="-19966" y="4747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6" name="Дуга 1465">
              <a:extLst>
                <a:ext uri="{FF2B5EF4-FFF2-40B4-BE49-F238E27FC236}">
                  <a16:creationId xmlns:a16="http://schemas.microsoft.com/office/drawing/2014/main" id="{DDA8264F-17BB-4F2E-889B-C38254B17700}"/>
                </a:ext>
              </a:extLst>
            </p:cNvPr>
            <p:cNvSpPr/>
            <p:nvPr/>
          </p:nvSpPr>
          <p:spPr>
            <a:xfrm>
              <a:off x="-22414" y="479455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67" name="Прямоугольник 1466">
              <a:extLst>
                <a:ext uri="{FF2B5EF4-FFF2-40B4-BE49-F238E27FC236}">
                  <a16:creationId xmlns:a16="http://schemas.microsoft.com/office/drawing/2014/main" id="{8EB3DD89-945E-4401-8FCD-18150B1B0977}"/>
                </a:ext>
              </a:extLst>
            </p:cNvPr>
            <p:cNvSpPr/>
            <p:nvPr/>
          </p:nvSpPr>
          <p:spPr>
            <a:xfrm>
              <a:off x="89801" y="4815040"/>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68" name="Прямоугольник 1467">
              <a:extLst>
                <a:ext uri="{FF2B5EF4-FFF2-40B4-BE49-F238E27FC236}">
                  <a16:creationId xmlns:a16="http://schemas.microsoft.com/office/drawing/2014/main" id="{96CACF45-C437-45F2-880C-494323A6DD66}"/>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69" name="Прямая соединительная линия 1468">
              <a:extLst>
                <a:ext uri="{FF2B5EF4-FFF2-40B4-BE49-F238E27FC236}">
                  <a16:creationId xmlns:a16="http://schemas.microsoft.com/office/drawing/2014/main" id="{70072004-7F78-49C7-B541-43C6AC6E8B9D}"/>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0" name="Прямая соединительная линия 1469">
              <a:extLst>
                <a:ext uri="{FF2B5EF4-FFF2-40B4-BE49-F238E27FC236}">
                  <a16:creationId xmlns:a16="http://schemas.microsoft.com/office/drawing/2014/main" id="{D8F65368-651F-4F9C-B14C-80CA3E7997B9}"/>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1" name="Прямая соединительная линия 1470">
              <a:extLst>
                <a:ext uri="{FF2B5EF4-FFF2-40B4-BE49-F238E27FC236}">
                  <a16:creationId xmlns:a16="http://schemas.microsoft.com/office/drawing/2014/main" id="{46279CFA-0A4C-41A0-B00D-3380035E9723}"/>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2" name="Прямая соединительная линия 1471">
              <a:extLst>
                <a:ext uri="{FF2B5EF4-FFF2-40B4-BE49-F238E27FC236}">
                  <a16:creationId xmlns:a16="http://schemas.microsoft.com/office/drawing/2014/main" id="{183513A9-DE2C-494A-B423-8118995001B2}"/>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3" name="Прямая соединительная линия 1472">
              <a:extLst>
                <a:ext uri="{FF2B5EF4-FFF2-40B4-BE49-F238E27FC236}">
                  <a16:creationId xmlns:a16="http://schemas.microsoft.com/office/drawing/2014/main" id="{8738D72D-0707-4AF5-B762-B3EE21629EC7}"/>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4" name="Прямая соединительная линия 1473">
              <a:extLst>
                <a:ext uri="{FF2B5EF4-FFF2-40B4-BE49-F238E27FC236}">
                  <a16:creationId xmlns:a16="http://schemas.microsoft.com/office/drawing/2014/main" id="{AD177FCD-2567-4C02-8D40-2DB5ACF4E1AF}"/>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5" name="Прямая соединительная линия 1474">
              <a:extLst>
                <a:ext uri="{FF2B5EF4-FFF2-40B4-BE49-F238E27FC236}">
                  <a16:creationId xmlns:a16="http://schemas.microsoft.com/office/drawing/2014/main" id="{FBD56BEB-0EDD-478C-90C4-B294463C1BA8}"/>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76" name="Прямая соединительная линия 1475">
              <a:extLst>
                <a:ext uri="{FF2B5EF4-FFF2-40B4-BE49-F238E27FC236}">
                  <a16:creationId xmlns:a16="http://schemas.microsoft.com/office/drawing/2014/main" id="{BC89979B-DA49-412D-BFDF-479169421A3B}"/>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77" name="Дуга 1476">
              <a:extLst>
                <a:ext uri="{FF2B5EF4-FFF2-40B4-BE49-F238E27FC236}">
                  <a16:creationId xmlns:a16="http://schemas.microsoft.com/office/drawing/2014/main" id="{564A8226-DFAD-455F-8463-90B4DDAB7CD7}"/>
                </a:ext>
              </a:extLst>
            </p:cNvPr>
            <p:cNvSpPr/>
            <p:nvPr/>
          </p:nvSpPr>
          <p:spPr>
            <a:xfrm>
              <a:off x="-19966" y="4911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78" name="Дуга 1477">
              <a:extLst>
                <a:ext uri="{FF2B5EF4-FFF2-40B4-BE49-F238E27FC236}">
                  <a16:creationId xmlns:a16="http://schemas.microsoft.com/office/drawing/2014/main" id="{6724BEEC-8062-4DFF-9262-122BBC4F3DEE}"/>
                </a:ext>
              </a:extLst>
            </p:cNvPr>
            <p:cNvSpPr/>
            <p:nvPr/>
          </p:nvSpPr>
          <p:spPr>
            <a:xfrm>
              <a:off x="-22414" y="49559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79" name="Прямоугольник 1478">
              <a:extLst>
                <a:ext uri="{FF2B5EF4-FFF2-40B4-BE49-F238E27FC236}">
                  <a16:creationId xmlns:a16="http://schemas.microsoft.com/office/drawing/2014/main" id="{A81842E8-F832-47CF-887A-F0B5CD63538B}"/>
                </a:ext>
              </a:extLst>
            </p:cNvPr>
            <p:cNvSpPr/>
            <p:nvPr/>
          </p:nvSpPr>
          <p:spPr>
            <a:xfrm>
              <a:off x="89801" y="49788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80" name="Прямоугольник 1479">
              <a:extLst>
                <a:ext uri="{FF2B5EF4-FFF2-40B4-BE49-F238E27FC236}">
                  <a16:creationId xmlns:a16="http://schemas.microsoft.com/office/drawing/2014/main" id="{D284A0C5-E7C5-4843-B7FA-F95172A64EA6}"/>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81" name="Прямая соединительная линия 1480">
              <a:extLst>
                <a:ext uri="{FF2B5EF4-FFF2-40B4-BE49-F238E27FC236}">
                  <a16:creationId xmlns:a16="http://schemas.microsoft.com/office/drawing/2014/main" id="{991D0093-842E-4B47-923F-124EB0F0AD8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2" name="Прямая соединительная линия 1481">
              <a:extLst>
                <a:ext uri="{FF2B5EF4-FFF2-40B4-BE49-F238E27FC236}">
                  <a16:creationId xmlns:a16="http://schemas.microsoft.com/office/drawing/2014/main" id="{F6AC4B02-FBE0-4ACE-916F-B96BA152256D}"/>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3" name="Прямая соединительная линия 1482">
              <a:extLst>
                <a:ext uri="{FF2B5EF4-FFF2-40B4-BE49-F238E27FC236}">
                  <a16:creationId xmlns:a16="http://schemas.microsoft.com/office/drawing/2014/main" id="{4C9A82C7-CA2E-4629-BE8C-3D73C574A373}"/>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4" name="Прямая соединительная линия 1483">
              <a:extLst>
                <a:ext uri="{FF2B5EF4-FFF2-40B4-BE49-F238E27FC236}">
                  <a16:creationId xmlns:a16="http://schemas.microsoft.com/office/drawing/2014/main" id="{2DB3FBDE-6E14-48F7-BE25-92B0A892AED6}"/>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5" name="Прямая соединительная линия 1484">
              <a:extLst>
                <a:ext uri="{FF2B5EF4-FFF2-40B4-BE49-F238E27FC236}">
                  <a16:creationId xmlns:a16="http://schemas.microsoft.com/office/drawing/2014/main" id="{8EAE6619-2974-4B92-AE64-AD46B5495A1B}"/>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6" name="Прямая соединительная линия 1485">
              <a:extLst>
                <a:ext uri="{FF2B5EF4-FFF2-40B4-BE49-F238E27FC236}">
                  <a16:creationId xmlns:a16="http://schemas.microsoft.com/office/drawing/2014/main" id="{31145AFB-E61A-4822-AB71-8905FBFAA6AC}"/>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7" name="Прямая соединительная линия 1486">
              <a:extLst>
                <a:ext uri="{FF2B5EF4-FFF2-40B4-BE49-F238E27FC236}">
                  <a16:creationId xmlns:a16="http://schemas.microsoft.com/office/drawing/2014/main" id="{257D0C41-4C20-44C6-969E-98DA3A0900CB}"/>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88" name="Прямая соединительная линия 1487">
              <a:extLst>
                <a:ext uri="{FF2B5EF4-FFF2-40B4-BE49-F238E27FC236}">
                  <a16:creationId xmlns:a16="http://schemas.microsoft.com/office/drawing/2014/main" id="{BECD6356-E47D-4E82-99C7-0BBBC57F2F0C}"/>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489" name="Дуга 1488">
              <a:extLst>
                <a:ext uri="{FF2B5EF4-FFF2-40B4-BE49-F238E27FC236}">
                  <a16:creationId xmlns:a16="http://schemas.microsoft.com/office/drawing/2014/main" id="{423749D9-CAD3-4AB4-A608-840426F3C697}"/>
                </a:ext>
              </a:extLst>
            </p:cNvPr>
            <p:cNvSpPr/>
            <p:nvPr/>
          </p:nvSpPr>
          <p:spPr>
            <a:xfrm>
              <a:off x="-19966" y="5063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0" name="Дуга 1489">
              <a:extLst>
                <a:ext uri="{FF2B5EF4-FFF2-40B4-BE49-F238E27FC236}">
                  <a16:creationId xmlns:a16="http://schemas.microsoft.com/office/drawing/2014/main" id="{6DAD04BB-85AE-40A4-B218-611CDAB933CB}"/>
                </a:ext>
              </a:extLst>
            </p:cNvPr>
            <p:cNvSpPr/>
            <p:nvPr/>
          </p:nvSpPr>
          <p:spPr>
            <a:xfrm>
              <a:off x="-22414" y="51110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491" name="Прямоугольник 1490">
              <a:extLst>
                <a:ext uri="{FF2B5EF4-FFF2-40B4-BE49-F238E27FC236}">
                  <a16:creationId xmlns:a16="http://schemas.microsoft.com/office/drawing/2014/main" id="{7E1A1E6B-BCF1-4055-A1B5-4CDC5CC907A5}"/>
                </a:ext>
              </a:extLst>
            </p:cNvPr>
            <p:cNvSpPr/>
            <p:nvPr/>
          </p:nvSpPr>
          <p:spPr>
            <a:xfrm>
              <a:off x="89801" y="5133907"/>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2" name="Прямоугольник 1491">
              <a:extLst>
                <a:ext uri="{FF2B5EF4-FFF2-40B4-BE49-F238E27FC236}">
                  <a16:creationId xmlns:a16="http://schemas.microsoft.com/office/drawing/2014/main" id="{0A89E1E5-F554-4E7F-83D9-120C94316886}"/>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493" name="Прямоугольник 1492">
              <a:extLst>
                <a:ext uri="{FF2B5EF4-FFF2-40B4-BE49-F238E27FC236}">
                  <a16:creationId xmlns:a16="http://schemas.microsoft.com/office/drawing/2014/main" id="{06D3EF1D-D597-4577-BFB4-60F86D1FDE48}"/>
                </a:ext>
              </a:extLst>
            </p:cNvPr>
            <p:cNvSpPr/>
            <p:nvPr/>
          </p:nvSpPr>
          <p:spPr>
            <a:xfrm>
              <a:off x="273845" y="5369739"/>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494" name="Прямая соединительная линия 1493">
              <a:extLst>
                <a:ext uri="{FF2B5EF4-FFF2-40B4-BE49-F238E27FC236}">
                  <a16:creationId xmlns:a16="http://schemas.microsoft.com/office/drawing/2014/main" id="{03C0DAD2-A49D-47A6-ACC2-5AE5EBE989F9}"/>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5" name="Прямая соединительная линия 1494">
              <a:extLst>
                <a:ext uri="{FF2B5EF4-FFF2-40B4-BE49-F238E27FC236}">
                  <a16:creationId xmlns:a16="http://schemas.microsoft.com/office/drawing/2014/main" id="{C8243FFB-682B-405F-BCAC-2DD2BFD76B6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6" name="Прямая соединительная линия 1495">
              <a:extLst>
                <a:ext uri="{FF2B5EF4-FFF2-40B4-BE49-F238E27FC236}">
                  <a16:creationId xmlns:a16="http://schemas.microsoft.com/office/drawing/2014/main" id="{284A90F1-82A3-4C5C-8A7E-F51552EC4093}"/>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7" name="Прямая соединительная линия 1496">
              <a:extLst>
                <a:ext uri="{FF2B5EF4-FFF2-40B4-BE49-F238E27FC236}">
                  <a16:creationId xmlns:a16="http://schemas.microsoft.com/office/drawing/2014/main" id="{84313A43-F275-47E3-9D6C-DEA8315B101C}"/>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8" name="Прямая соединительная линия 1497">
              <a:extLst>
                <a:ext uri="{FF2B5EF4-FFF2-40B4-BE49-F238E27FC236}">
                  <a16:creationId xmlns:a16="http://schemas.microsoft.com/office/drawing/2014/main" id="{3433AA23-2A88-44B2-B928-3FD76D367A91}"/>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499" name="Прямая соединительная линия 1498">
              <a:extLst>
                <a:ext uri="{FF2B5EF4-FFF2-40B4-BE49-F238E27FC236}">
                  <a16:creationId xmlns:a16="http://schemas.microsoft.com/office/drawing/2014/main" id="{D5E5A452-9532-482A-8974-AA5ECC092BA8}"/>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0" name="Прямая соединительная линия 1499">
              <a:extLst>
                <a:ext uri="{FF2B5EF4-FFF2-40B4-BE49-F238E27FC236}">
                  <a16:creationId xmlns:a16="http://schemas.microsoft.com/office/drawing/2014/main" id="{7C304F70-5491-45CD-89E7-5E80F33803E9}"/>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1" name="Прямая соединительная линия 1500">
              <a:extLst>
                <a:ext uri="{FF2B5EF4-FFF2-40B4-BE49-F238E27FC236}">
                  <a16:creationId xmlns:a16="http://schemas.microsoft.com/office/drawing/2014/main" id="{BF8F8AA4-F398-4E16-9226-37CCAF9D27F3}"/>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02" name="Дуга 1501">
              <a:extLst>
                <a:ext uri="{FF2B5EF4-FFF2-40B4-BE49-F238E27FC236}">
                  <a16:creationId xmlns:a16="http://schemas.microsoft.com/office/drawing/2014/main" id="{24DB6A7B-D777-4164-B3E1-E1EBF9178DAF}"/>
                </a:ext>
              </a:extLst>
            </p:cNvPr>
            <p:cNvSpPr/>
            <p:nvPr/>
          </p:nvSpPr>
          <p:spPr>
            <a:xfrm>
              <a:off x="-19966" y="52303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3" name="Дуга 1502">
              <a:extLst>
                <a:ext uri="{FF2B5EF4-FFF2-40B4-BE49-F238E27FC236}">
                  <a16:creationId xmlns:a16="http://schemas.microsoft.com/office/drawing/2014/main" id="{8517094D-B34C-4448-84B9-01EE8E7A1C89}"/>
                </a:ext>
              </a:extLst>
            </p:cNvPr>
            <p:cNvSpPr/>
            <p:nvPr/>
          </p:nvSpPr>
          <p:spPr>
            <a:xfrm>
              <a:off x="-22414" y="52771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04" name="Прямоугольник 1503">
              <a:extLst>
                <a:ext uri="{FF2B5EF4-FFF2-40B4-BE49-F238E27FC236}">
                  <a16:creationId xmlns:a16="http://schemas.microsoft.com/office/drawing/2014/main" id="{95F9E672-4519-43CE-B0F3-75AB20C2F7FA}"/>
                </a:ext>
              </a:extLst>
            </p:cNvPr>
            <p:cNvSpPr/>
            <p:nvPr/>
          </p:nvSpPr>
          <p:spPr>
            <a:xfrm>
              <a:off x="89801" y="5297672"/>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05" name="Прямоугольник 1504">
              <a:extLst>
                <a:ext uri="{FF2B5EF4-FFF2-40B4-BE49-F238E27FC236}">
                  <a16:creationId xmlns:a16="http://schemas.microsoft.com/office/drawing/2014/main" id="{2FDCADC0-7FFF-428E-B1A4-3A0D94C7D0D1}"/>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06" name="Прямая соединительная линия 1505">
              <a:extLst>
                <a:ext uri="{FF2B5EF4-FFF2-40B4-BE49-F238E27FC236}">
                  <a16:creationId xmlns:a16="http://schemas.microsoft.com/office/drawing/2014/main" id="{B7A53DAA-0697-4040-8A66-F4F8BBABBB8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7" name="Прямая соединительная линия 1506">
              <a:extLst>
                <a:ext uri="{FF2B5EF4-FFF2-40B4-BE49-F238E27FC236}">
                  <a16:creationId xmlns:a16="http://schemas.microsoft.com/office/drawing/2014/main" id="{5B0C5B08-2490-46E1-A314-9C606141359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8" name="Прямая соединительная линия 1507">
              <a:extLst>
                <a:ext uri="{FF2B5EF4-FFF2-40B4-BE49-F238E27FC236}">
                  <a16:creationId xmlns:a16="http://schemas.microsoft.com/office/drawing/2014/main" id="{3A9F5572-1B2C-48D7-A363-18FA99AEC24C}"/>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09" name="Прямая соединительная линия 1508">
              <a:extLst>
                <a:ext uri="{FF2B5EF4-FFF2-40B4-BE49-F238E27FC236}">
                  <a16:creationId xmlns:a16="http://schemas.microsoft.com/office/drawing/2014/main" id="{BACF1F8F-C6CD-420B-A9D4-2F190A84FC59}"/>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0" name="Прямая соединительная линия 1509">
              <a:extLst>
                <a:ext uri="{FF2B5EF4-FFF2-40B4-BE49-F238E27FC236}">
                  <a16:creationId xmlns:a16="http://schemas.microsoft.com/office/drawing/2014/main" id="{BB45CCDA-FC47-4BDC-8BAE-4AEC29A7B255}"/>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1" name="Прямая соединительная линия 1510">
              <a:extLst>
                <a:ext uri="{FF2B5EF4-FFF2-40B4-BE49-F238E27FC236}">
                  <a16:creationId xmlns:a16="http://schemas.microsoft.com/office/drawing/2014/main" id="{92DE15C6-8F30-4520-8E6E-65F2F331DB65}"/>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2" name="Прямая соединительная линия 1511">
              <a:extLst>
                <a:ext uri="{FF2B5EF4-FFF2-40B4-BE49-F238E27FC236}">
                  <a16:creationId xmlns:a16="http://schemas.microsoft.com/office/drawing/2014/main" id="{BFAFCEDC-65F7-4105-97FD-1A11C40EB296}"/>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13" name="Прямая соединительная линия 1512">
              <a:extLst>
                <a:ext uri="{FF2B5EF4-FFF2-40B4-BE49-F238E27FC236}">
                  <a16:creationId xmlns:a16="http://schemas.microsoft.com/office/drawing/2014/main" id="{9CD6DF8C-48EF-4A46-B4D5-B491EB2CEC9A}"/>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14" name="Дуга 1513">
              <a:extLst>
                <a:ext uri="{FF2B5EF4-FFF2-40B4-BE49-F238E27FC236}">
                  <a16:creationId xmlns:a16="http://schemas.microsoft.com/office/drawing/2014/main" id="{BAE12570-151E-42E3-B4B5-AC3437C973B1}"/>
                </a:ext>
              </a:extLst>
            </p:cNvPr>
            <p:cNvSpPr/>
            <p:nvPr/>
          </p:nvSpPr>
          <p:spPr>
            <a:xfrm>
              <a:off x="-19966" y="5388727"/>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5" name="Дуга 1514">
              <a:extLst>
                <a:ext uri="{FF2B5EF4-FFF2-40B4-BE49-F238E27FC236}">
                  <a16:creationId xmlns:a16="http://schemas.microsoft.com/office/drawing/2014/main" id="{A9EC8CB9-DACF-4E66-98D1-2D2F73D8187D}"/>
                </a:ext>
              </a:extLst>
            </p:cNvPr>
            <p:cNvSpPr/>
            <p:nvPr/>
          </p:nvSpPr>
          <p:spPr>
            <a:xfrm>
              <a:off x="-22414" y="543229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16" name="Прямоугольник 1515">
              <a:extLst>
                <a:ext uri="{FF2B5EF4-FFF2-40B4-BE49-F238E27FC236}">
                  <a16:creationId xmlns:a16="http://schemas.microsoft.com/office/drawing/2014/main" id="{CE1E28BA-DDB6-472E-8BC1-A859B3D1A3D8}"/>
                </a:ext>
              </a:extLst>
            </p:cNvPr>
            <p:cNvSpPr/>
            <p:nvPr/>
          </p:nvSpPr>
          <p:spPr>
            <a:xfrm>
              <a:off x="89801" y="5452774"/>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7" name="Прямоугольник 1516">
              <a:extLst>
                <a:ext uri="{FF2B5EF4-FFF2-40B4-BE49-F238E27FC236}">
                  <a16:creationId xmlns:a16="http://schemas.microsoft.com/office/drawing/2014/main" id="{BEAE7F9B-828F-4BE6-AD1F-3FA7FB90A24F}"/>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18" name="Прямоугольник 1517">
              <a:extLst>
                <a:ext uri="{FF2B5EF4-FFF2-40B4-BE49-F238E27FC236}">
                  <a16:creationId xmlns:a16="http://schemas.microsoft.com/office/drawing/2014/main" id="{0EF0B241-D759-43D4-8E89-3A2C8162DFE7}"/>
                </a:ext>
              </a:extLst>
            </p:cNvPr>
            <p:cNvSpPr/>
            <p:nvPr/>
          </p:nvSpPr>
          <p:spPr>
            <a:xfrm>
              <a:off x="273845" y="5688606"/>
              <a:ext cx="120827" cy="99060"/>
            </a:xfrm>
            <a:prstGeom prst="rect">
              <a:avLst/>
            </a:prstGeom>
            <a:solidFill>
              <a:schemeClr val="bg1"/>
            </a:soli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19" name="Прямая соединительная линия 1518">
              <a:extLst>
                <a:ext uri="{FF2B5EF4-FFF2-40B4-BE49-F238E27FC236}">
                  <a16:creationId xmlns:a16="http://schemas.microsoft.com/office/drawing/2014/main" id="{D38C5816-3C46-4DC1-9E43-5BA608F55D8E}"/>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0" name="Прямая соединительная линия 1519">
              <a:extLst>
                <a:ext uri="{FF2B5EF4-FFF2-40B4-BE49-F238E27FC236}">
                  <a16:creationId xmlns:a16="http://schemas.microsoft.com/office/drawing/2014/main" id="{22198C50-B39C-4ED3-8368-92F2C7FEE243}"/>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1" name="Прямая соединительная линия 1520">
              <a:extLst>
                <a:ext uri="{FF2B5EF4-FFF2-40B4-BE49-F238E27FC236}">
                  <a16:creationId xmlns:a16="http://schemas.microsoft.com/office/drawing/2014/main" id="{4F457B1B-ACA2-4D42-8E37-2BF81C16B5B0}"/>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2" name="Прямая соединительная линия 1521">
              <a:extLst>
                <a:ext uri="{FF2B5EF4-FFF2-40B4-BE49-F238E27FC236}">
                  <a16:creationId xmlns:a16="http://schemas.microsoft.com/office/drawing/2014/main" id="{A103BA5E-4C49-4508-B410-5F86EBCFDEFF}"/>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3" name="Прямая соединительная линия 1522">
              <a:extLst>
                <a:ext uri="{FF2B5EF4-FFF2-40B4-BE49-F238E27FC236}">
                  <a16:creationId xmlns:a16="http://schemas.microsoft.com/office/drawing/2014/main" id="{61B8F786-1288-4195-BB2C-54DEEA706138}"/>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4" name="Прямая соединительная линия 1523">
              <a:extLst>
                <a:ext uri="{FF2B5EF4-FFF2-40B4-BE49-F238E27FC236}">
                  <a16:creationId xmlns:a16="http://schemas.microsoft.com/office/drawing/2014/main" id="{C7566958-4AF1-404A-A60A-A4ABF6342F43}"/>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25" name="Прямая соединительная линия 1524">
              <a:extLst>
                <a:ext uri="{FF2B5EF4-FFF2-40B4-BE49-F238E27FC236}">
                  <a16:creationId xmlns:a16="http://schemas.microsoft.com/office/drawing/2014/main" id="{94505412-B884-41B9-A14F-546B2082392E}"/>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26" name="Дуга 1525">
              <a:extLst>
                <a:ext uri="{FF2B5EF4-FFF2-40B4-BE49-F238E27FC236}">
                  <a16:creationId xmlns:a16="http://schemas.microsoft.com/office/drawing/2014/main" id="{45BFF857-2287-4F1E-BE8A-5FBF5ED05B9A}"/>
                </a:ext>
              </a:extLst>
            </p:cNvPr>
            <p:cNvSpPr/>
            <p:nvPr/>
          </p:nvSpPr>
          <p:spPr>
            <a:xfrm>
              <a:off x="-19966" y="55524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7" name="Дуга 1526">
              <a:extLst>
                <a:ext uri="{FF2B5EF4-FFF2-40B4-BE49-F238E27FC236}">
                  <a16:creationId xmlns:a16="http://schemas.microsoft.com/office/drawing/2014/main" id="{F50C276D-6DF8-4394-AE05-5853699DA6CA}"/>
                </a:ext>
              </a:extLst>
            </p:cNvPr>
            <p:cNvSpPr/>
            <p:nvPr/>
          </p:nvSpPr>
          <p:spPr>
            <a:xfrm>
              <a:off x="-22414" y="5596058"/>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28" name="Прямоугольник 1527">
              <a:extLst>
                <a:ext uri="{FF2B5EF4-FFF2-40B4-BE49-F238E27FC236}">
                  <a16:creationId xmlns:a16="http://schemas.microsoft.com/office/drawing/2014/main" id="{69BB38F9-E925-4A48-90B3-9FDF2921FDD2}"/>
                </a:ext>
              </a:extLst>
            </p:cNvPr>
            <p:cNvSpPr/>
            <p:nvPr/>
          </p:nvSpPr>
          <p:spPr>
            <a:xfrm>
              <a:off x="89801" y="5616539"/>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29" name="Прямоугольник 1528">
              <a:extLst>
                <a:ext uri="{FF2B5EF4-FFF2-40B4-BE49-F238E27FC236}">
                  <a16:creationId xmlns:a16="http://schemas.microsoft.com/office/drawing/2014/main" id="{BD192F59-357B-4FF2-9258-3781DAE30C5B}"/>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30" name="Прямая соединительная линия 1529">
              <a:extLst>
                <a:ext uri="{FF2B5EF4-FFF2-40B4-BE49-F238E27FC236}">
                  <a16:creationId xmlns:a16="http://schemas.microsoft.com/office/drawing/2014/main" id="{96C770A4-9B0D-484A-8224-DDA0B3B82025}"/>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1" name="Прямая соединительная линия 1530">
              <a:extLst>
                <a:ext uri="{FF2B5EF4-FFF2-40B4-BE49-F238E27FC236}">
                  <a16:creationId xmlns:a16="http://schemas.microsoft.com/office/drawing/2014/main" id="{B9D12F23-E66A-43C4-BEB1-C16239EAB659}"/>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2" name="Прямая соединительная линия 1531">
              <a:extLst>
                <a:ext uri="{FF2B5EF4-FFF2-40B4-BE49-F238E27FC236}">
                  <a16:creationId xmlns:a16="http://schemas.microsoft.com/office/drawing/2014/main" id="{634C7346-4471-4DB0-A463-114AC17710A3}"/>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3" name="Прямая соединительная линия 1532">
              <a:extLst>
                <a:ext uri="{FF2B5EF4-FFF2-40B4-BE49-F238E27FC236}">
                  <a16:creationId xmlns:a16="http://schemas.microsoft.com/office/drawing/2014/main" id="{897E195B-59C1-441E-B035-7AA7FF09F91F}"/>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4" name="Прямая соединительная линия 1533">
              <a:extLst>
                <a:ext uri="{FF2B5EF4-FFF2-40B4-BE49-F238E27FC236}">
                  <a16:creationId xmlns:a16="http://schemas.microsoft.com/office/drawing/2014/main" id="{556C191C-67E3-40D7-9D7E-9E57F3C0AA04}"/>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5" name="Прямая соединительная линия 1534">
              <a:extLst>
                <a:ext uri="{FF2B5EF4-FFF2-40B4-BE49-F238E27FC236}">
                  <a16:creationId xmlns:a16="http://schemas.microsoft.com/office/drawing/2014/main" id="{193E8E40-91B7-46A8-A5C6-86E466C0C275}"/>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36" name="Прямая соединительная линия 1535">
              <a:extLst>
                <a:ext uri="{FF2B5EF4-FFF2-40B4-BE49-F238E27FC236}">
                  <a16:creationId xmlns:a16="http://schemas.microsoft.com/office/drawing/2014/main" id="{1BDFDF81-46E1-4F56-96F3-F76BBB172BBF}"/>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37" name="Дуга 1536">
              <a:extLst>
                <a:ext uri="{FF2B5EF4-FFF2-40B4-BE49-F238E27FC236}">
                  <a16:creationId xmlns:a16="http://schemas.microsoft.com/office/drawing/2014/main" id="{C6045C45-44A6-41DA-997E-5C7CB0EC1218}"/>
                </a:ext>
              </a:extLst>
            </p:cNvPr>
            <p:cNvSpPr/>
            <p:nvPr/>
          </p:nvSpPr>
          <p:spPr>
            <a:xfrm>
              <a:off x="-19966" y="570432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38" name="Дуга 1537">
              <a:extLst>
                <a:ext uri="{FF2B5EF4-FFF2-40B4-BE49-F238E27FC236}">
                  <a16:creationId xmlns:a16="http://schemas.microsoft.com/office/drawing/2014/main" id="{74E4BD1D-6A73-4C0B-ADDD-BF52B6D6AF37}"/>
                </a:ext>
              </a:extLst>
            </p:cNvPr>
            <p:cNvSpPr/>
            <p:nvPr/>
          </p:nvSpPr>
          <p:spPr>
            <a:xfrm>
              <a:off x="-22414" y="5751160"/>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39" name="Прямоугольник 1538">
              <a:extLst>
                <a:ext uri="{FF2B5EF4-FFF2-40B4-BE49-F238E27FC236}">
                  <a16:creationId xmlns:a16="http://schemas.microsoft.com/office/drawing/2014/main" id="{849005DB-3F16-4A88-97E6-C382506E9687}"/>
                </a:ext>
              </a:extLst>
            </p:cNvPr>
            <p:cNvSpPr/>
            <p:nvPr/>
          </p:nvSpPr>
          <p:spPr>
            <a:xfrm>
              <a:off x="89801" y="5771641"/>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0" name="Прямоугольник 1539">
              <a:extLst>
                <a:ext uri="{FF2B5EF4-FFF2-40B4-BE49-F238E27FC236}">
                  <a16:creationId xmlns:a16="http://schemas.microsoft.com/office/drawing/2014/main" id="{4A069890-EE4D-4C68-B760-1E8D3ADD907D}"/>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41" name="Прямая соединительная линия 1540">
              <a:extLst>
                <a:ext uri="{FF2B5EF4-FFF2-40B4-BE49-F238E27FC236}">
                  <a16:creationId xmlns:a16="http://schemas.microsoft.com/office/drawing/2014/main" id="{4A7006EF-AA55-4525-A6D1-5A76C1D6B60A}"/>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2" name="Прямая соединительная линия 1541">
              <a:extLst>
                <a:ext uri="{FF2B5EF4-FFF2-40B4-BE49-F238E27FC236}">
                  <a16:creationId xmlns:a16="http://schemas.microsoft.com/office/drawing/2014/main" id="{E237BA35-3A80-41A9-98F8-2E414DADC9A5}"/>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3" name="Прямая соединительная линия 1542">
              <a:extLst>
                <a:ext uri="{FF2B5EF4-FFF2-40B4-BE49-F238E27FC236}">
                  <a16:creationId xmlns:a16="http://schemas.microsoft.com/office/drawing/2014/main" id="{A5D68627-0A9F-414E-999E-6C8C32807EE7}"/>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4" name="Прямая соединительная линия 1543">
              <a:extLst>
                <a:ext uri="{FF2B5EF4-FFF2-40B4-BE49-F238E27FC236}">
                  <a16:creationId xmlns:a16="http://schemas.microsoft.com/office/drawing/2014/main" id="{5C3AED03-D396-4EA1-880A-BEDC352B0EF9}"/>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5" name="Прямая соединительная линия 1544">
              <a:extLst>
                <a:ext uri="{FF2B5EF4-FFF2-40B4-BE49-F238E27FC236}">
                  <a16:creationId xmlns:a16="http://schemas.microsoft.com/office/drawing/2014/main" id="{09F48599-5514-4C12-BDA7-322C9D834783}"/>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6" name="Прямая соединительная линия 1545">
              <a:extLst>
                <a:ext uri="{FF2B5EF4-FFF2-40B4-BE49-F238E27FC236}">
                  <a16:creationId xmlns:a16="http://schemas.microsoft.com/office/drawing/2014/main" id="{FC7F15C7-11CD-4A79-9500-861B653C96B2}"/>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47" name="Прямая соединительная линия 1546">
              <a:extLst>
                <a:ext uri="{FF2B5EF4-FFF2-40B4-BE49-F238E27FC236}">
                  <a16:creationId xmlns:a16="http://schemas.microsoft.com/office/drawing/2014/main" id="{40D640B9-01BF-4470-830A-D6C624A70C36}"/>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48" name="Дуга 1547">
              <a:extLst>
                <a:ext uri="{FF2B5EF4-FFF2-40B4-BE49-F238E27FC236}">
                  <a16:creationId xmlns:a16="http://schemas.microsoft.com/office/drawing/2014/main" id="{51E9F105-BF58-430C-85D1-79215C3D44DE}"/>
                </a:ext>
              </a:extLst>
            </p:cNvPr>
            <p:cNvSpPr/>
            <p:nvPr/>
          </p:nvSpPr>
          <p:spPr>
            <a:xfrm>
              <a:off x="-19966" y="5868092"/>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49" name="Дуга 1548">
              <a:extLst>
                <a:ext uri="{FF2B5EF4-FFF2-40B4-BE49-F238E27FC236}">
                  <a16:creationId xmlns:a16="http://schemas.microsoft.com/office/drawing/2014/main" id="{7A93F3B9-7A26-48EC-AD39-43BDB26A3868}"/>
                </a:ext>
              </a:extLst>
            </p:cNvPr>
            <p:cNvSpPr/>
            <p:nvPr/>
          </p:nvSpPr>
          <p:spPr>
            <a:xfrm>
              <a:off x="-22414" y="5912543"/>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50" name="Прямоугольник 1549">
              <a:extLst>
                <a:ext uri="{FF2B5EF4-FFF2-40B4-BE49-F238E27FC236}">
                  <a16:creationId xmlns:a16="http://schemas.microsoft.com/office/drawing/2014/main" id="{7A87E89A-5F1A-4329-8F6F-05905971F4D1}"/>
                </a:ext>
              </a:extLst>
            </p:cNvPr>
            <p:cNvSpPr/>
            <p:nvPr/>
          </p:nvSpPr>
          <p:spPr>
            <a:xfrm>
              <a:off x="89801" y="5935405"/>
              <a:ext cx="114624" cy="45719"/>
            </a:xfrm>
            <a:prstGeom prst="rect">
              <a:avLst/>
            </a:prstGeom>
            <a:solidFill>
              <a:srgbClr val="AD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51" name="Прямоугольник 1550">
              <a:extLst>
                <a:ext uri="{FF2B5EF4-FFF2-40B4-BE49-F238E27FC236}">
                  <a16:creationId xmlns:a16="http://schemas.microsoft.com/office/drawing/2014/main" id="{621A8EC6-C444-428E-A552-32A351233DE6}"/>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rgbClr val="94264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52" name="Прямая соединительная линия 1551">
              <a:extLst>
                <a:ext uri="{FF2B5EF4-FFF2-40B4-BE49-F238E27FC236}">
                  <a16:creationId xmlns:a16="http://schemas.microsoft.com/office/drawing/2014/main" id="{2F13E025-A782-4201-BB4B-D5D480381EC6}"/>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3" name="Прямая соединительная линия 1552">
              <a:extLst>
                <a:ext uri="{FF2B5EF4-FFF2-40B4-BE49-F238E27FC236}">
                  <a16:creationId xmlns:a16="http://schemas.microsoft.com/office/drawing/2014/main" id="{57797476-554A-4807-A861-EB987AB34C1F}"/>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4" name="Прямая соединительная линия 1553">
              <a:extLst>
                <a:ext uri="{FF2B5EF4-FFF2-40B4-BE49-F238E27FC236}">
                  <a16:creationId xmlns:a16="http://schemas.microsoft.com/office/drawing/2014/main" id="{C2307902-6681-4FAF-8F09-91FB5AC35688}"/>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5" name="Прямая соединительная линия 1554">
              <a:extLst>
                <a:ext uri="{FF2B5EF4-FFF2-40B4-BE49-F238E27FC236}">
                  <a16:creationId xmlns:a16="http://schemas.microsoft.com/office/drawing/2014/main" id="{7D99BCD4-2236-4248-A192-6F6A0DCA4036}"/>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6" name="Прямая соединительная линия 1555">
              <a:extLst>
                <a:ext uri="{FF2B5EF4-FFF2-40B4-BE49-F238E27FC236}">
                  <a16:creationId xmlns:a16="http://schemas.microsoft.com/office/drawing/2014/main" id="{FD0B092B-2D00-471D-9BF7-05F97693C476}"/>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7" name="Прямая соединительная линия 1556">
              <a:extLst>
                <a:ext uri="{FF2B5EF4-FFF2-40B4-BE49-F238E27FC236}">
                  <a16:creationId xmlns:a16="http://schemas.microsoft.com/office/drawing/2014/main" id="{47738222-4DB8-4408-AF74-653EEB943111}"/>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8" name="Прямая соединительная линия 1557">
              <a:extLst>
                <a:ext uri="{FF2B5EF4-FFF2-40B4-BE49-F238E27FC236}">
                  <a16:creationId xmlns:a16="http://schemas.microsoft.com/office/drawing/2014/main" id="{C6663D66-5DBA-4312-BC8E-6F063EEB4F40}"/>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59" name="Прямая соединительная линия 1558">
              <a:extLst>
                <a:ext uri="{FF2B5EF4-FFF2-40B4-BE49-F238E27FC236}">
                  <a16:creationId xmlns:a16="http://schemas.microsoft.com/office/drawing/2014/main" id="{E841E985-2703-48FA-9CB0-2448B6BD49E2}"/>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0" name="Дуга 1559">
              <a:extLst>
                <a:ext uri="{FF2B5EF4-FFF2-40B4-BE49-F238E27FC236}">
                  <a16:creationId xmlns:a16="http://schemas.microsoft.com/office/drawing/2014/main" id="{7421F8A1-6722-44CF-9CD8-102FF45DBE04}"/>
                </a:ext>
              </a:extLst>
            </p:cNvPr>
            <p:cNvSpPr/>
            <p:nvPr/>
          </p:nvSpPr>
          <p:spPr>
            <a:xfrm>
              <a:off x="-19966" y="6023194"/>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61" name="Дуга 1560">
              <a:extLst>
                <a:ext uri="{FF2B5EF4-FFF2-40B4-BE49-F238E27FC236}">
                  <a16:creationId xmlns:a16="http://schemas.microsoft.com/office/drawing/2014/main" id="{29B6AF3A-29BE-4AF7-9EC6-B770FC544781}"/>
                </a:ext>
              </a:extLst>
            </p:cNvPr>
            <p:cNvSpPr/>
            <p:nvPr/>
          </p:nvSpPr>
          <p:spPr>
            <a:xfrm>
              <a:off x="-22414" y="6067645"/>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62" name="Прямоугольник 1561">
              <a:extLst>
                <a:ext uri="{FF2B5EF4-FFF2-40B4-BE49-F238E27FC236}">
                  <a16:creationId xmlns:a16="http://schemas.microsoft.com/office/drawing/2014/main" id="{FE2A7E33-F5E2-4B17-A961-5AB06E5E0853}"/>
                </a:ext>
              </a:extLst>
            </p:cNvPr>
            <p:cNvSpPr/>
            <p:nvPr/>
          </p:nvSpPr>
          <p:spPr>
            <a:xfrm>
              <a:off x="89801" y="6080983"/>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3" name="Прямая соединительная линия 1562">
              <a:extLst>
                <a:ext uri="{FF2B5EF4-FFF2-40B4-BE49-F238E27FC236}">
                  <a16:creationId xmlns:a16="http://schemas.microsoft.com/office/drawing/2014/main" id="{AEAC7399-27A0-41D1-BBF4-C898A9013894}"/>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64" name="Прямоугольник 1563">
              <a:extLst>
                <a:ext uri="{FF2B5EF4-FFF2-40B4-BE49-F238E27FC236}">
                  <a16:creationId xmlns:a16="http://schemas.microsoft.com/office/drawing/2014/main" id="{C9EF5E54-EC23-4333-96C0-171B0B8F2A2C}"/>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65" name="Прямая соединительная линия 1564">
              <a:extLst>
                <a:ext uri="{FF2B5EF4-FFF2-40B4-BE49-F238E27FC236}">
                  <a16:creationId xmlns:a16="http://schemas.microsoft.com/office/drawing/2014/main" id="{327FD14A-2253-4F5F-B0D4-67D1ABFA79E1}"/>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6" name="Прямая соединительная линия 1565">
              <a:extLst>
                <a:ext uri="{FF2B5EF4-FFF2-40B4-BE49-F238E27FC236}">
                  <a16:creationId xmlns:a16="http://schemas.microsoft.com/office/drawing/2014/main" id="{1ADE68D4-467B-4A8A-9D18-17685A7C2794}"/>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7" name="Прямая соединительная линия 1566">
              <a:extLst>
                <a:ext uri="{FF2B5EF4-FFF2-40B4-BE49-F238E27FC236}">
                  <a16:creationId xmlns:a16="http://schemas.microsoft.com/office/drawing/2014/main" id="{B9D2CEF1-A30D-4C42-AFA5-39857C740A17}"/>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8" name="Прямая соединительная линия 1567">
              <a:extLst>
                <a:ext uri="{FF2B5EF4-FFF2-40B4-BE49-F238E27FC236}">
                  <a16:creationId xmlns:a16="http://schemas.microsoft.com/office/drawing/2014/main" id="{0C32ACD6-3285-4296-93F7-96ABD51CDB86}"/>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69" name="Прямая соединительная линия 1568">
              <a:extLst>
                <a:ext uri="{FF2B5EF4-FFF2-40B4-BE49-F238E27FC236}">
                  <a16:creationId xmlns:a16="http://schemas.microsoft.com/office/drawing/2014/main" id="{9B01898A-AD40-4C87-B41E-E47DAFF33286}"/>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0" name="Прямая соединительная линия 1569">
              <a:extLst>
                <a:ext uri="{FF2B5EF4-FFF2-40B4-BE49-F238E27FC236}">
                  <a16:creationId xmlns:a16="http://schemas.microsoft.com/office/drawing/2014/main" id="{2465DF61-E0BA-407C-BA29-DB4986683E1A}"/>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1" name="Прямая соединительная линия 1570">
              <a:extLst>
                <a:ext uri="{FF2B5EF4-FFF2-40B4-BE49-F238E27FC236}">
                  <a16:creationId xmlns:a16="http://schemas.microsoft.com/office/drawing/2014/main" id="{D5AAC549-6779-4D71-9BA9-0631626B3B2D}"/>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72" name="Дуга 1571">
              <a:extLst>
                <a:ext uri="{FF2B5EF4-FFF2-40B4-BE49-F238E27FC236}">
                  <a16:creationId xmlns:a16="http://schemas.microsoft.com/office/drawing/2014/main" id="{D8EB74D7-FA9B-4B6C-BD0E-191B349682EE}"/>
                </a:ext>
              </a:extLst>
            </p:cNvPr>
            <p:cNvSpPr/>
            <p:nvPr/>
          </p:nvSpPr>
          <p:spPr>
            <a:xfrm>
              <a:off x="-19966" y="6189338"/>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3" name="Дуга 1572">
              <a:extLst>
                <a:ext uri="{FF2B5EF4-FFF2-40B4-BE49-F238E27FC236}">
                  <a16:creationId xmlns:a16="http://schemas.microsoft.com/office/drawing/2014/main" id="{BEC60A1E-5151-487F-9BDE-99F06279FF8C}"/>
                </a:ext>
              </a:extLst>
            </p:cNvPr>
            <p:cNvSpPr/>
            <p:nvPr/>
          </p:nvSpPr>
          <p:spPr>
            <a:xfrm>
              <a:off x="-22414" y="6233789"/>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74" name="Прямоугольник 1573">
              <a:extLst>
                <a:ext uri="{FF2B5EF4-FFF2-40B4-BE49-F238E27FC236}">
                  <a16:creationId xmlns:a16="http://schemas.microsoft.com/office/drawing/2014/main" id="{C523523C-D67B-42B7-B491-29AA9C624FED}"/>
                </a:ext>
              </a:extLst>
            </p:cNvPr>
            <p:cNvSpPr/>
            <p:nvPr/>
          </p:nvSpPr>
          <p:spPr>
            <a:xfrm>
              <a:off x="89801" y="6254270"/>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75" name="Прямоугольник 1574">
              <a:extLst>
                <a:ext uri="{FF2B5EF4-FFF2-40B4-BE49-F238E27FC236}">
                  <a16:creationId xmlns:a16="http://schemas.microsoft.com/office/drawing/2014/main" id="{73D00865-09B8-45BA-8DDB-767E56D645CF}"/>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gradFill>
                <a:gsLst>
                  <a:gs pos="0">
                    <a:srgbClr val="A12742"/>
                  </a:gs>
                  <a:gs pos="100000">
                    <a:srgbClr val="942642"/>
                  </a:gs>
                </a:gsLst>
                <a:lin ang="0" scaled="0"/>
              </a:gra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576" name="Прямая соединительная линия 1575">
              <a:extLst>
                <a:ext uri="{FF2B5EF4-FFF2-40B4-BE49-F238E27FC236}">
                  <a16:creationId xmlns:a16="http://schemas.microsoft.com/office/drawing/2014/main" id="{C584AE98-E686-4D2B-A959-2220F177F9EC}"/>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7" name="Прямая соединительная линия 1576">
              <a:extLst>
                <a:ext uri="{FF2B5EF4-FFF2-40B4-BE49-F238E27FC236}">
                  <a16:creationId xmlns:a16="http://schemas.microsoft.com/office/drawing/2014/main" id="{47A39914-8DC4-4C2C-A098-1B71D0FB77C4}"/>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8" name="Прямая соединительная линия 1577">
              <a:extLst>
                <a:ext uri="{FF2B5EF4-FFF2-40B4-BE49-F238E27FC236}">
                  <a16:creationId xmlns:a16="http://schemas.microsoft.com/office/drawing/2014/main" id="{E701F358-C4F4-453B-B941-9BC90FA40823}"/>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79" name="Прямая соединительная линия 1578">
              <a:extLst>
                <a:ext uri="{FF2B5EF4-FFF2-40B4-BE49-F238E27FC236}">
                  <a16:creationId xmlns:a16="http://schemas.microsoft.com/office/drawing/2014/main" id="{1C42E69D-AD17-4CD3-B626-68C122A5B7BE}"/>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0" name="Прямая соединительная линия 1579">
              <a:extLst>
                <a:ext uri="{FF2B5EF4-FFF2-40B4-BE49-F238E27FC236}">
                  <a16:creationId xmlns:a16="http://schemas.microsoft.com/office/drawing/2014/main" id="{51B0660E-842D-4FC5-8028-7BC81677A9F4}"/>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1" name="Прямая соединительная линия 1580">
              <a:extLst>
                <a:ext uri="{FF2B5EF4-FFF2-40B4-BE49-F238E27FC236}">
                  <a16:creationId xmlns:a16="http://schemas.microsoft.com/office/drawing/2014/main" id="{E6E9DC49-2A54-4E11-BEDF-2A6932B10364}"/>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2" name="Прямая соединительная линия 1581">
              <a:extLst>
                <a:ext uri="{FF2B5EF4-FFF2-40B4-BE49-F238E27FC236}">
                  <a16:creationId xmlns:a16="http://schemas.microsoft.com/office/drawing/2014/main" id="{E515E75E-D78A-4EA6-B024-8949DFA67714}"/>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583" name="Прямая соединительная линия 1582">
              <a:extLst>
                <a:ext uri="{FF2B5EF4-FFF2-40B4-BE49-F238E27FC236}">
                  <a16:creationId xmlns:a16="http://schemas.microsoft.com/office/drawing/2014/main" id="{7427C5AC-8541-4B0C-850E-FBF841CA6546}"/>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584" name="Дуга 1583">
              <a:extLst>
                <a:ext uri="{FF2B5EF4-FFF2-40B4-BE49-F238E27FC236}">
                  <a16:creationId xmlns:a16="http://schemas.microsoft.com/office/drawing/2014/main" id="{BF2E211C-7174-4983-B0DC-95AB91809F71}"/>
                </a:ext>
              </a:extLst>
            </p:cNvPr>
            <p:cNvSpPr/>
            <p:nvPr/>
          </p:nvSpPr>
          <p:spPr>
            <a:xfrm>
              <a:off x="-19966" y="6342059"/>
              <a:ext cx="391232" cy="45719"/>
            </a:xfrm>
            <a:prstGeom prst="arc">
              <a:avLst>
                <a:gd name="adj1" fmla="val 4081664"/>
                <a:gd name="adj2" fmla="val 4768"/>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585" name="Дуга 1584">
              <a:extLst>
                <a:ext uri="{FF2B5EF4-FFF2-40B4-BE49-F238E27FC236}">
                  <a16:creationId xmlns:a16="http://schemas.microsoft.com/office/drawing/2014/main" id="{EBEEA8A5-A1F6-4EEE-A2CB-4B9810A0C00C}"/>
                </a:ext>
              </a:extLst>
            </p:cNvPr>
            <p:cNvSpPr/>
            <p:nvPr/>
          </p:nvSpPr>
          <p:spPr>
            <a:xfrm>
              <a:off x="-22414" y="6388891"/>
              <a:ext cx="391233" cy="45719"/>
            </a:xfrm>
            <a:prstGeom prst="arc">
              <a:avLst>
                <a:gd name="adj1" fmla="val 8622504"/>
                <a:gd name="adj2" fmla="val 155274"/>
              </a:avLst>
            </a:prstGeom>
            <a:ln w="19050">
              <a:solidFill>
                <a:schemeClr val="bg1"/>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586" name="Прямоугольник 1585">
              <a:extLst>
                <a:ext uri="{FF2B5EF4-FFF2-40B4-BE49-F238E27FC236}">
                  <a16:creationId xmlns:a16="http://schemas.microsoft.com/office/drawing/2014/main" id="{8E634963-9804-412E-A526-95D6C44566AC}"/>
                </a:ext>
              </a:extLst>
            </p:cNvPr>
            <p:cNvSpPr/>
            <p:nvPr/>
          </p:nvSpPr>
          <p:spPr>
            <a:xfrm>
              <a:off x="89801" y="6409372"/>
              <a:ext cx="114624" cy="45719"/>
            </a:xfrm>
            <a:prstGeom prst="rect">
              <a:avLst/>
            </a:prstGeom>
            <a:solidFill>
              <a:srgbClr val="AE2943"/>
            </a:solidFill>
            <a:ln>
              <a:solidFill>
                <a:srgbClr val="AD294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471" name="TextBox 470">
            <a:extLst>
              <a:ext uri="{FF2B5EF4-FFF2-40B4-BE49-F238E27FC236}">
                <a16:creationId xmlns:a16="http://schemas.microsoft.com/office/drawing/2014/main" id="{967152EE-43E1-45CF-B373-8FC1286E2AA1}"/>
              </a:ext>
            </a:extLst>
          </p:cNvPr>
          <p:cNvSpPr txBox="1"/>
          <p:nvPr/>
        </p:nvSpPr>
        <p:spPr>
          <a:xfrm>
            <a:off x="1355343" y="1929701"/>
            <a:ext cx="3628135" cy="2646878"/>
          </a:xfrm>
          <a:prstGeom prst="rect">
            <a:avLst/>
          </a:prstGeom>
          <a:noFill/>
        </p:spPr>
        <p:txBody>
          <a:bodyPr wrap="square" rtlCol="0">
            <a:spAutoFit/>
          </a:bodyPr>
          <a:lstStyle/>
          <a:p>
            <a:r>
              <a:rPr lang="uk-UA"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0</a:t>
            </a:r>
            <a:r>
              <a:rPr lang=""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rPr>
              <a:t>2</a:t>
            </a:r>
            <a:endParaRPr lang="x-none" sz="16600" dirty="0">
              <a:solidFill>
                <a:srgbClr val="FFDD00"/>
              </a:solidFill>
              <a:latin typeface="Arial Black" panose="020B0A04020102020204" pitchFamily="34" charset="0"/>
              <a:ea typeface="Open Sans Extrabold" panose="020B0906030804020204" pitchFamily="34" charset="0"/>
              <a:cs typeface="Open Sans Extrabold" panose="020B0906030804020204" pitchFamily="34" charset="0"/>
            </a:endParaRPr>
          </a:p>
        </p:txBody>
      </p:sp>
      <p:sp>
        <p:nvSpPr>
          <p:cNvPr id="472" name="Прямоугольник 471">
            <a:extLst>
              <a:ext uri="{FF2B5EF4-FFF2-40B4-BE49-F238E27FC236}">
                <a16:creationId xmlns:a16="http://schemas.microsoft.com/office/drawing/2014/main" id="{87E6F779-0E7A-4FC0-9C61-010FBAC7F6B1}"/>
              </a:ext>
            </a:extLst>
          </p:cNvPr>
          <p:cNvSpPr/>
          <p:nvPr/>
        </p:nvSpPr>
        <p:spPr>
          <a:xfrm>
            <a:off x="5228738" y="2247891"/>
            <a:ext cx="68198" cy="2010499"/>
          </a:xfrm>
          <a:prstGeom prst="rect">
            <a:avLst/>
          </a:prstGeom>
          <a:solidFill>
            <a:srgbClr val="FFDD00"/>
          </a:solidFill>
          <a:ln>
            <a:solidFill>
              <a:srgbClr val="FFDD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473" name="TextBox 472">
            <a:extLst>
              <a:ext uri="{FF2B5EF4-FFF2-40B4-BE49-F238E27FC236}">
                <a16:creationId xmlns:a16="http://schemas.microsoft.com/office/drawing/2014/main" id="{858E9FF1-35D1-4EBC-AC25-52FBF073CE07}"/>
              </a:ext>
            </a:extLst>
          </p:cNvPr>
          <p:cNvSpPr txBox="1"/>
          <p:nvPr/>
        </p:nvSpPr>
        <p:spPr>
          <a:xfrm>
            <a:off x="5314881" y="2237188"/>
            <a:ext cx="5437676" cy="1865126"/>
          </a:xfrm>
          <a:prstGeom prst="rect">
            <a:avLst/>
          </a:prstGeom>
          <a:noFill/>
        </p:spPr>
        <p:txBody>
          <a:bodyPr wrap="square" rtlCol="0">
            <a:spAutoFit/>
          </a:bodyPr>
          <a:lstStyle/>
          <a:p>
            <a:pPr algn="ctr">
              <a:lnSpc>
                <a:spcPct val="80000"/>
              </a:lnSpc>
            </a:pPr>
            <a:endParaRPr lang="uk-UA" sz="3600" dirty="0">
              <a:solidFill>
                <a:schemeClr val="bg1"/>
              </a:solidFill>
              <a:latin typeface="Times New Roman" pitchFamily="18" charset="0"/>
              <a:cs typeface="Times New Roman" pitchFamily="18" charset="0"/>
            </a:endParaRPr>
          </a:p>
          <a:p>
            <a:pPr algn="ctr">
              <a:lnSpc>
                <a:spcPct val="80000"/>
              </a:lnSpc>
            </a:pPr>
            <a:r>
              <a:rPr lang="uk-UA" sz="3600" dirty="0">
                <a:solidFill>
                  <a:schemeClr val="bg1"/>
                </a:solidFill>
                <a:latin typeface="Times New Roman" pitchFamily="18" charset="0"/>
                <a:cs typeface="Times New Roman" pitchFamily="18" charset="0"/>
              </a:rPr>
              <a:t>ЗАБЕЗПЕЧЕННЯ ПРАВОВОГО РЕЖИМУ ВОЄННОГО СТАНУ</a:t>
            </a:r>
          </a:p>
        </p:txBody>
      </p:sp>
    </p:spTree>
    <p:extLst>
      <p:ext uri="{BB962C8B-B14F-4D97-AF65-F5344CB8AC3E}">
        <p14:creationId xmlns:p14="http://schemas.microsoft.com/office/powerpoint/2010/main" val="4270774425"/>
      </p:ext>
    </p:extLst>
  </p:cSld>
  <p:clrMapOvr>
    <a:masterClrMapping/>
  </p:clrMapOvr>
  <p:transition spd="slow">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904258" y="684990"/>
            <a:ext cx="6852880" cy="387798"/>
          </a:xfrm>
          <a:prstGeom prst="rect">
            <a:avLst/>
          </a:prstGeom>
          <a:noFill/>
        </p:spPr>
        <p:txBody>
          <a:bodyPr wrap="square" rtlCol="0">
            <a:spAutoFit/>
          </a:bodyPr>
          <a:lstStyle/>
          <a:p>
            <a:pPr algn="ctr">
              <a:lnSpc>
                <a:spcPct val="80000"/>
              </a:lnSpc>
            </a:pPr>
            <a:r>
              <a:rPr lang="uk-UA" sz="2400" b="1" dirty="0">
                <a:solidFill>
                  <a:srgbClr val="0C0E3B"/>
                </a:solidFill>
                <a:latin typeface="Times New Roman" pitchFamily="18" charset="0"/>
                <a:cs typeface="Times New Roman" pitchFamily="18" charset="0"/>
              </a:rPr>
              <a:t>Наслідки обстрілів району внаслідок агресії рф</a:t>
            </a:r>
            <a:endParaRPr lang="uk-UA" sz="2400" dirty="0">
              <a:solidFill>
                <a:srgbClr val="0C0E3B"/>
              </a:solidFill>
              <a:latin typeface="Times New Roman" pitchFamily="18" charset="0"/>
              <a:cs typeface="Times New Roman" pitchFamily="18" charset="0"/>
            </a:endParaRP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42" name="Текст 2"/>
          <p:cNvSpPr txBox="1">
            <a:spLocks/>
          </p:cNvSpPr>
          <p:nvPr/>
        </p:nvSpPr>
        <p:spPr>
          <a:xfrm>
            <a:off x="1594409" y="1202361"/>
            <a:ext cx="9218670" cy="188684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200" b="1" dirty="0">
                <a:latin typeface="Times New Roman" pitchFamily="18" charset="0"/>
                <a:cs typeface="Times New Roman" pitchFamily="18" charset="0"/>
              </a:rPr>
              <a:t>Внаслідок агресії рф на території Баштанського району зафіксовано пошкодження  5 фермерських господарств та 20 приватних будинків.</a:t>
            </a:r>
          </a:p>
          <a:p>
            <a:pPr marL="0" indent="0" algn="just">
              <a:buNone/>
            </a:pPr>
            <a:r>
              <a:rPr lang="uk-UA" sz="1200" dirty="0">
                <a:latin typeface="Times New Roman" pitchFamily="18" charset="0"/>
                <a:cs typeface="Times New Roman" pitchFamily="18" charset="0"/>
              </a:rPr>
              <a:t>На місцях ворожих ударів особовий склад </a:t>
            </a:r>
            <a:r>
              <a:rPr lang="uk-UA" sz="1200" noProof="1" smtClean="0">
                <a:latin typeface="Times New Roman" pitchFamily="18" charset="0"/>
                <a:cs typeface="Times New Roman" pitchFamily="18" charset="0"/>
              </a:rPr>
              <a:t>Баштанського</a:t>
            </a:r>
            <a:r>
              <a:rPr lang="uk-UA" sz="1200" dirty="0" smtClean="0">
                <a:latin typeface="Times New Roman" pitchFamily="18" charset="0"/>
                <a:cs typeface="Times New Roman" pitchFamily="18" charset="0"/>
              </a:rPr>
              <a:t> </a:t>
            </a:r>
            <a:r>
              <a:rPr lang="uk-UA" sz="1200" dirty="0">
                <a:latin typeface="Times New Roman" pitchFamily="18" charset="0"/>
                <a:cs typeface="Times New Roman" pitchFamily="18" charset="0"/>
              </a:rPr>
              <a:t>РВП працював у складі екстрених служб та </a:t>
            </a:r>
            <a:r>
              <a:rPr lang="uk-UA" sz="1200" dirty="0" smtClean="0">
                <a:latin typeface="Times New Roman" pitchFamily="18" charset="0"/>
                <a:cs typeface="Times New Roman" pitchFamily="18" charset="0"/>
              </a:rPr>
              <a:t>надавав </a:t>
            </a:r>
            <a:r>
              <a:rPr lang="uk-UA" sz="1200" dirty="0">
                <a:latin typeface="Times New Roman" pitchFamily="18" charset="0"/>
                <a:cs typeface="Times New Roman" pitchFamily="18" charset="0"/>
              </a:rPr>
              <a:t>негайну допомогу населенню, </a:t>
            </a:r>
            <a:r>
              <a:rPr lang="uk-UA" sz="1200" dirty="0" smtClean="0">
                <a:latin typeface="Times New Roman" pitchFamily="18" charset="0"/>
                <a:cs typeface="Times New Roman" pitchFamily="18" charset="0"/>
              </a:rPr>
              <a:t>забезпечував </a:t>
            </a:r>
            <a:r>
              <a:rPr lang="uk-UA" sz="1200" dirty="0">
                <a:latin typeface="Times New Roman" pitchFamily="18" charset="0"/>
                <a:cs typeface="Times New Roman" pitchFamily="18" charset="0"/>
              </a:rPr>
              <a:t>безпеку та фіксацію доказів воєнних злочинів. Слідчо-оперативні групи РВП збирали уламки ракет/дронів та фіксували наслідки для відкриття кримінальних проваджень та подальшого передання матеріалів до міжнародних інстанцій.</a:t>
            </a:r>
          </a:p>
          <a:p>
            <a:pPr marL="0" indent="0" algn="just">
              <a:buNone/>
            </a:pPr>
            <a:r>
              <a:rPr lang="uk-UA" sz="1200" dirty="0">
                <a:latin typeface="Times New Roman" pitchFamily="18" charset="0"/>
                <a:cs typeface="Times New Roman" pitchFamily="18" charset="0"/>
              </a:rPr>
              <a:t>Окрім, здійснення фіксації злочинів рф, поліцейські </a:t>
            </a:r>
            <a:r>
              <a:rPr lang="uk-UA" sz="1200" dirty="0" smtClean="0">
                <a:latin typeface="Times New Roman" pitchFamily="18" charset="0"/>
                <a:cs typeface="Times New Roman" pitchFamily="18" charset="0"/>
              </a:rPr>
              <a:t>здійснювали </a:t>
            </a:r>
            <a:r>
              <a:rPr lang="uk-UA" sz="1200" dirty="0">
                <a:latin typeface="Times New Roman" pitchFamily="18" charset="0"/>
                <a:cs typeface="Times New Roman" pitchFamily="18" charset="0"/>
              </a:rPr>
              <a:t>охорону та обмеження доступу до місць прильотів (оточуючи місце події, обмежуючи рух транспорту та доступ сторонніх осіб до пошкоджених об’єктів для забезпечення безпеки та роботи рятувальників).</a:t>
            </a:r>
          </a:p>
        </p:txBody>
      </p:sp>
      <p:pic>
        <p:nvPicPr>
          <p:cNvPr id="2" name="Рисунок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61272" y="2859163"/>
            <a:ext cx="4704016" cy="3558264"/>
          </a:xfrm>
          <a:prstGeom prst="rect">
            <a:avLst/>
          </a:prstGeom>
        </p:spPr>
      </p:pic>
      <p:pic>
        <p:nvPicPr>
          <p:cNvPr id="3" name="Рисунок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65288" y="2859163"/>
            <a:ext cx="4780547" cy="3540807"/>
          </a:xfrm>
          <a:prstGeom prst="rect">
            <a:avLst/>
          </a:prstGeom>
        </p:spPr>
      </p:pic>
    </p:spTree>
    <p:extLst>
      <p:ext uri="{BB962C8B-B14F-4D97-AF65-F5344CB8AC3E}">
        <p14:creationId xmlns:p14="http://schemas.microsoft.com/office/powerpoint/2010/main" val="3974716682"/>
      </p:ext>
    </p:extLst>
  </p:cSld>
  <p:clrMapOvr>
    <a:masterClrMapping/>
  </p:clrMapOvr>
  <p:transition spd="slow">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3576" y="206606"/>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2" name="Прямоугольник 131">
            <a:extLst>
              <a:ext uri="{FF2B5EF4-FFF2-40B4-BE49-F238E27FC236}">
                <a16:creationId xmlns:a16="http://schemas.microsoft.com/office/drawing/2014/main" id="{AEF5CD60-B3E5-4439-B79B-62ADEDCE80D7}"/>
              </a:ext>
            </a:extLst>
          </p:cNvPr>
          <p:cNvSpPr/>
          <p:nvPr/>
        </p:nvSpPr>
        <p:spPr>
          <a:xfrm>
            <a:off x="7951946" y="206828"/>
            <a:ext cx="3605151" cy="3050198"/>
          </a:xfrm>
          <a:prstGeom prst="rect">
            <a:avLst/>
          </a:prstGeom>
          <a:solidFill>
            <a:srgbClr val="0C0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81519" y="509143"/>
            <a:ext cx="5164757" cy="683264"/>
          </a:xfrm>
          <a:prstGeom prst="rect">
            <a:avLst/>
          </a:prstGeom>
          <a:noFill/>
        </p:spPr>
        <p:txBody>
          <a:bodyPr wrap="square" rtlCol="0">
            <a:spAutoFit/>
          </a:bodyPr>
          <a:lstStyle/>
          <a:p>
            <a:pPr algn="ctr">
              <a:lnSpc>
                <a:spcPct val="80000"/>
              </a:lnSpc>
            </a:pPr>
            <a:r>
              <a:rPr lang="uk-UA" sz="2400" b="1" dirty="0">
                <a:solidFill>
                  <a:srgbClr val="0C0E3B"/>
                </a:solidFill>
                <a:latin typeface="Times New Roman" panose="02020603050405020304" pitchFamily="18" charset="0"/>
                <a:cs typeface="Times New Roman" pitchFamily="18" charset="0"/>
              </a:rPr>
              <a:t>Організація прийому заяв та повідомлень громадян, звернень</a:t>
            </a:r>
          </a:p>
        </p:txBody>
      </p:sp>
      <p:sp>
        <p:nvSpPr>
          <p:cNvPr id="582" name="Прямоугольник 581">
            <a:extLst>
              <a:ext uri="{FF2B5EF4-FFF2-40B4-BE49-F238E27FC236}">
                <a16:creationId xmlns:a16="http://schemas.microsoft.com/office/drawing/2014/main" id="{99DF0AD8-FA4A-4337-BE89-3B9C2A56BC55}"/>
              </a:ext>
            </a:extLst>
          </p:cNvPr>
          <p:cNvSpPr/>
          <p:nvPr/>
        </p:nvSpPr>
        <p:spPr>
          <a:xfrm>
            <a:off x="7965541" y="3236383"/>
            <a:ext cx="3585131" cy="3358543"/>
          </a:xfrm>
          <a:prstGeom prst="rect">
            <a:avLst/>
          </a:prstGeom>
          <a:solidFill>
            <a:srgbClr val="FFDD00"/>
          </a:solidFill>
          <a:ln w="4933" cap="flat">
            <a:noFill/>
            <a:prstDash val="solid"/>
            <a:miter/>
          </a:ln>
        </p:spPr>
        <p:txBody>
          <a:bodyPr wrap="square" rtlCol="0" anchor="ctr">
            <a:noAutofit/>
          </a:bodyPr>
          <a:lstStyle/>
          <a:p>
            <a:endParaRPr lang="x-none">
              <a:latin typeface="Times New Roman" panose="02020603050405020304" pitchFamily="18" charset="0"/>
              <a:cs typeface="Times New Roman" panose="02020603050405020304" pitchFamily="18" charset="0"/>
            </a:endParaRP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grpSp>
        <p:nvGrpSpPr>
          <p:cNvPr id="95" name="Группа 94">
            <a:extLst>
              <a:ext uri="{FF2B5EF4-FFF2-40B4-BE49-F238E27FC236}">
                <a16:creationId xmlns:a16="http://schemas.microsoft.com/office/drawing/2014/main" id="{33F78396-971E-4A45-AF48-7793AC5EFCFE}"/>
              </a:ext>
            </a:extLst>
          </p:cNvPr>
          <p:cNvGrpSpPr>
            <a:grpSpLocks noChangeAspect="1"/>
          </p:cNvGrpSpPr>
          <p:nvPr/>
        </p:nvGrpSpPr>
        <p:grpSpPr>
          <a:xfrm>
            <a:off x="1572246" y="2043126"/>
            <a:ext cx="706654" cy="795600"/>
            <a:chOff x="1635469" y="2285681"/>
            <a:chExt cx="2254796" cy="2538607"/>
          </a:xfrm>
        </p:grpSpPr>
        <p:sp>
          <p:nvSpPr>
            <p:cNvPr id="7" name="Полилиния: фигура 6">
              <a:extLst>
                <a:ext uri="{FF2B5EF4-FFF2-40B4-BE49-F238E27FC236}">
                  <a16:creationId xmlns:a16="http://schemas.microsoft.com/office/drawing/2014/main" id="{E025BD9C-846E-477D-9AA3-0C8EA6D0A87F}"/>
                </a:ext>
              </a:extLst>
            </p:cNvPr>
            <p:cNvSpPr/>
            <p:nvPr/>
          </p:nvSpPr>
          <p:spPr>
            <a:xfrm>
              <a:off x="2238495" y="2459676"/>
              <a:ext cx="1050319" cy="1406233"/>
            </a:xfrm>
            <a:custGeom>
              <a:avLst/>
              <a:gdLst>
                <a:gd name="connsiteX0" fmla="*/ 453031 w 1050319"/>
                <a:gd name="connsiteY0" fmla="*/ 1398001 h 1406233"/>
                <a:gd name="connsiteX1" fmla="*/ 339566 w 1050319"/>
                <a:gd name="connsiteY1" fmla="*/ 1350053 h 1406233"/>
                <a:gd name="connsiteX2" fmla="*/ 194732 w 1050319"/>
                <a:gd name="connsiteY2" fmla="*/ 1195892 h 1406233"/>
                <a:gd name="connsiteX3" fmla="*/ 184781 w 1050319"/>
                <a:gd name="connsiteY3" fmla="*/ 1178042 h 1406233"/>
                <a:gd name="connsiteX4" fmla="*/ 155260 w 1050319"/>
                <a:gd name="connsiteY4" fmla="*/ 1111563 h 1406233"/>
                <a:gd name="connsiteX5" fmla="*/ 118676 w 1050319"/>
                <a:gd name="connsiteY5" fmla="*/ 1039190 h 1406233"/>
                <a:gd name="connsiteX6" fmla="*/ 12484 w 1050319"/>
                <a:gd name="connsiteY6" fmla="*/ 834844 h 1406233"/>
                <a:gd name="connsiteX7" fmla="*/ 35325 w 1050319"/>
                <a:gd name="connsiteY7" fmla="*/ 649582 h 1406233"/>
                <a:gd name="connsiteX8" fmla="*/ 52376 w 1050319"/>
                <a:gd name="connsiteY8" fmla="*/ 544363 h 1406233"/>
                <a:gd name="connsiteX9" fmla="*/ 56453 w 1050319"/>
                <a:gd name="connsiteY9" fmla="*/ 395897 h 1406233"/>
                <a:gd name="connsiteX10" fmla="*/ 180612 w 1050319"/>
                <a:gd name="connsiteY10" fmla="*/ 119439 h 1406233"/>
                <a:gd name="connsiteX11" fmla="*/ 526065 w 1050319"/>
                <a:gd name="connsiteY11" fmla="*/ 1216 h 1406233"/>
                <a:gd name="connsiteX12" fmla="*/ 981259 w 1050319"/>
                <a:gd name="connsiteY12" fmla="*/ 305288 h 1406233"/>
                <a:gd name="connsiteX13" fmla="*/ 997375 w 1050319"/>
                <a:gd name="connsiteY13" fmla="*/ 491220 h 1406233"/>
                <a:gd name="connsiteX14" fmla="*/ 1013095 w 1050319"/>
                <a:gd name="connsiteY14" fmla="*/ 648332 h 1406233"/>
                <a:gd name="connsiteX15" fmla="*/ 1036321 w 1050319"/>
                <a:gd name="connsiteY15" fmla="*/ 850556 h 1406233"/>
                <a:gd name="connsiteX16" fmla="*/ 942830 w 1050319"/>
                <a:gd name="connsiteY16" fmla="*/ 1025467 h 1406233"/>
                <a:gd name="connsiteX17" fmla="*/ 908274 w 1050319"/>
                <a:gd name="connsiteY17" fmla="*/ 1080753 h 1406233"/>
                <a:gd name="connsiteX18" fmla="*/ 896382 w 1050319"/>
                <a:gd name="connsiteY18" fmla="*/ 1111891 h 1406233"/>
                <a:gd name="connsiteX19" fmla="*/ 883746 w 1050319"/>
                <a:gd name="connsiteY19" fmla="*/ 1139892 h 1406233"/>
                <a:gd name="connsiteX20" fmla="*/ 686112 w 1050319"/>
                <a:gd name="connsiteY20" fmla="*/ 1362955 h 1406233"/>
                <a:gd name="connsiteX21" fmla="*/ 453031 w 1050319"/>
                <a:gd name="connsiteY21" fmla="*/ 1398001 h 140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50319" h="1406233">
                  <a:moveTo>
                    <a:pt x="453031" y="1398001"/>
                  </a:moveTo>
                  <a:cubicBezTo>
                    <a:pt x="422420" y="1391321"/>
                    <a:pt x="360299" y="1365071"/>
                    <a:pt x="339566" y="1350053"/>
                  </a:cubicBezTo>
                  <a:cubicBezTo>
                    <a:pt x="279335" y="1306427"/>
                    <a:pt x="206467" y="1228865"/>
                    <a:pt x="194732" y="1195892"/>
                  </a:cubicBezTo>
                  <a:cubicBezTo>
                    <a:pt x="192905" y="1190757"/>
                    <a:pt x="188427" y="1182726"/>
                    <a:pt x="184781" y="1178042"/>
                  </a:cubicBezTo>
                  <a:cubicBezTo>
                    <a:pt x="181132" y="1173358"/>
                    <a:pt x="167849" y="1143443"/>
                    <a:pt x="155260" y="1111563"/>
                  </a:cubicBezTo>
                  <a:cubicBezTo>
                    <a:pt x="142671" y="1079685"/>
                    <a:pt x="126207" y="1047118"/>
                    <a:pt x="118676" y="1039190"/>
                  </a:cubicBezTo>
                  <a:cubicBezTo>
                    <a:pt x="74968" y="993198"/>
                    <a:pt x="32194" y="910887"/>
                    <a:pt x="12484" y="834844"/>
                  </a:cubicBezTo>
                  <a:cubicBezTo>
                    <a:pt x="-9578" y="749738"/>
                    <a:pt x="2185" y="654335"/>
                    <a:pt x="35325" y="649582"/>
                  </a:cubicBezTo>
                  <a:cubicBezTo>
                    <a:pt x="47689" y="647807"/>
                    <a:pt x="48491" y="642864"/>
                    <a:pt x="52376" y="544363"/>
                  </a:cubicBezTo>
                  <a:cubicBezTo>
                    <a:pt x="54619" y="487519"/>
                    <a:pt x="56453" y="420709"/>
                    <a:pt x="56453" y="395897"/>
                  </a:cubicBezTo>
                  <a:cubicBezTo>
                    <a:pt x="56453" y="304572"/>
                    <a:pt x="107269" y="191421"/>
                    <a:pt x="180612" y="119439"/>
                  </a:cubicBezTo>
                  <a:cubicBezTo>
                    <a:pt x="261678" y="39878"/>
                    <a:pt x="374652" y="1216"/>
                    <a:pt x="526065" y="1216"/>
                  </a:cubicBezTo>
                  <a:cubicBezTo>
                    <a:pt x="764490" y="1216"/>
                    <a:pt x="917575" y="103478"/>
                    <a:pt x="981259" y="305288"/>
                  </a:cubicBezTo>
                  <a:cubicBezTo>
                    <a:pt x="987170" y="324020"/>
                    <a:pt x="992813" y="389102"/>
                    <a:pt x="997375" y="491220"/>
                  </a:cubicBezTo>
                  <a:cubicBezTo>
                    <a:pt x="1003054" y="618276"/>
                    <a:pt x="1006061" y="648332"/>
                    <a:pt x="1013095" y="648332"/>
                  </a:cubicBezTo>
                  <a:cubicBezTo>
                    <a:pt x="1050112" y="648332"/>
                    <a:pt x="1063851" y="767952"/>
                    <a:pt x="1036321" y="850556"/>
                  </a:cubicBezTo>
                  <a:cubicBezTo>
                    <a:pt x="1018302" y="904628"/>
                    <a:pt x="970552" y="993959"/>
                    <a:pt x="942830" y="1025467"/>
                  </a:cubicBezTo>
                  <a:cubicBezTo>
                    <a:pt x="928133" y="1042170"/>
                    <a:pt x="912585" y="1067046"/>
                    <a:pt x="908274" y="1080753"/>
                  </a:cubicBezTo>
                  <a:cubicBezTo>
                    <a:pt x="903966" y="1094457"/>
                    <a:pt x="898612" y="1108469"/>
                    <a:pt x="896382" y="1111891"/>
                  </a:cubicBezTo>
                  <a:cubicBezTo>
                    <a:pt x="894150" y="1115314"/>
                    <a:pt x="888463" y="1127912"/>
                    <a:pt x="883746" y="1139892"/>
                  </a:cubicBezTo>
                  <a:cubicBezTo>
                    <a:pt x="848152" y="1230271"/>
                    <a:pt x="769104" y="1319489"/>
                    <a:pt x="686112" y="1362955"/>
                  </a:cubicBezTo>
                  <a:cubicBezTo>
                    <a:pt x="606168" y="1404824"/>
                    <a:pt x="534007" y="1415675"/>
                    <a:pt x="453031" y="1398001"/>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8" name="Полилиния: фигура 7">
              <a:extLst>
                <a:ext uri="{FF2B5EF4-FFF2-40B4-BE49-F238E27FC236}">
                  <a16:creationId xmlns:a16="http://schemas.microsoft.com/office/drawing/2014/main" id="{601C6C6F-484B-4E2C-87F0-ADCF57FA742A}"/>
                </a:ext>
              </a:extLst>
            </p:cNvPr>
            <p:cNvSpPr/>
            <p:nvPr/>
          </p:nvSpPr>
          <p:spPr>
            <a:xfrm>
              <a:off x="1952179" y="2285681"/>
              <a:ext cx="1625257" cy="1505790"/>
            </a:xfrm>
            <a:custGeom>
              <a:avLst/>
              <a:gdLst>
                <a:gd name="connsiteX0" fmla="*/ 1399754 w 1625257"/>
                <a:gd name="connsiteY0" fmla="*/ 1498347 h 1505789"/>
                <a:gd name="connsiteX1" fmla="*/ 1338332 w 1625257"/>
                <a:gd name="connsiteY1" fmla="*/ 1452956 h 1505789"/>
                <a:gd name="connsiteX2" fmla="*/ 1332730 w 1625257"/>
                <a:gd name="connsiteY2" fmla="*/ 1444554 h 1505789"/>
                <a:gd name="connsiteX3" fmla="*/ 1319845 w 1625257"/>
                <a:gd name="connsiteY3" fmla="*/ 1414189 h 1505789"/>
                <a:gd name="connsiteX4" fmla="*/ 1387468 w 1625257"/>
                <a:gd name="connsiteY4" fmla="*/ 1279952 h 1505789"/>
                <a:gd name="connsiteX5" fmla="*/ 1419892 w 1625257"/>
                <a:gd name="connsiteY5" fmla="*/ 1239980 h 1505789"/>
                <a:gd name="connsiteX6" fmla="*/ 1425280 w 1625257"/>
                <a:gd name="connsiteY6" fmla="*/ 524509 h 1505789"/>
                <a:gd name="connsiteX7" fmla="*/ 1414854 w 1625257"/>
                <a:gd name="connsiteY7" fmla="*/ 474947 h 1505789"/>
                <a:gd name="connsiteX8" fmla="*/ 1347258 w 1625257"/>
                <a:gd name="connsiteY8" fmla="*/ 333054 h 1505789"/>
                <a:gd name="connsiteX9" fmla="*/ 1203339 w 1625257"/>
                <a:gd name="connsiteY9" fmla="*/ 188659 h 1505789"/>
                <a:gd name="connsiteX10" fmla="*/ 1158228 w 1625257"/>
                <a:gd name="connsiteY10" fmla="*/ 162765 h 1505789"/>
                <a:gd name="connsiteX11" fmla="*/ 1151664 w 1625257"/>
                <a:gd name="connsiteY11" fmla="*/ 157607 h 1505789"/>
                <a:gd name="connsiteX12" fmla="*/ 1073886 w 1625257"/>
                <a:gd name="connsiteY12" fmla="*/ 118439 h 1505789"/>
                <a:gd name="connsiteX13" fmla="*/ 834328 w 1625257"/>
                <a:gd name="connsiteY13" fmla="*/ 71775 h 1505789"/>
                <a:gd name="connsiteX14" fmla="*/ 348872 w 1625257"/>
                <a:gd name="connsiteY14" fmla="*/ 249877 h 1505789"/>
                <a:gd name="connsiteX15" fmla="*/ 233441 w 1625257"/>
                <a:gd name="connsiteY15" fmla="*/ 411691 h 1505789"/>
                <a:gd name="connsiteX16" fmla="*/ 193435 w 1625257"/>
                <a:gd name="connsiteY16" fmla="*/ 811915 h 1505789"/>
                <a:gd name="connsiteX17" fmla="*/ 193435 w 1625257"/>
                <a:gd name="connsiteY17" fmla="*/ 1072176 h 1505789"/>
                <a:gd name="connsiteX18" fmla="*/ 175246 w 1625257"/>
                <a:gd name="connsiteY18" fmla="*/ 1090362 h 1505789"/>
                <a:gd name="connsiteX19" fmla="*/ 133245 w 1625257"/>
                <a:gd name="connsiteY19" fmla="*/ 1108456 h 1505789"/>
                <a:gd name="connsiteX20" fmla="*/ 3548 w 1625257"/>
                <a:gd name="connsiteY20" fmla="*/ 1019373 h 1505789"/>
                <a:gd name="connsiteX21" fmla="*/ 1689 w 1625257"/>
                <a:gd name="connsiteY21" fmla="*/ 806771 h 1505789"/>
                <a:gd name="connsiteX22" fmla="*/ 3655 w 1625257"/>
                <a:gd name="connsiteY22" fmla="*/ 620103 h 1505789"/>
                <a:gd name="connsiteX23" fmla="*/ 22322 w 1625257"/>
                <a:gd name="connsiteY23" fmla="*/ 599256 h 1505789"/>
                <a:gd name="connsiteX24" fmla="*/ 96387 w 1625257"/>
                <a:gd name="connsiteY24" fmla="*/ 560991 h 1505789"/>
                <a:gd name="connsiteX25" fmla="*/ 124661 w 1625257"/>
                <a:gd name="connsiteY25" fmla="*/ 537658 h 1505789"/>
                <a:gd name="connsiteX26" fmla="*/ 131177 w 1625257"/>
                <a:gd name="connsiteY26" fmla="*/ 503721 h 1505789"/>
                <a:gd name="connsiteX27" fmla="*/ 149035 w 1625257"/>
                <a:gd name="connsiteY27" fmla="*/ 438387 h 1505789"/>
                <a:gd name="connsiteX28" fmla="*/ 576104 w 1625257"/>
                <a:gd name="connsiteY28" fmla="*/ 35510 h 1505789"/>
                <a:gd name="connsiteX29" fmla="*/ 812551 w 1625257"/>
                <a:gd name="connsiteY29" fmla="*/ 1216 h 1505789"/>
                <a:gd name="connsiteX30" fmla="*/ 1137107 w 1625257"/>
                <a:gd name="connsiteY30" fmla="*/ 70954 h 1505789"/>
                <a:gd name="connsiteX31" fmla="*/ 1257443 w 1625257"/>
                <a:gd name="connsiteY31" fmla="*/ 144983 h 1505789"/>
                <a:gd name="connsiteX32" fmla="*/ 1265221 w 1625257"/>
                <a:gd name="connsiteY32" fmla="*/ 150335 h 1505789"/>
                <a:gd name="connsiteX33" fmla="*/ 1388111 w 1625257"/>
                <a:gd name="connsiteY33" fmla="*/ 271282 h 1505789"/>
                <a:gd name="connsiteX34" fmla="*/ 1399318 w 1625257"/>
                <a:gd name="connsiteY34" fmla="*/ 287318 h 1505789"/>
                <a:gd name="connsiteX35" fmla="*/ 1450236 w 1625257"/>
                <a:gd name="connsiteY35" fmla="*/ 374323 h 1505789"/>
                <a:gd name="connsiteX36" fmla="*/ 1494407 w 1625257"/>
                <a:gd name="connsiteY36" fmla="*/ 511213 h 1505789"/>
                <a:gd name="connsiteX37" fmla="*/ 1532903 w 1625257"/>
                <a:gd name="connsiteY37" fmla="*/ 560897 h 1505789"/>
                <a:gd name="connsiteX38" fmla="*/ 1611985 w 1625257"/>
                <a:gd name="connsiteY38" fmla="*/ 616740 h 1505789"/>
                <a:gd name="connsiteX39" fmla="*/ 1624557 w 1625257"/>
                <a:gd name="connsiteY39" fmla="*/ 832120 h 1505789"/>
                <a:gd name="connsiteX40" fmla="*/ 1611781 w 1625257"/>
                <a:gd name="connsiteY40" fmla="*/ 1045587 h 1505789"/>
                <a:gd name="connsiteX41" fmla="*/ 1531828 w 1625257"/>
                <a:gd name="connsiteY41" fmla="*/ 1103593 h 1505789"/>
                <a:gd name="connsiteX42" fmla="*/ 1503827 w 1625257"/>
                <a:gd name="connsiteY42" fmla="*/ 1135683 h 1505789"/>
                <a:gd name="connsiteX43" fmla="*/ 1493262 w 1625257"/>
                <a:gd name="connsiteY43" fmla="*/ 1219345 h 1505789"/>
                <a:gd name="connsiteX44" fmla="*/ 1485763 w 1625257"/>
                <a:gd name="connsiteY44" fmla="*/ 1277252 h 1505789"/>
                <a:gd name="connsiteX45" fmla="*/ 1510458 w 1625257"/>
                <a:gd name="connsiteY45" fmla="*/ 1303345 h 1505789"/>
                <a:gd name="connsiteX46" fmla="*/ 1538130 w 1625257"/>
                <a:gd name="connsiteY46" fmla="*/ 1435220 h 1505789"/>
                <a:gd name="connsiteX47" fmla="*/ 1469595 w 1625257"/>
                <a:gd name="connsiteY47" fmla="*/ 1497232 h 1505789"/>
                <a:gd name="connsiteX48" fmla="*/ 1399754 w 1625257"/>
                <a:gd name="connsiteY48" fmla="*/ 1498347 h 150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25257" h="1505789">
                  <a:moveTo>
                    <a:pt x="1399754" y="1498347"/>
                  </a:moveTo>
                  <a:cubicBezTo>
                    <a:pt x="1372438" y="1489725"/>
                    <a:pt x="1338332" y="1464522"/>
                    <a:pt x="1338332" y="1452956"/>
                  </a:cubicBezTo>
                  <a:cubicBezTo>
                    <a:pt x="1338332" y="1448334"/>
                    <a:pt x="1335811" y="1444554"/>
                    <a:pt x="1332730" y="1444554"/>
                  </a:cubicBezTo>
                  <a:cubicBezTo>
                    <a:pt x="1329649" y="1444554"/>
                    <a:pt x="1323852" y="1430890"/>
                    <a:pt x="1319845" y="1414189"/>
                  </a:cubicBezTo>
                  <a:cubicBezTo>
                    <a:pt x="1306472" y="1358445"/>
                    <a:pt x="1333827" y="1304142"/>
                    <a:pt x="1387468" y="1279952"/>
                  </a:cubicBezTo>
                  <a:cubicBezTo>
                    <a:pt x="1408771" y="1270345"/>
                    <a:pt x="1413413" y="1264626"/>
                    <a:pt x="1419892" y="1239980"/>
                  </a:cubicBezTo>
                  <a:cubicBezTo>
                    <a:pt x="1430509" y="1199595"/>
                    <a:pt x="1435285" y="565205"/>
                    <a:pt x="1425280" y="524509"/>
                  </a:cubicBezTo>
                  <a:cubicBezTo>
                    <a:pt x="1421377" y="508639"/>
                    <a:pt x="1416686" y="486339"/>
                    <a:pt x="1414854" y="474947"/>
                  </a:cubicBezTo>
                  <a:cubicBezTo>
                    <a:pt x="1410800" y="449732"/>
                    <a:pt x="1375912" y="376501"/>
                    <a:pt x="1347258" y="333054"/>
                  </a:cubicBezTo>
                  <a:cubicBezTo>
                    <a:pt x="1317742" y="288304"/>
                    <a:pt x="1248991" y="219324"/>
                    <a:pt x="1203339" y="188659"/>
                  </a:cubicBezTo>
                  <a:cubicBezTo>
                    <a:pt x="1182139" y="174418"/>
                    <a:pt x="1161837" y="162765"/>
                    <a:pt x="1158228" y="162765"/>
                  </a:cubicBezTo>
                  <a:cubicBezTo>
                    <a:pt x="1154619" y="162765"/>
                    <a:pt x="1151664" y="160444"/>
                    <a:pt x="1151664" y="157607"/>
                  </a:cubicBezTo>
                  <a:cubicBezTo>
                    <a:pt x="1151664" y="153158"/>
                    <a:pt x="1135302" y="144919"/>
                    <a:pt x="1073886" y="118439"/>
                  </a:cubicBezTo>
                  <a:cubicBezTo>
                    <a:pt x="1008010" y="90038"/>
                    <a:pt x="936725" y="76152"/>
                    <a:pt x="834328" y="71775"/>
                  </a:cubicBezTo>
                  <a:cubicBezTo>
                    <a:pt x="649129" y="63859"/>
                    <a:pt x="472242" y="128754"/>
                    <a:pt x="348872" y="249877"/>
                  </a:cubicBezTo>
                  <a:cubicBezTo>
                    <a:pt x="296908" y="300895"/>
                    <a:pt x="266870" y="343005"/>
                    <a:pt x="233441" y="411691"/>
                  </a:cubicBezTo>
                  <a:cubicBezTo>
                    <a:pt x="196650" y="487290"/>
                    <a:pt x="193437" y="519436"/>
                    <a:pt x="193435" y="811915"/>
                  </a:cubicBezTo>
                  <a:lnTo>
                    <a:pt x="193435" y="1072176"/>
                  </a:lnTo>
                  <a:lnTo>
                    <a:pt x="175246" y="1090362"/>
                  </a:lnTo>
                  <a:cubicBezTo>
                    <a:pt x="161422" y="1104186"/>
                    <a:pt x="151345" y="1108529"/>
                    <a:pt x="133245" y="1108456"/>
                  </a:cubicBezTo>
                  <a:cubicBezTo>
                    <a:pt x="69629" y="1108203"/>
                    <a:pt x="10681" y="1067716"/>
                    <a:pt x="3548" y="1019373"/>
                  </a:cubicBezTo>
                  <a:cubicBezTo>
                    <a:pt x="1445" y="1005109"/>
                    <a:pt x="606" y="909438"/>
                    <a:pt x="1689" y="806771"/>
                  </a:cubicBezTo>
                  <a:lnTo>
                    <a:pt x="3655" y="620103"/>
                  </a:lnTo>
                  <a:lnTo>
                    <a:pt x="22322" y="599256"/>
                  </a:lnTo>
                  <a:cubicBezTo>
                    <a:pt x="46054" y="572749"/>
                    <a:pt x="68815" y="560991"/>
                    <a:pt x="96387" y="560991"/>
                  </a:cubicBezTo>
                  <a:cubicBezTo>
                    <a:pt x="116271" y="560991"/>
                    <a:pt x="118750" y="558945"/>
                    <a:pt x="124661" y="537658"/>
                  </a:cubicBezTo>
                  <a:cubicBezTo>
                    <a:pt x="128225" y="524825"/>
                    <a:pt x="131157" y="509553"/>
                    <a:pt x="131177" y="503721"/>
                  </a:cubicBezTo>
                  <a:cubicBezTo>
                    <a:pt x="131202" y="497890"/>
                    <a:pt x="139231" y="468491"/>
                    <a:pt x="149035" y="438387"/>
                  </a:cubicBezTo>
                  <a:cubicBezTo>
                    <a:pt x="209393" y="253041"/>
                    <a:pt x="367367" y="104014"/>
                    <a:pt x="576104" y="35510"/>
                  </a:cubicBezTo>
                  <a:cubicBezTo>
                    <a:pt x="652123" y="10562"/>
                    <a:pt x="716561" y="1216"/>
                    <a:pt x="812551" y="1216"/>
                  </a:cubicBezTo>
                  <a:cubicBezTo>
                    <a:pt x="940913" y="1216"/>
                    <a:pt x="1031465" y="20673"/>
                    <a:pt x="1137107" y="70954"/>
                  </a:cubicBezTo>
                  <a:cubicBezTo>
                    <a:pt x="1189210" y="95752"/>
                    <a:pt x="1257443" y="137729"/>
                    <a:pt x="1257443" y="144983"/>
                  </a:cubicBezTo>
                  <a:cubicBezTo>
                    <a:pt x="1257443" y="147919"/>
                    <a:pt x="1260942" y="150327"/>
                    <a:pt x="1265221" y="150335"/>
                  </a:cubicBezTo>
                  <a:cubicBezTo>
                    <a:pt x="1272971" y="150360"/>
                    <a:pt x="1388111" y="263669"/>
                    <a:pt x="1388111" y="271282"/>
                  </a:cubicBezTo>
                  <a:cubicBezTo>
                    <a:pt x="1388111" y="273485"/>
                    <a:pt x="1393153" y="280700"/>
                    <a:pt x="1399318" y="287318"/>
                  </a:cubicBezTo>
                  <a:cubicBezTo>
                    <a:pt x="1409617" y="298371"/>
                    <a:pt x="1418941" y="314303"/>
                    <a:pt x="1450236" y="374323"/>
                  </a:cubicBezTo>
                  <a:cubicBezTo>
                    <a:pt x="1466329" y="405183"/>
                    <a:pt x="1485285" y="463934"/>
                    <a:pt x="1494407" y="511213"/>
                  </a:cubicBezTo>
                  <a:cubicBezTo>
                    <a:pt x="1502921" y="555349"/>
                    <a:pt x="1507108" y="560752"/>
                    <a:pt x="1532903" y="560897"/>
                  </a:cubicBezTo>
                  <a:cubicBezTo>
                    <a:pt x="1558506" y="561038"/>
                    <a:pt x="1597679" y="588700"/>
                    <a:pt x="1611985" y="616740"/>
                  </a:cubicBezTo>
                  <a:cubicBezTo>
                    <a:pt x="1623790" y="639882"/>
                    <a:pt x="1624557" y="653019"/>
                    <a:pt x="1624557" y="832120"/>
                  </a:cubicBezTo>
                  <a:cubicBezTo>
                    <a:pt x="1624557" y="1012977"/>
                    <a:pt x="1623895" y="1024033"/>
                    <a:pt x="1611781" y="1045587"/>
                  </a:cubicBezTo>
                  <a:cubicBezTo>
                    <a:pt x="1596504" y="1072766"/>
                    <a:pt x="1565953" y="1094932"/>
                    <a:pt x="1531828" y="1103593"/>
                  </a:cubicBezTo>
                  <a:cubicBezTo>
                    <a:pt x="1508556" y="1109499"/>
                    <a:pt x="1506685" y="1111645"/>
                    <a:pt x="1503827" y="1135683"/>
                  </a:cubicBezTo>
                  <a:cubicBezTo>
                    <a:pt x="1502142" y="1149850"/>
                    <a:pt x="1497389" y="1187497"/>
                    <a:pt x="1493262" y="1219345"/>
                  </a:cubicBezTo>
                  <a:lnTo>
                    <a:pt x="1485763" y="1277252"/>
                  </a:lnTo>
                  <a:lnTo>
                    <a:pt x="1510458" y="1303345"/>
                  </a:lnTo>
                  <a:cubicBezTo>
                    <a:pt x="1551998" y="1347237"/>
                    <a:pt x="1560353" y="1387065"/>
                    <a:pt x="1538130" y="1435220"/>
                  </a:cubicBezTo>
                  <a:cubicBezTo>
                    <a:pt x="1523355" y="1467228"/>
                    <a:pt x="1503362" y="1485320"/>
                    <a:pt x="1469595" y="1497232"/>
                  </a:cubicBezTo>
                  <a:cubicBezTo>
                    <a:pt x="1438740" y="1508118"/>
                    <a:pt x="1431109" y="1508240"/>
                    <a:pt x="1399754" y="1498347"/>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 name="Полилиния: фигура 10">
              <a:extLst>
                <a:ext uri="{FF2B5EF4-FFF2-40B4-BE49-F238E27FC236}">
                  <a16:creationId xmlns:a16="http://schemas.microsoft.com/office/drawing/2014/main" id="{6CDC084F-63BA-4DE3-9B8C-544EFE9921C2}"/>
                </a:ext>
              </a:extLst>
            </p:cNvPr>
            <p:cNvSpPr/>
            <p:nvPr/>
          </p:nvSpPr>
          <p:spPr>
            <a:xfrm>
              <a:off x="2656208" y="4002799"/>
              <a:ext cx="214046" cy="181690"/>
            </a:xfrm>
            <a:custGeom>
              <a:avLst/>
              <a:gdLst>
                <a:gd name="connsiteX0" fmla="*/ 39432 w 214046"/>
                <a:gd name="connsiteY0" fmla="*/ 172973 h 181690"/>
                <a:gd name="connsiteX1" fmla="*/ 19209 w 214046"/>
                <a:gd name="connsiteY1" fmla="*/ 125945 h 181690"/>
                <a:gd name="connsiteX2" fmla="*/ 5127 w 214046"/>
                <a:gd name="connsiteY2" fmla="*/ 51576 h 181690"/>
                <a:gd name="connsiteX3" fmla="*/ 2382 w 214046"/>
                <a:gd name="connsiteY3" fmla="*/ 8020 h 181690"/>
                <a:gd name="connsiteX4" fmla="*/ 108223 w 214046"/>
                <a:gd name="connsiteY4" fmla="*/ 1216 h 181690"/>
                <a:gd name="connsiteX5" fmla="*/ 213190 w 214046"/>
                <a:gd name="connsiteY5" fmla="*/ 9904 h 181690"/>
                <a:gd name="connsiteX6" fmla="*/ 208140 w 214046"/>
                <a:gd name="connsiteY6" fmla="*/ 61238 h 181690"/>
                <a:gd name="connsiteX7" fmla="*/ 195957 w 214046"/>
                <a:gd name="connsiteY7" fmla="*/ 131883 h 181690"/>
                <a:gd name="connsiteX8" fmla="*/ 116536 w 214046"/>
                <a:gd name="connsiteY8" fmla="*/ 180467 h 181690"/>
                <a:gd name="connsiteX9" fmla="*/ 39432 w 214046"/>
                <a:gd name="connsiteY9" fmla="*/ 172973 h 18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046" h="181690">
                  <a:moveTo>
                    <a:pt x="39432" y="172973"/>
                  </a:moveTo>
                  <a:cubicBezTo>
                    <a:pt x="30564" y="166599"/>
                    <a:pt x="24040" y="151429"/>
                    <a:pt x="19209" y="125945"/>
                  </a:cubicBezTo>
                  <a:cubicBezTo>
                    <a:pt x="15287" y="105254"/>
                    <a:pt x="8947" y="71789"/>
                    <a:pt x="5127" y="51576"/>
                  </a:cubicBezTo>
                  <a:cubicBezTo>
                    <a:pt x="1304" y="31361"/>
                    <a:pt x="70" y="11761"/>
                    <a:pt x="2382" y="8020"/>
                  </a:cubicBezTo>
                  <a:cubicBezTo>
                    <a:pt x="5149" y="3545"/>
                    <a:pt x="41385" y="1216"/>
                    <a:pt x="108223" y="1216"/>
                  </a:cubicBezTo>
                  <a:cubicBezTo>
                    <a:pt x="189468" y="1216"/>
                    <a:pt x="210527" y="2958"/>
                    <a:pt x="213190" y="9904"/>
                  </a:cubicBezTo>
                  <a:cubicBezTo>
                    <a:pt x="215024" y="14681"/>
                    <a:pt x="212752" y="37783"/>
                    <a:pt x="208140" y="61238"/>
                  </a:cubicBezTo>
                  <a:cubicBezTo>
                    <a:pt x="203530" y="84694"/>
                    <a:pt x="198047" y="116482"/>
                    <a:pt x="195957" y="131883"/>
                  </a:cubicBezTo>
                  <a:cubicBezTo>
                    <a:pt x="189777" y="177438"/>
                    <a:pt x="188338" y="178316"/>
                    <a:pt x="116536" y="180467"/>
                  </a:cubicBezTo>
                  <a:cubicBezTo>
                    <a:pt x="66989" y="181948"/>
                    <a:pt x="49562" y="180255"/>
                    <a:pt x="39432" y="172973"/>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6" name="Полилиния: фигура 15">
              <a:extLst>
                <a:ext uri="{FF2B5EF4-FFF2-40B4-BE49-F238E27FC236}">
                  <a16:creationId xmlns:a16="http://schemas.microsoft.com/office/drawing/2014/main" id="{8717AF52-0A89-48BF-B84C-2EC097D7E7F6}"/>
                </a:ext>
              </a:extLst>
            </p:cNvPr>
            <p:cNvSpPr/>
            <p:nvPr/>
          </p:nvSpPr>
          <p:spPr>
            <a:xfrm>
              <a:off x="2656018" y="4226801"/>
              <a:ext cx="216535" cy="373336"/>
            </a:xfrm>
            <a:custGeom>
              <a:avLst/>
              <a:gdLst>
                <a:gd name="connsiteX0" fmla="*/ 81686 w 216535"/>
                <a:gd name="connsiteY0" fmla="*/ 332552 h 373336"/>
                <a:gd name="connsiteX1" fmla="*/ 41717 w 216535"/>
                <a:gd name="connsiteY1" fmla="*/ 259440 h 373336"/>
                <a:gd name="connsiteX2" fmla="*/ 12343 w 216535"/>
                <a:gd name="connsiteY2" fmla="*/ 200791 h 373336"/>
                <a:gd name="connsiteX3" fmla="*/ 2198 w 216535"/>
                <a:gd name="connsiteY3" fmla="*/ 151013 h 373336"/>
                <a:gd name="connsiteX4" fmla="*/ 27682 w 216535"/>
                <a:gd name="connsiteY4" fmla="*/ 33883 h 373336"/>
                <a:gd name="connsiteX5" fmla="*/ 37638 w 216535"/>
                <a:gd name="connsiteY5" fmla="*/ 1216 h 373336"/>
                <a:gd name="connsiteX6" fmla="*/ 105697 w 216535"/>
                <a:gd name="connsiteY6" fmla="*/ 1216 h 373336"/>
                <a:gd name="connsiteX7" fmla="*/ 195619 w 216535"/>
                <a:gd name="connsiteY7" fmla="*/ 57216 h 373336"/>
                <a:gd name="connsiteX8" fmla="*/ 209318 w 216535"/>
                <a:gd name="connsiteY8" fmla="*/ 126450 h 373336"/>
                <a:gd name="connsiteX9" fmla="*/ 208305 w 216535"/>
                <a:gd name="connsiteY9" fmla="*/ 191784 h 373336"/>
                <a:gd name="connsiteX10" fmla="*/ 161115 w 216535"/>
                <a:gd name="connsiteY10" fmla="*/ 284329 h 373336"/>
                <a:gd name="connsiteX11" fmla="*/ 128913 w 216535"/>
                <a:gd name="connsiteY11" fmla="*/ 341885 h 373336"/>
                <a:gd name="connsiteX12" fmla="*/ 108517 w 216535"/>
                <a:gd name="connsiteY12" fmla="*/ 374552 h 373336"/>
                <a:gd name="connsiteX13" fmla="*/ 81686 w 216535"/>
                <a:gd name="connsiteY13" fmla="*/ 332552 h 37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35" h="373336">
                  <a:moveTo>
                    <a:pt x="81686" y="332552"/>
                  </a:moveTo>
                  <a:cubicBezTo>
                    <a:pt x="68234" y="309452"/>
                    <a:pt x="50246" y="276551"/>
                    <a:pt x="41717" y="259440"/>
                  </a:cubicBezTo>
                  <a:cubicBezTo>
                    <a:pt x="33187" y="242329"/>
                    <a:pt x="19969" y="215936"/>
                    <a:pt x="12343" y="200791"/>
                  </a:cubicBezTo>
                  <a:cubicBezTo>
                    <a:pt x="2240" y="180733"/>
                    <a:pt x="-515" y="167216"/>
                    <a:pt x="2198" y="151013"/>
                  </a:cubicBezTo>
                  <a:cubicBezTo>
                    <a:pt x="11081" y="97940"/>
                    <a:pt x="18373" y="64426"/>
                    <a:pt x="27682" y="33883"/>
                  </a:cubicBezTo>
                  <a:lnTo>
                    <a:pt x="37638" y="1216"/>
                  </a:lnTo>
                  <a:lnTo>
                    <a:pt x="105697" y="1216"/>
                  </a:lnTo>
                  <a:cubicBezTo>
                    <a:pt x="183368" y="1216"/>
                    <a:pt x="187818" y="3986"/>
                    <a:pt x="195619" y="57216"/>
                  </a:cubicBezTo>
                  <a:cubicBezTo>
                    <a:pt x="197876" y="72615"/>
                    <a:pt x="204039" y="103771"/>
                    <a:pt x="209318" y="126450"/>
                  </a:cubicBezTo>
                  <a:cubicBezTo>
                    <a:pt x="218161" y="164456"/>
                    <a:pt x="218081" y="169573"/>
                    <a:pt x="208305" y="191784"/>
                  </a:cubicBezTo>
                  <a:cubicBezTo>
                    <a:pt x="195616" y="220608"/>
                    <a:pt x="180342" y="250564"/>
                    <a:pt x="161115" y="284329"/>
                  </a:cubicBezTo>
                  <a:cubicBezTo>
                    <a:pt x="153320" y="298018"/>
                    <a:pt x="138829" y="323918"/>
                    <a:pt x="128913" y="341885"/>
                  </a:cubicBezTo>
                  <a:cubicBezTo>
                    <a:pt x="119000" y="359852"/>
                    <a:pt x="109821" y="374552"/>
                    <a:pt x="108517" y="374552"/>
                  </a:cubicBezTo>
                  <a:cubicBezTo>
                    <a:pt x="107215" y="374552"/>
                    <a:pt x="95141" y="355651"/>
                    <a:pt x="81686" y="332552"/>
                  </a:cubicBezTo>
                  <a:close/>
                </a:path>
              </a:pathLst>
            </a:custGeom>
            <a:solidFill>
              <a:srgbClr val="0C183B"/>
            </a:solidFill>
            <a:ln w="6203" cap="flat">
              <a:no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596" name="Полилиния: фигура 595">
              <a:extLst>
                <a:ext uri="{FF2B5EF4-FFF2-40B4-BE49-F238E27FC236}">
                  <a16:creationId xmlns:a16="http://schemas.microsoft.com/office/drawing/2014/main" id="{0B1AEFEE-889F-4BDF-B266-E3F20FFAFE76}"/>
                </a:ext>
              </a:extLst>
            </p:cNvPr>
            <p:cNvSpPr/>
            <p:nvPr/>
          </p:nvSpPr>
          <p:spPr>
            <a:xfrm>
              <a:off x="1635469" y="3836711"/>
              <a:ext cx="2254796" cy="987577"/>
            </a:xfrm>
            <a:custGeom>
              <a:avLst/>
              <a:gdLst>
                <a:gd name="connsiteX0" fmla="*/ 1518545 w 2254796"/>
                <a:gd name="connsiteY0" fmla="*/ 0 h 987577"/>
                <a:gd name="connsiteX1" fmla="*/ 1560018 w 2254796"/>
                <a:gd name="connsiteY1" fmla="*/ 18607 h 987577"/>
                <a:gd name="connsiteX2" fmla="*/ 1686153 w 2254796"/>
                <a:gd name="connsiteY2" fmla="*/ 72850 h 987577"/>
                <a:gd name="connsiteX3" fmla="*/ 1902934 w 2254796"/>
                <a:gd name="connsiteY3" fmla="*/ 168145 h 987577"/>
                <a:gd name="connsiteX4" fmla="*/ 2165544 w 2254796"/>
                <a:gd name="connsiteY4" fmla="*/ 416196 h 987577"/>
                <a:gd name="connsiteX5" fmla="*/ 2215046 w 2254796"/>
                <a:gd name="connsiteY5" fmla="*/ 520743 h 987577"/>
                <a:gd name="connsiteX6" fmla="*/ 2220273 w 2254796"/>
                <a:gd name="connsiteY6" fmla="*/ 537841 h 987577"/>
                <a:gd name="connsiteX7" fmla="*/ 2239691 w 2254796"/>
                <a:gd name="connsiteY7" fmla="*/ 592816 h 987577"/>
                <a:gd name="connsiteX8" fmla="*/ 2254687 w 2254796"/>
                <a:gd name="connsiteY8" fmla="*/ 726792 h 987577"/>
                <a:gd name="connsiteX9" fmla="*/ 2204045 w 2254796"/>
                <a:gd name="connsiteY9" fmla="*/ 860275 h 987577"/>
                <a:gd name="connsiteX10" fmla="*/ 2051726 w 2254796"/>
                <a:gd name="connsiteY10" fmla="*/ 901533 h 987577"/>
                <a:gd name="connsiteX11" fmla="*/ 2007800 w 2254796"/>
                <a:gd name="connsiteY11" fmla="*/ 907335 h 987577"/>
                <a:gd name="connsiteX12" fmla="*/ 1760820 w 2254796"/>
                <a:gd name="connsiteY12" fmla="*/ 945094 h 987577"/>
                <a:gd name="connsiteX13" fmla="*/ 1664375 w 2254796"/>
                <a:gd name="connsiteY13" fmla="*/ 957563 h 987577"/>
                <a:gd name="connsiteX14" fmla="*/ 1403040 w 2254796"/>
                <a:gd name="connsiteY14" fmla="*/ 982328 h 987577"/>
                <a:gd name="connsiteX15" fmla="*/ 830591 w 2254796"/>
                <a:gd name="connsiteY15" fmla="*/ 981333 h 987577"/>
                <a:gd name="connsiteX16" fmla="*/ 342142 w 2254796"/>
                <a:gd name="connsiteY16" fmla="*/ 922266 h 987577"/>
                <a:gd name="connsiteX17" fmla="*/ 205252 w 2254796"/>
                <a:gd name="connsiteY17" fmla="*/ 901304 h 987577"/>
                <a:gd name="connsiteX18" fmla="*/ 14596 w 2254796"/>
                <a:gd name="connsiteY18" fmla="*/ 829380 h 987577"/>
                <a:gd name="connsiteX19" fmla="*/ 1450 w 2254796"/>
                <a:gd name="connsiteY19" fmla="*/ 722683 h 987577"/>
                <a:gd name="connsiteX20" fmla="*/ 24191 w 2254796"/>
                <a:gd name="connsiteY20" fmla="*/ 572646 h 987577"/>
                <a:gd name="connsiteX21" fmla="*/ 94017 w 2254796"/>
                <a:gd name="connsiteY21" fmla="*/ 417234 h 987577"/>
                <a:gd name="connsiteX22" fmla="*/ 99473 w 2254796"/>
                <a:gd name="connsiteY22" fmla="*/ 408988 h 987577"/>
                <a:gd name="connsiteX23" fmla="*/ 128273 w 2254796"/>
                <a:gd name="connsiteY23" fmla="*/ 358299 h 987577"/>
                <a:gd name="connsiteX24" fmla="*/ 469699 w 2254796"/>
                <a:gd name="connsiteY24" fmla="*/ 114766 h 987577"/>
                <a:gd name="connsiteX25" fmla="*/ 632680 w 2254796"/>
                <a:gd name="connsiteY25" fmla="*/ 46246 h 987577"/>
                <a:gd name="connsiteX26" fmla="*/ 746665 w 2254796"/>
                <a:gd name="connsiteY26" fmla="*/ 35589 h 987577"/>
                <a:gd name="connsiteX27" fmla="*/ 756165 w 2254796"/>
                <a:gd name="connsiteY27" fmla="*/ 86415 h 987577"/>
                <a:gd name="connsiteX28" fmla="*/ 786544 w 2254796"/>
                <a:gd name="connsiteY28" fmla="*/ 213971 h 987577"/>
                <a:gd name="connsiteX29" fmla="*/ 801816 w 2254796"/>
                <a:gd name="connsiteY29" fmla="*/ 273083 h 987577"/>
                <a:gd name="connsiteX30" fmla="*/ 815112 w 2254796"/>
                <a:gd name="connsiteY30" fmla="*/ 316639 h 987577"/>
                <a:gd name="connsiteX31" fmla="*/ 853098 w 2254796"/>
                <a:gd name="connsiteY31" fmla="*/ 423889 h 987577"/>
                <a:gd name="connsiteX32" fmla="*/ 858591 w 2254796"/>
                <a:gd name="connsiteY32" fmla="*/ 442148 h 987577"/>
                <a:gd name="connsiteX33" fmla="*/ 871854 w 2254796"/>
                <a:gd name="connsiteY33" fmla="*/ 478011 h 987577"/>
                <a:gd name="connsiteX34" fmla="*/ 952669 w 2254796"/>
                <a:gd name="connsiteY34" fmla="*/ 642600 h 987577"/>
                <a:gd name="connsiteX35" fmla="*/ 984229 w 2254796"/>
                <a:gd name="connsiteY35" fmla="*/ 693087 h 987577"/>
                <a:gd name="connsiteX36" fmla="*/ 1013996 w 2254796"/>
                <a:gd name="connsiteY36" fmla="*/ 739754 h 987577"/>
                <a:gd name="connsiteX37" fmla="*/ 1038960 w 2254796"/>
                <a:gd name="connsiteY37" fmla="*/ 773977 h 987577"/>
                <a:gd name="connsiteX38" fmla="*/ 1084240 w 2254796"/>
                <a:gd name="connsiteY38" fmla="*/ 834644 h 987577"/>
                <a:gd name="connsiteX39" fmla="*/ 1131609 w 2254796"/>
                <a:gd name="connsiteY39" fmla="*/ 864200 h 987577"/>
                <a:gd name="connsiteX40" fmla="*/ 1164712 w 2254796"/>
                <a:gd name="connsiteY40" fmla="*/ 847088 h 987577"/>
                <a:gd name="connsiteX41" fmla="*/ 1191127 w 2254796"/>
                <a:gd name="connsiteY41" fmla="*/ 811310 h 987577"/>
                <a:gd name="connsiteX42" fmla="*/ 1227313 w 2254796"/>
                <a:gd name="connsiteY42" fmla="*/ 761532 h 987577"/>
                <a:gd name="connsiteX43" fmla="*/ 1254479 w 2254796"/>
                <a:gd name="connsiteY43" fmla="*/ 722850 h 987577"/>
                <a:gd name="connsiteX44" fmla="*/ 1284299 w 2254796"/>
                <a:gd name="connsiteY44" fmla="*/ 676182 h 987577"/>
                <a:gd name="connsiteX45" fmla="*/ 1350018 w 2254796"/>
                <a:gd name="connsiteY45" fmla="*/ 554281 h 987577"/>
                <a:gd name="connsiteX46" fmla="*/ 1430826 w 2254796"/>
                <a:gd name="connsiteY46" fmla="*/ 353973 h 987577"/>
                <a:gd name="connsiteX47" fmla="*/ 1452860 w 2254796"/>
                <a:gd name="connsiteY47" fmla="*/ 276194 h 987577"/>
                <a:gd name="connsiteX48" fmla="*/ 1474760 w 2254796"/>
                <a:gd name="connsiteY48" fmla="*/ 198416 h 987577"/>
                <a:gd name="connsiteX49" fmla="*/ 1492932 w 2254796"/>
                <a:gd name="connsiteY49" fmla="*/ 125142 h 987577"/>
                <a:gd name="connsiteX50" fmla="*/ 1505742 w 2254796"/>
                <a:gd name="connsiteY50" fmla="*/ 59808 h 987577"/>
                <a:gd name="connsiteX51" fmla="*/ 1512161 w 2254796"/>
                <a:gd name="connsiteY51" fmla="*/ 22985 h 987577"/>
                <a:gd name="connsiteX52" fmla="*/ 1518545 w 2254796"/>
                <a:gd name="connsiteY52" fmla="*/ 0 h 987577"/>
                <a:gd name="connsiteX53" fmla="*/ 1653345 w 2254796"/>
                <a:gd name="connsiteY53" fmla="*/ 428253 h 987577"/>
                <a:gd name="connsiteX54" fmla="*/ 1511009 w 2254796"/>
                <a:gd name="connsiteY54" fmla="*/ 607846 h 987577"/>
                <a:gd name="connsiteX55" fmla="*/ 1653345 w 2254796"/>
                <a:gd name="connsiteY55" fmla="*/ 787439 h 987577"/>
                <a:gd name="connsiteX56" fmla="*/ 1795681 w 2254796"/>
                <a:gd name="connsiteY56" fmla="*/ 607846 h 987577"/>
                <a:gd name="connsiteX57" fmla="*/ 1653345 w 2254796"/>
                <a:gd name="connsiteY57" fmla="*/ 428253 h 98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54796" h="987577">
                  <a:moveTo>
                    <a:pt x="1518545" y="0"/>
                  </a:moveTo>
                  <a:lnTo>
                    <a:pt x="1560018" y="18607"/>
                  </a:lnTo>
                  <a:cubicBezTo>
                    <a:pt x="1622576" y="46677"/>
                    <a:pt x="1635471" y="52219"/>
                    <a:pt x="1686153" y="72850"/>
                  </a:cubicBezTo>
                  <a:cubicBezTo>
                    <a:pt x="1811741" y="123970"/>
                    <a:pt x="1849279" y="140471"/>
                    <a:pt x="1902934" y="168145"/>
                  </a:cubicBezTo>
                  <a:cubicBezTo>
                    <a:pt x="2032412" y="234928"/>
                    <a:pt x="2073265" y="273513"/>
                    <a:pt x="2165544" y="416196"/>
                  </a:cubicBezTo>
                  <a:cubicBezTo>
                    <a:pt x="2182775" y="442835"/>
                    <a:pt x="2215046" y="510993"/>
                    <a:pt x="2215046" y="520743"/>
                  </a:cubicBezTo>
                  <a:cubicBezTo>
                    <a:pt x="2215046" y="526895"/>
                    <a:pt x="2217398" y="534591"/>
                    <a:pt x="2220273" y="537841"/>
                  </a:cubicBezTo>
                  <a:cubicBezTo>
                    <a:pt x="2223147" y="541092"/>
                    <a:pt x="2231886" y="565832"/>
                    <a:pt x="2239691" y="592816"/>
                  </a:cubicBezTo>
                  <a:cubicBezTo>
                    <a:pt x="2251093" y="632228"/>
                    <a:pt x="2254042" y="658588"/>
                    <a:pt x="2254687" y="726792"/>
                  </a:cubicBezTo>
                  <a:cubicBezTo>
                    <a:pt x="2255623" y="825599"/>
                    <a:pt x="2251548" y="836336"/>
                    <a:pt x="2204045" y="860275"/>
                  </a:cubicBezTo>
                  <a:cubicBezTo>
                    <a:pt x="2171550" y="876649"/>
                    <a:pt x="2079684" y="901533"/>
                    <a:pt x="2051726" y="901533"/>
                  </a:cubicBezTo>
                  <a:cubicBezTo>
                    <a:pt x="2041915" y="901533"/>
                    <a:pt x="2022148" y="904144"/>
                    <a:pt x="2007800" y="907335"/>
                  </a:cubicBezTo>
                  <a:cubicBezTo>
                    <a:pt x="1971895" y="915322"/>
                    <a:pt x="1832396" y="936652"/>
                    <a:pt x="1760820" y="945094"/>
                  </a:cubicBezTo>
                  <a:cubicBezTo>
                    <a:pt x="1728308" y="948927"/>
                    <a:pt x="1684908" y="954552"/>
                    <a:pt x="1664375" y="957563"/>
                  </a:cubicBezTo>
                  <a:cubicBezTo>
                    <a:pt x="1624709" y="963388"/>
                    <a:pt x="1535380" y="971850"/>
                    <a:pt x="1403040" y="982328"/>
                  </a:cubicBezTo>
                  <a:cubicBezTo>
                    <a:pt x="1308690" y="989795"/>
                    <a:pt x="939077" y="989148"/>
                    <a:pt x="830591" y="981333"/>
                  </a:cubicBezTo>
                  <a:cubicBezTo>
                    <a:pt x="689012" y="971128"/>
                    <a:pt x="523235" y="951067"/>
                    <a:pt x="342142" y="922266"/>
                  </a:cubicBezTo>
                  <a:cubicBezTo>
                    <a:pt x="285674" y="913283"/>
                    <a:pt x="224074" y="903850"/>
                    <a:pt x="205252" y="901304"/>
                  </a:cubicBezTo>
                  <a:cubicBezTo>
                    <a:pt x="105790" y="887852"/>
                    <a:pt x="40370" y="863172"/>
                    <a:pt x="14596" y="829380"/>
                  </a:cubicBezTo>
                  <a:cubicBezTo>
                    <a:pt x="-1305" y="808533"/>
                    <a:pt x="-1462" y="807258"/>
                    <a:pt x="1450" y="722683"/>
                  </a:cubicBezTo>
                  <a:cubicBezTo>
                    <a:pt x="3976" y="649337"/>
                    <a:pt x="7230" y="627863"/>
                    <a:pt x="24191" y="572646"/>
                  </a:cubicBezTo>
                  <a:cubicBezTo>
                    <a:pt x="43572" y="509545"/>
                    <a:pt x="83200" y="421345"/>
                    <a:pt x="94017" y="417234"/>
                  </a:cubicBezTo>
                  <a:cubicBezTo>
                    <a:pt x="97018" y="416092"/>
                    <a:pt x="99473" y="412383"/>
                    <a:pt x="99473" y="408988"/>
                  </a:cubicBezTo>
                  <a:cubicBezTo>
                    <a:pt x="99473" y="405596"/>
                    <a:pt x="112433" y="382785"/>
                    <a:pt x="128273" y="358299"/>
                  </a:cubicBezTo>
                  <a:cubicBezTo>
                    <a:pt x="193454" y="257537"/>
                    <a:pt x="288173" y="189978"/>
                    <a:pt x="469699" y="114766"/>
                  </a:cubicBezTo>
                  <a:cubicBezTo>
                    <a:pt x="500499" y="102005"/>
                    <a:pt x="573840" y="71170"/>
                    <a:pt x="632680" y="46246"/>
                  </a:cubicBezTo>
                  <a:cubicBezTo>
                    <a:pt x="746172" y="-1832"/>
                    <a:pt x="746498" y="-1862"/>
                    <a:pt x="746665" y="35589"/>
                  </a:cubicBezTo>
                  <a:cubicBezTo>
                    <a:pt x="746705" y="44720"/>
                    <a:pt x="750980" y="67591"/>
                    <a:pt x="756165" y="86415"/>
                  </a:cubicBezTo>
                  <a:cubicBezTo>
                    <a:pt x="765503" y="120316"/>
                    <a:pt x="767681" y="129455"/>
                    <a:pt x="786544" y="213971"/>
                  </a:cubicBezTo>
                  <a:cubicBezTo>
                    <a:pt x="791891" y="237927"/>
                    <a:pt x="798762" y="264526"/>
                    <a:pt x="801816" y="273083"/>
                  </a:cubicBezTo>
                  <a:cubicBezTo>
                    <a:pt x="804870" y="281637"/>
                    <a:pt x="810854" y="301237"/>
                    <a:pt x="815112" y="316639"/>
                  </a:cubicBezTo>
                  <a:cubicBezTo>
                    <a:pt x="823935" y="348541"/>
                    <a:pt x="844929" y="407813"/>
                    <a:pt x="853098" y="423889"/>
                  </a:cubicBezTo>
                  <a:cubicBezTo>
                    <a:pt x="856119" y="429833"/>
                    <a:pt x="858591" y="438049"/>
                    <a:pt x="858591" y="442148"/>
                  </a:cubicBezTo>
                  <a:cubicBezTo>
                    <a:pt x="858591" y="446247"/>
                    <a:pt x="864559" y="462385"/>
                    <a:pt x="871854" y="478011"/>
                  </a:cubicBezTo>
                  <a:cubicBezTo>
                    <a:pt x="913715" y="567669"/>
                    <a:pt x="947530" y="636537"/>
                    <a:pt x="952669" y="642600"/>
                  </a:cubicBezTo>
                  <a:cubicBezTo>
                    <a:pt x="955902" y="646413"/>
                    <a:pt x="970101" y="669131"/>
                    <a:pt x="984229" y="693087"/>
                  </a:cubicBezTo>
                  <a:cubicBezTo>
                    <a:pt x="998353" y="717043"/>
                    <a:pt x="1011748" y="738042"/>
                    <a:pt x="1013996" y="739754"/>
                  </a:cubicBezTo>
                  <a:cubicBezTo>
                    <a:pt x="1016241" y="741464"/>
                    <a:pt x="1027476" y="756865"/>
                    <a:pt x="1038960" y="773977"/>
                  </a:cubicBezTo>
                  <a:cubicBezTo>
                    <a:pt x="1050446" y="791088"/>
                    <a:pt x="1070823" y="818389"/>
                    <a:pt x="1084240" y="834644"/>
                  </a:cubicBezTo>
                  <a:cubicBezTo>
                    <a:pt x="1105304" y="860158"/>
                    <a:pt x="1111780" y="864200"/>
                    <a:pt x="1131609" y="864200"/>
                  </a:cubicBezTo>
                  <a:cubicBezTo>
                    <a:pt x="1150060" y="864200"/>
                    <a:pt x="1156571" y="860835"/>
                    <a:pt x="1164712" y="847088"/>
                  </a:cubicBezTo>
                  <a:cubicBezTo>
                    <a:pt x="1170287" y="837678"/>
                    <a:pt x="1182171" y="821577"/>
                    <a:pt x="1191127" y="811310"/>
                  </a:cubicBezTo>
                  <a:cubicBezTo>
                    <a:pt x="1200079" y="801044"/>
                    <a:pt x="1216364" y="778643"/>
                    <a:pt x="1227313" y="761532"/>
                  </a:cubicBezTo>
                  <a:cubicBezTo>
                    <a:pt x="1238264" y="744421"/>
                    <a:pt x="1250487" y="727013"/>
                    <a:pt x="1254479" y="722850"/>
                  </a:cubicBezTo>
                  <a:cubicBezTo>
                    <a:pt x="1258471" y="718685"/>
                    <a:pt x="1271889" y="697684"/>
                    <a:pt x="1284299" y="676182"/>
                  </a:cubicBezTo>
                  <a:cubicBezTo>
                    <a:pt x="1315592" y="621957"/>
                    <a:pt x="1316794" y="619729"/>
                    <a:pt x="1350018" y="554281"/>
                  </a:cubicBezTo>
                  <a:cubicBezTo>
                    <a:pt x="1371879" y="511220"/>
                    <a:pt x="1423202" y="383999"/>
                    <a:pt x="1430826" y="353973"/>
                  </a:cubicBezTo>
                  <a:cubicBezTo>
                    <a:pt x="1433867" y="341993"/>
                    <a:pt x="1443783" y="306994"/>
                    <a:pt x="1452860" y="276194"/>
                  </a:cubicBezTo>
                  <a:cubicBezTo>
                    <a:pt x="1461937" y="245394"/>
                    <a:pt x="1471793" y="210392"/>
                    <a:pt x="1474760" y="198416"/>
                  </a:cubicBezTo>
                  <a:cubicBezTo>
                    <a:pt x="1477727" y="186436"/>
                    <a:pt x="1485905" y="153463"/>
                    <a:pt x="1492932" y="125142"/>
                  </a:cubicBezTo>
                  <a:cubicBezTo>
                    <a:pt x="1499958" y="96818"/>
                    <a:pt x="1505722" y="67417"/>
                    <a:pt x="1505742" y="59808"/>
                  </a:cubicBezTo>
                  <a:cubicBezTo>
                    <a:pt x="1505767" y="52197"/>
                    <a:pt x="1508649" y="35626"/>
                    <a:pt x="1512161" y="22985"/>
                  </a:cubicBezTo>
                  <a:lnTo>
                    <a:pt x="1518545" y="0"/>
                  </a:lnTo>
                  <a:close/>
                  <a:moveTo>
                    <a:pt x="1653345" y="428253"/>
                  </a:moveTo>
                  <a:cubicBezTo>
                    <a:pt x="1574735" y="428253"/>
                    <a:pt x="1511009" y="508660"/>
                    <a:pt x="1511009" y="607846"/>
                  </a:cubicBezTo>
                  <a:cubicBezTo>
                    <a:pt x="1511009" y="707032"/>
                    <a:pt x="1574735" y="787439"/>
                    <a:pt x="1653345" y="787439"/>
                  </a:cubicBezTo>
                  <a:cubicBezTo>
                    <a:pt x="1731955" y="787439"/>
                    <a:pt x="1795681" y="707032"/>
                    <a:pt x="1795681" y="607846"/>
                  </a:cubicBezTo>
                  <a:cubicBezTo>
                    <a:pt x="1795681" y="508660"/>
                    <a:pt x="1731955" y="428253"/>
                    <a:pt x="1653345" y="428253"/>
                  </a:cubicBez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02" name="Полилиния: фигура 601">
              <a:extLst>
                <a:ext uri="{FF2B5EF4-FFF2-40B4-BE49-F238E27FC236}">
                  <a16:creationId xmlns:a16="http://schemas.microsoft.com/office/drawing/2014/main" id="{432431EA-8172-4FC3-AAF3-C2807F0B6DFC}"/>
                </a:ext>
              </a:extLst>
            </p:cNvPr>
            <p:cNvSpPr/>
            <p:nvPr/>
          </p:nvSpPr>
          <p:spPr>
            <a:xfrm rot="5400000">
              <a:off x="3162814" y="4311096"/>
              <a:ext cx="252000" cy="252000"/>
            </a:xfrm>
            <a:custGeom>
              <a:avLst/>
              <a:gdLst>
                <a:gd name="connsiteX0" fmla="*/ 0 w 252000"/>
                <a:gd name="connsiteY0" fmla="*/ 126000 h 252000"/>
                <a:gd name="connsiteX1" fmla="*/ 38693 w 252000"/>
                <a:gd name="connsiteY1" fmla="*/ 89837 h 252000"/>
                <a:gd name="connsiteX2" fmla="*/ 36905 w 252000"/>
                <a:gd name="connsiteY2" fmla="*/ 36905 h 252000"/>
                <a:gd name="connsiteX3" fmla="*/ 89837 w 252000"/>
                <a:gd name="connsiteY3" fmla="*/ 38693 h 252000"/>
                <a:gd name="connsiteX4" fmla="*/ 126000 w 252000"/>
                <a:gd name="connsiteY4" fmla="*/ 0 h 252000"/>
                <a:gd name="connsiteX5" fmla="*/ 162163 w 252000"/>
                <a:gd name="connsiteY5" fmla="*/ 38693 h 252000"/>
                <a:gd name="connsiteX6" fmla="*/ 215095 w 252000"/>
                <a:gd name="connsiteY6" fmla="*/ 36905 h 252000"/>
                <a:gd name="connsiteX7" fmla="*/ 213307 w 252000"/>
                <a:gd name="connsiteY7" fmla="*/ 89837 h 252000"/>
                <a:gd name="connsiteX8" fmla="*/ 252000 w 252000"/>
                <a:gd name="connsiteY8" fmla="*/ 126000 h 252000"/>
                <a:gd name="connsiteX9" fmla="*/ 213307 w 252000"/>
                <a:gd name="connsiteY9" fmla="*/ 162163 h 252000"/>
                <a:gd name="connsiteX10" fmla="*/ 215095 w 252000"/>
                <a:gd name="connsiteY10" fmla="*/ 215095 h 252000"/>
                <a:gd name="connsiteX11" fmla="*/ 162163 w 252000"/>
                <a:gd name="connsiteY11" fmla="*/ 213307 h 252000"/>
                <a:gd name="connsiteX12" fmla="*/ 126000 w 252000"/>
                <a:gd name="connsiteY12" fmla="*/ 252000 h 252000"/>
                <a:gd name="connsiteX13" fmla="*/ 89837 w 252000"/>
                <a:gd name="connsiteY13" fmla="*/ 213307 h 252000"/>
                <a:gd name="connsiteX14" fmla="*/ 36905 w 252000"/>
                <a:gd name="connsiteY14" fmla="*/ 215095 h 252000"/>
                <a:gd name="connsiteX15" fmla="*/ 38693 w 252000"/>
                <a:gd name="connsiteY15" fmla="*/ 162163 h 252000"/>
                <a:gd name="connsiteX16" fmla="*/ 0 w 252000"/>
                <a:gd name="connsiteY16" fmla="*/ 126000 h 252000"/>
                <a:gd name="connsiteX17" fmla="*/ 72000 w 252000"/>
                <a:gd name="connsiteY17" fmla="*/ 162000 h 252000"/>
                <a:gd name="connsiteX18" fmla="*/ 126000 w 252000"/>
                <a:gd name="connsiteY18" fmla="*/ 162000 h 252000"/>
                <a:gd name="connsiteX19" fmla="*/ 180000 w 252000"/>
                <a:gd name="connsiteY19" fmla="*/ 126000 h 252000"/>
                <a:gd name="connsiteX20" fmla="*/ 126000 w 252000"/>
                <a:gd name="connsiteY20" fmla="*/ 90000 h 252000"/>
                <a:gd name="connsiteX21" fmla="*/ 72000 w 252000"/>
                <a:gd name="connsiteY21" fmla="*/ 90000 h 252000"/>
                <a:gd name="connsiteX22" fmla="*/ 72000 w 252000"/>
                <a:gd name="connsiteY22" fmla="*/ 16200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2000" h="252000">
                  <a:moveTo>
                    <a:pt x="0" y="126000"/>
                  </a:moveTo>
                  <a:lnTo>
                    <a:pt x="38693" y="89837"/>
                  </a:lnTo>
                  <a:lnTo>
                    <a:pt x="36905" y="36905"/>
                  </a:lnTo>
                  <a:lnTo>
                    <a:pt x="89837" y="38693"/>
                  </a:lnTo>
                  <a:lnTo>
                    <a:pt x="126000" y="0"/>
                  </a:lnTo>
                  <a:lnTo>
                    <a:pt x="162163" y="38693"/>
                  </a:lnTo>
                  <a:lnTo>
                    <a:pt x="215095" y="36905"/>
                  </a:lnTo>
                  <a:lnTo>
                    <a:pt x="213307" y="89837"/>
                  </a:lnTo>
                  <a:lnTo>
                    <a:pt x="252000" y="126000"/>
                  </a:lnTo>
                  <a:lnTo>
                    <a:pt x="213307" y="162163"/>
                  </a:lnTo>
                  <a:lnTo>
                    <a:pt x="215095" y="215095"/>
                  </a:lnTo>
                  <a:lnTo>
                    <a:pt x="162163" y="213307"/>
                  </a:lnTo>
                  <a:lnTo>
                    <a:pt x="126000" y="252000"/>
                  </a:lnTo>
                  <a:lnTo>
                    <a:pt x="89837" y="213307"/>
                  </a:lnTo>
                  <a:lnTo>
                    <a:pt x="36905" y="215095"/>
                  </a:lnTo>
                  <a:lnTo>
                    <a:pt x="38693" y="162163"/>
                  </a:lnTo>
                  <a:lnTo>
                    <a:pt x="0" y="126000"/>
                  </a:lnTo>
                  <a:close/>
                  <a:moveTo>
                    <a:pt x="72000" y="162000"/>
                  </a:moveTo>
                  <a:lnTo>
                    <a:pt x="126000" y="162000"/>
                  </a:lnTo>
                  <a:cubicBezTo>
                    <a:pt x="155823" y="162000"/>
                    <a:pt x="180000" y="145882"/>
                    <a:pt x="180000" y="126000"/>
                  </a:cubicBezTo>
                  <a:cubicBezTo>
                    <a:pt x="180000" y="106118"/>
                    <a:pt x="155823" y="90000"/>
                    <a:pt x="126000" y="90000"/>
                  </a:cubicBezTo>
                  <a:lnTo>
                    <a:pt x="72000" y="90000"/>
                  </a:lnTo>
                  <a:lnTo>
                    <a:pt x="72000" y="162000"/>
                  </a:lnTo>
                  <a:close/>
                </a:path>
              </a:pathLst>
            </a:custGeom>
            <a:solidFill>
              <a:srgbClr val="0C18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grpSp>
      <p:sp>
        <p:nvSpPr>
          <p:cNvPr id="606" name="TextBox 605">
            <a:extLst>
              <a:ext uri="{FF2B5EF4-FFF2-40B4-BE49-F238E27FC236}">
                <a16:creationId xmlns:a16="http://schemas.microsoft.com/office/drawing/2014/main" id="{33DEAC63-10E2-4B76-8972-E030F8FCB1ED}"/>
              </a:ext>
            </a:extLst>
          </p:cNvPr>
          <p:cNvSpPr txBox="1"/>
          <p:nvPr/>
        </p:nvSpPr>
        <p:spPr>
          <a:xfrm>
            <a:off x="1015441" y="2758340"/>
            <a:ext cx="1932329" cy="646331"/>
          </a:xfrm>
          <a:prstGeom prst="rect">
            <a:avLst/>
          </a:prstGeom>
          <a:noFill/>
        </p:spPr>
        <p:txBody>
          <a:bodyPr wrap="square" rtlCol="0">
            <a:spAutoFit/>
          </a:bodyPr>
          <a:lstStyle/>
          <a:p>
            <a:pPr algn="ctr"/>
            <a:r>
              <a:rPr lang="uk-UA" sz="3600" b="1" dirty="0">
                <a:solidFill>
                  <a:srgbClr val="0C183B"/>
                </a:solidFill>
                <a:latin typeface="Times New Roman" panose="02020603050405020304" pitchFamily="18" charset="0"/>
                <a:cs typeface="Times New Roman" panose="02020603050405020304" pitchFamily="18" charset="0"/>
              </a:rPr>
              <a:t>27961</a:t>
            </a:r>
            <a:endParaRPr lang="x-none" sz="3600" b="1" dirty="0">
              <a:solidFill>
                <a:srgbClr val="0C183B"/>
              </a:solidFill>
              <a:latin typeface="Times New Roman" panose="02020603050405020304" pitchFamily="18" charset="0"/>
              <a:cs typeface="Times New Roman" panose="02020603050405020304" pitchFamily="18" charset="0"/>
            </a:endParaRPr>
          </a:p>
        </p:txBody>
      </p:sp>
      <p:pic>
        <p:nvPicPr>
          <p:cNvPr id="614" name="Рисунок 613">
            <a:extLst>
              <a:ext uri="{FF2B5EF4-FFF2-40B4-BE49-F238E27FC236}">
                <a16:creationId xmlns:a16="http://schemas.microsoft.com/office/drawing/2014/main" id="{B8FB95CC-8B23-441F-99D3-1B7A3B520CAE}"/>
              </a:ext>
            </a:extLst>
          </p:cNvPr>
          <p:cNvPicPr>
            <a:picLocks noChangeAspect="1"/>
          </p:cNvPicPr>
          <p:nvPr/>
        </p:nvPicPr>
        <p:blipFill rotWithShape="1">
          <a:blip r:embed="rId2"/>
          <a:srcRect l="10542" r="12188"/>
          <a:stretch/>
        </p:blipFill>
        <p:spPr>
          <a:xfrm>
            <a:off x="2947770" y="1994303"/>
            <a:ext cx="4716016" cy="851592"/>
          </a:xfrm>
          <a:prstGeom prst="leftArrow">
            <a:avLst>
              <a:gd name="adj1" fmla="val 100000"/>
              <a:gd name="adj2" fmla="val 56309"/>
            </a:avLst>
          </a:prstGeom>
        </p:spPr>
      </p:pic>
      <p:sp>
        <p:nvSpPr>
          <p:cNvPr id="607" name="TextBox 606">
            <a:extLst>
              <a:ext uri="{FF2B5EF4-FFF2-40B4-BE49-F238E27FC236}">
                <a16:creationId xmlns:a16="http://schemas.microsoft.com/office/drawing/2014/main" id="{B92A7F2C-EB66-492C-BBB4-09698DB8200A}"/>
              </a:ext>
            </a:extLst>
          </p:cNvPr>
          <p:cNvSpPr txBox="1"/>
          <p:nvPr/>
        </p:nvSpPr>
        <p:spPr>
          <a:xfrm>
            <a:off x="973265" y="3300716"/>
            <a:ext cx="2026509" cy="387798"/>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КІЛЬКІСТЬ ПОВІДОМЛЕНЬ</a:t>
            </a:r>
            <a:endParaRPr lang="x-none" sz="1200" b="1" dirty="0">
              <a:solidFill>
                <a:srgbClr val="0C183B"/>
              </a:solidFill>
              <a:latin typeface="Times New Roman" pitchFamily="18" charset="0"/>
              <a:cs typeface="Times New Roman" pitchFamily="18" charset="0"/>
            </a:endParaRPr>
          </a:p>
        </p:txBody>
      </p:sp>
      <p:pic>
        <p:nvPicPr>
          <p:cNvPr id="96" name="Рисунок 95">
            <a:extLst>
              <a:ext uri="{FF2B5EF4-FFF2-40B4-BE49-F238E27FC236}">
                <a16:creationId xmlns:a16="http://schemas.microsoft.com/office/drawing/2014/main" id="{98285902-EDB7-48AB-8545-6987E8184B0D}"/>
              </a:ext>
            </a:extLst>
          </p:cNvPr>
          <p:cNvPicPr>
            <a:picLocks noChangeAspect="1"/>
          </p:cNvPicPr>
          <p:nvPr/>
        </p:nvPicPr>
        <p:blipFill>
          <a:blip r:embed="rId3" cstate="print">
            <a:extLst>
              <a:ext uri="{96DAC541-7B7A-43D3-8B79-37D633B846F1}">
                <asvg:svgBlip xmlns="" xmlns:asvg="http://schemas.microsoft.com/office/drawing/2016/SVG/main" r:embed="rId4"/>
              </a:ext>
            </a:extLst>
          </a:blip>
          <a:stretch>
            <a:fillRect/>
          </a:stretch>
        </p:blipFill>
        <p:spPr>
          <a:xfrm>
            <a:off x="3881146" y="2086639"/>
            <a:ext cx="532255" cy="671607"/>
          </a:xfrm>
          <a:prstGeom prst="rect">
            <a:avLst/>
          </a:prstGeom>
        </p:spPr>
      </p:pic>
      <p:sp>
        <p:nvSpPr>
          <p:cNvPr id="615" name="Облачко с текстом: прямоугольное со скругленными углами 614">
            <a:extLst>
              <a:ext uri="{FF2B5EF4-FFF2-40B4-BE49-F238E27FC236}">
                <a16:creationId xmlns:a16="http://schemas.microsoft.com/office/drawing/2014/main" id="{86CA289E-B83A-4E22-8F07-5AF6C401B345}"/>
              </a:ext>
            </a:extLst>
          </p:cNvPr>
          <p:cNvSpPr/>
          <p:nvPr/>
        </p:nvSpPr>
        <p:spPr>
          <a:xfrm>
            <a:off x="3361081" y="2116154"/>
            <a:ext cx="509356" cy="282840"/>
          </a:xfrm>
          <a:prstGeom prst="wedgeRoundRectCallout">
            <a:avLst>
              <a:gd name="adj1" fmla="val 46484"/>
              <a:gd name="adj2" fmla="val 74615"/>
              <a:gd name="adj3" fmla="val 16667"/>
            </a:avLst>
          </a:prstGeom>
          <a:noFill/>
          <a:ln w="28575">
            <a:solidFill>
              <a:srgbClr val="0C1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latin typeface="Times New Roman" panose="02020603050405020304" pitchFamily="18" charset="0"/>
              <a:cs typeface="Times New Roman" panose="02020603050405020304" pitchFamily="18" charset="0"/>
            </a:endParaRPr>
          </a:p>
        </p:txBody>
      </p:sp>
      <p:sp>
        <p:nvSpPr>
          <p:cNvPr id="616" name="TextBox 615">
            <a:extLst>
              <a:ext uri="{FF2B5EF4-FFF2-40B4-BE49-F238E27FC236}">
                <a16:creationId xmlns:a16="http://schemas.microsoft.com/office/drawing/2014/main" id="{2DC300E2-1159-4C03-A3B3-D0EA9800D22B}"/>
              </a:ext>
            </a:extLst>
          </p:cNvPr>
          <p:cNvSpPr txBox="1"/>
          <p:nvPr/>
        </p:nvSpPr>
        <p:spPr>
          <a:xfrm>
            <a:off x="5695061" y="2160288"/>
            <a:ext cx="2002336" cy="683264"/>
          </a:xfrm>
          <a:prstGeom prst="rect">
            <a:avLst/>
          </a:prstGeom>
          <a:noFill/>
        </p:spPr>
        <p:txBody>
          <a:bodyPr wrap="square" rtlCol="0">
            <a:spAutoFit/>
          </a:bodyPr>
          <a:lstStyle/>
          <a:p>
            <a:pPr>
              <a:lnSpc>
                <a:spcPct val="80000"/>
              </a:lnSpc>
            </a:pPr>
            <a:r>
              <a:rPr lang="uk-UA" sz="1200" b="1" dirty="0">
                <a:solidFill>
                  <a:srgbClr val="0C183B"/>
                </a:solidFill>
                <a:latin typeface="Times New Roman" pitchFamily="18" charset="0"/>
                <a:cs typeface="Times New Roman" pitchFamily="18" charset="0"/>
              </a:rPr>
              <a:t>ПОВІДОМЛЕНЬ </a:t>
            </a:r>
          </a:p>
          <a:p>
            <a:pPr>
              <a:lnSpc>
                <a:spcPct val="80000"/>
              </a:lnSpc>
            </a:pPr>
            <a:r>
              <a:rPr lang="uk-UA" sz="1200" b="1" dirty="0">
                <a:solidFill>
                  <a:srgbClr val="0C183B"/>
                </a:solidFill>
                <a:latin typeface="Times New Roman" pitchFamily="18" charset="0"/>
                <a:cs typeface="Times New Roman" pitchFamily="18" charset="0"/>
              </a:rPr>
              <a:t>ПРИЙНЯТО ТА ОБРОБЛЕНО ПРОТЯГОМ 10 СЕКУНД</a:t>
            </a:r>
            <a:endParaRPr lang="x-none" sz="1200" b="1" dirty="0">
              <a:solidFill>
                <a:srgbClr val="0C183B"/>
              </a:solidFill>
              <a:latin typeface="Times New Roman" pitchFamily="18" charset="0"/>
              <a:cs typeface="Times New Roman" pitchFamily="18" charset="0"/>
            </a:endParaRPr>
          </a:p>
        </p:txBody>
      </p:sp>
      <p:sp>
        <p:nvSpPr>
          <p:cNvPr id="617" name="TextBox 616">
            <a:extLst>
              <a:ext uri="{FF2B5EF4-FFF2-40B4-BE49-F238E27FC236}">
                <a16:creationId xmlns:a16="http://schemas.microsoft.com/office/drawing/2014/main" id="{2A50D38A-8ECA-4835-A587-B332523B921A}"/>
              </a:ext>
            </a:extLst>
          </p:cNvPr>
          <p:cNvSpPr txBox="1"/>
          <p:nvPr/>
        </p:nvSpPr>
        <p:spPr>
          <a:xfrm>
            <a:off x="4550963" y="2152772"/>
            <a:ext cx="1163703"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1278</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109" name="Прямоугольник 108">
            <a:extLst>
              <a:ext uri="{FF2B5EF4-FFF2-40B4-BE49-F238E27FC236}">
                <a16:creationId xmlns:a16="http://schemas.microsoft.com/office/drawing/2014/main" id="{03E50EAD-E34C-4020-934F-DA80BFD35786}"/>
              </a:ext>
            </a:extLst>
          </p:cNvPr>
          <p:cNvSpPr/>
          <p:nvPr/>
        </p:nvSpPr>
        <p:spPr>
          <a:xfrm>
            <a:off x="3952638" y="2398447"/>
            <a:ext cx="434944" cy="224805"/>
          </a:xfrm>
          <a:prstGeom prst="rect">
            <a:avLst/>
          </a:prstGeom>
        </p:spPr>
        <p:txBody>
          <a:bodyPr wrap="square">
            <a:spAutoFit/>
          </a:bodyPr>
          <a:lstStyle/>
          <a:p>
            <a:pPr algn="ctr">
              <a:lnSpc>
                <a:spcPct val="80000"/>
              </a:lnSpc>
            </a:pPr>
            <a:r>
              <a:rPr lang="uk-UA" sz="1050" b="1" dirty="0">
                <a:solidFill>
                  <a:srgbClr val="0C183B"/>
                </a:solidFill>
                <a:latin typeface="Times New Roman" panose="02020603050405020304" pitchFamily="18" charset="0"/>
                <a:cs typeface="Times New Roman" panose="02020603050405020304" pitchFamily="18" charset="0"/>
              </a:rPr>
              <a:t>10</a:t>
            </a:r>
            <a:r>
              <a:rPr lang="uk-UA" sz="1000" b="1" dirty="0">
                <a:solidFill>
                  <a:srgbClr val="0C183B"/>
                </a:solidFill>
                <a:latin typeface="Times New Roman" panose="02020603050405020304" pitchFamily="18" charset="0"/>
                <a:cs typeface="Times New Roman" panose="02020603050405020304" pitchFamily="18" charset="0"/>
              </a:rPr>
              <a:t>с.</a:t>
            </a:r>
            <a:endParaRPr lang="x-none" sz="1000" dirty="0">
              <a:latin typeface="Times New Roman" panose="02020603050405020304" pitchFamily="18" charset="0"/>
              <a:cs typeface="Times New Roman" panose="02020603050405020304" pitchFamily="18" charset="0"/>
            </a:endParaRPr>
          </a:p>
        </p:txBody>
      </p:sp>
      <p:sp>
        <p:nvSpPr>
          <p:cNvPr id="619" name="TextBox 618">
            <a:extLst>
              <a:ext uri="{FF2B5EF4-FFF2-40B4-BE49-F238E27FC236}">
                <a16:creationId xmlns:a16="http://schemas.microsoft.com/office/drawing/2014/main" id="{5A2DDD93-69EE-4123-B013-9003534EA4BB}"/>
              </a:ext>
            </a:extLst>
          </p:cNvPr>
          <p:cNvSpPr txBox="1"/>
          <p:nvPr/>
        </p:nvSpPr>
        <p:spPr>
          <a:xfrm>
            <a:off x="5706332" y="2967731"/>
            <a:ext cx="1239920" cy="391517"/>
          </a:xfrm>
          <a:prstGeom prst="rect">
            <a:avLst/>
          </a:prstGeom>
          <a:noFill/>
        </p:spPr>
        <p:txBody>
          <a:bodyPr wrap="square" rtlCol="0">
            <a:spAutoFit/>
          </a:bodyPr>
          <a:lstStyle/>
          <a:p>
            <a:pPr>
              <a:lnSpc>
                <a:spcPct val="80000"/>
              </a:lnSpc>
            </a:pPr>
            <a:r>
              <a:rPr lang="uk-UA" sz="1200" b="1" dirty="0">
                <a:solidFill>
                  <a:srgbClr val="0C183B"/>
                </a:solidFill>
                <a:latin typeface="Times New Roman" pitchFamily="18" charset="0"/>
                <a:cs typeface="Times New Roman" pitchFamily="18" charset="0"/>
              </a:rPr>
              <a:t>ВИЇЗДІВ НА МІСЦЕ ПОДІЇ</a:t>
            </a:r>
            <a:endParaRPr lang="x-none" sz="1200" b="1" dirty="0">
              <a:solidFill>
                <a:srgbClr val="0C183B"/>
              </a:solidFill>
              <a:latin typeface="Times New Roman" pitchFamily="18" charset="0"/>
              <a:cs typeface="Times New Roman" pitchFamily="18" charset="0"/>
            </a:endParaRPr>
          </a:p>
        </p:txBody>
      </p:sp>
      <p:sp>
        <p:nvSpPr>
          <p:cNvPr id="620" name="TextBox 619">
            <a:extLst>
              <a:ext uri="{FF2B5EF4-FFF2-40B4-BE49-F238E27FC236}">
                <a16:creationId xmlns:a16="http://schemas.microsoft.com/office/drawing/2014/main" id="{F0AD2F25-15F9-4C34-AC52-F486C99D74E9}"/>
              </a:ext>
            </a:extLst>
          </p:cNvPr>
          <p:cNvSpPr txBox="1"/>
          <p:nvPr/>
        </p:nvSpPr>
        <p:spPr>
          <a:xfrm>
            <a:off x="4240055" y="2904099"/>
            <a:ext cx="1552205"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15 060</a:t>
            </a:r>
            <a:endParaRPr lang="x-none" sz="2800" b="1" dirty="0">
              <a:solidFill>
                <a:srgbClr val="0C183B"/>
              </a:solidFill>
              <a:latin typeface="Times New Roman" panose="02020603050405020304" pitchFamily="18" charset="0"/>
              <a:cs typeface="Times New Roman" panose="02020603050405020304" pitchFamily="18" charset="0"/>
            </a:endParaRPr>
          </a:p>
        </p:txBody>
      </p:sp>
      <p:pic>
        <p:nvPicPr>
          <p:cNvPr id="621" name="Рисунок 620">
            <a:extLst>
              <a:ext uri="{FF2B5EF4-FFF2-40B4-BE49-F238E27FC236}">
                <a16:creationId xmlns:a16="http://schemas.microsoft.com/office/drawing/2014/main" id="{A45CC026-C3AD-4EF9-8F9C-80B04176011E}"/>
              </a:ext>
            </a:extLst>
          </p:cNvPr>
          <p:cNvPicPr>
            <a:picLocks noChangeAspect="1"/>
          </p:cNvPicPr>
          <p:nvPr/>
        </p:nvPicPr>
        <p:blipFill>
          <a:blip r:embed="rId5" cstate="print">
            <a:extLst>
              <a:ext uri="{BEBA8EAE-BF5A-486C-A8C5-ECC9F3942E4B}">
                <a14:imgProps xmlns:a14="http://schemas.microsoft.com/office/drawing/2010/main">
                  <a14:imgLayer r:embed="rId6">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3268876" y="2845894"/>
            <a:ext cx="1089847" cy="528070"/>
          </a:xfrm>
          <a:prstGeom prst="rect">
            <a:avLst/>
          </a:prstGeom>
        </p:spPr>
      </p:pic>
      <p:grpSp>
        <p:nvGrpSpPr>
          <p:cNvPr id="133" name="Группа 132">
            <a:extLst>
              <a:ext uri="{FF2B5EF4-FFF2-40B4-BE49-F238E27FC236}">
                <a16:creationId xmlns:a16="http://schemas.microsoft.com/office/drawing/2014/main" id="{292B383F-4E0E-4EBA-99B1-63B531C28789}"/>
              </a:ext>
            </a:extLst>
          </p:cNvPr>
          <p:cNvGrpSpPr>
            <a:grpSpLocks noChangeAspect="1"/>
          </p:cNvGrpSpPr>
          <p:nvPr/>
        </p:nvGrpSpPr>
        <p:grpSpPr>
          <a:xfrm>
            <a:off x="697726" y="4459575"/>
            <a:ext cx="1189126" cy="649135"/>
            <a:chOff x="911478" y="4617541"/>
            <a:chExt cx="2315488" cy="1264008"/>
          </a:xfrm>
        </p:grpSpPr>
        <p:grpSp>
          <p:nvGrpSpPr>
            <p:cNvPr id="124" name="Группа 123">
              <a:extLst>
                <a:ext uri="{FF2B5EF4-FFF2-40B4-BE49-F238E27FC236}">
                  <a16:creationId xmlns:a16="http://schemas.microsoft.com/office/drawing/2014/main" id="{881B8030-26A5-4250-81D5-5D48395F08E2}"/>
                </a:ext>
              </a:extLst>
            </p:cNvPr>
            <p:cNvGrpSpPr/>
            <p:nvPr/>
          </p:nvGrpSpPr>
          <p:grpSpPr>
            <a:xfrm>
              <a:off x="911478" y="4617541"/>
              <a:ext cx="1333664" cy="1264008"/>
              <a:chOff x="911478" y="4617541"/>
              <a:chExt cx="1333664" cy="1264008"/>
            </a:xfrm>
          </p:grpSpPr>
          <p:sp>
            <p:nvSpPr>
              <p:cNvPr id="650" name="Прямоугольник 30">
                <a:extLst>
                  <a:ext uri="{FF2B5EF4-FFF2-40B4-BE49-F238E27FC236}">
                    <a16:creationId xmlns:a16="http://schemas.microsoft.com/office/drawing/2014/main" id="{F007092B-FEB4-4600-934B-44BB80CEE4A6}"/>
                  </a:ext>
                </a:extLst>
              </p:cNvPr>
              <p:cNvSpPr/>
              <p:nvPr/>
            </p:nvSpPr>
            <p:spPr>
              <a:xfrm>
                <a:off x="918594" y="5049206"/>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015" name="Прямоугольник 30">
                <a:extLst>
                  <a:ext uri="{FF2B5EF4-FFF2-40B4-BE49-F238E27FC236}">
                    <a16:creationId xmlns:a16="http://schemas.microsoft.com/office/drawing/2014/main" id="{E23D7535-BEF5-4195-9662-FE9D87A5A212}"/>
                  </a:ext>
                </a:extLst>
              </p:cNvPr>
              <p:cNvSpPr/>
              <p:nvPr/>
            </p:nvSpPr>
            <p:spPr>
              <a:xfrm>
                <a:off x="918594" y="5017834"/>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109" name="Прямоугольник 30">
                <a:extLst>
                  <a:ext uri="{FF2B5EF4-FFF2-40B4-BE49-F238E27FC236}">
                    <a16:creationId xmlns:a16="http://schemas.microsoft.com/office/drawing/2014/main" id="{A20C460F-F569-43D6-9D94-C0EFA06CD7CA}"/>
                  </a:ext>
                </a:extLst>
              </p:cNvPr>
              <p:cNvSpPr/>
              <p:nvPr/>
            </p:nvSpPr>
            <p:spPr>
              <a:xfrm>
                <a:off x="911478" y="4986462"/>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110" name="Прямоугольник 30">
                <a:extLst>
                  <a:ext uri="{FF2B5EF4-FFF2-40B4-BE49-F238E27FC236}">
                    <a16:creationId xmlns:a16="http://schemas.microsoft.com/office/drawing/2014/main" id="{5091D0FD-5AF9-4F14-9EBA-EFC508DC39C2}"/>
                  </a:ext>
                </a:extLst>
              </p:cNvPr>
              <p:cNvSpPr/>
              <p:nvPr/>
            </p:nvSpPr>
            <p:spPr>
              <a:xfrm>
                <a:off x="911478" y="4955089"/>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111" name="Прямоугольник 30">
                <a:extLst>
                  <a:ext uri="{FF2B5EF4-FFF2-40B4-BE49-F238E27FC236}">
                    <a16:creationId xmlns:a16="http://schemas.microsoft.com/office/drawing/2014/main" id="{B351B355-A8F6-4107-AA43-ADCA8E19C7A2}"/>
                  </a:ext>
                </a:extLst>
              </p:cNvPr>
              <p:cNvSpPr/>
              <p:nvPr/>
            </p:nvSpPr>
            <p:spPr>
              <a:xfrm>
                <a:off x="915474" y="4923717"/>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112" name="Прямоугольник 30">
                <a:extLst>
                  <a:ext uri="{FF2B5EF4-FFF2-40B4-BE49-F238E27FC236}">
                    <a16:creationId xmlns:a16="http://schemas.microsoft.com/office/drawing/2014/main" id="{54F99A1D-5EA0-47A1-A077-8EEDC7F77316}"/>
                  </a:ext>
                </a:extLst>
              </p:cNvPr>
              <p:cNvSpPr/>
              <p:nvPr/>
            </p:nvSpPr>
            <p:spPr>
              <a:xfrm>
                <a:off x="911478" y="4896079"/>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1113" name="Прямоугольник 30">
                <a:extLst>
                  <a:ext uri="{FF2B5EF4-FFF2-40B4-BE49-F238E27FC236}">
                    <a16:creationId xmlns:a16="http://schemas.microsoft.com/office/drawing/2014/main" id="{73DC0844-8FF9-4CB9-8123-24CA1DCAE4FF}"/>
                  </a:ext>
                </a:extLst>
              </p:cNvPr>
              <p:cNvSpPr/>
              <p:nvPr/>
            </p:nvSpPr>
            <p:spPr>
              <a:xfrm>
                <a:off x="911478" y="4860973"/>
                <a:ext cx="1326548" cy="763673"/>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chemeClr val="bg1"/>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pic>
            <p:nvPicPr>
              <p:cNvPr id="1114" name="Рисунок 1113" descr="Контракт">
                <a:extLst>
                  <a:ext uri="{FF2B5EF4-FFF2-40B4-BE49-F238E27FC236}">
                    <a16:creationId xmlns:a16="http://schemas.microsoft.com/office/drawing/2014/main" id="{5AF6A241-E5DE-4727-AD7E-6F2FF00F5B4C}"/>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 xmlns:asvg="http://schemas.microsoft.com/office/drawing/2016/SVG/main" r:embed="rId8"/>
                  </a:ext>
                </a:extLst>
              </a:blip>
              <a:stretch>
                <a:fillRect/>
              </a:stretch>
            </p:blipFill>
            <p:spPr>
              <a:xfrm>
                <a:off x="956631" y="4617541"/>
                <a:ext cx="1264005" cy="1264008"/>
              </a:xfrm>
              <a:prstGeom prst="rect">
                <a:avLst/>
              </a:prstGeom>
              <a:scene3d>
                <a:camera prst="isometricTopUp"/>
                <a:lightRig rig="threePt" dir="t"/>
              </a:scene3d>
            </p:spPr>
          </p:pic>
        </p:grpSp>
        <p:grpSp>
          <p:nvGrpSpPr>
            <p:cNvPr id="123" name="Группа 122">
              <a:extLst>
                <a:ext uri="{FF2B5EF4-FFF2-40B4-BE49-F238E27FC236}">
                  <a16:creationId xmlns:a16="http://schemas.microsoft.com/office/drawing/2014/main" id="{2C9D2AD6-54B2-4B43-B622-4DF9576F1057}"/>
                </a:ext>
              </a:extLst>
            </p:cNvPr>
            <p:cNvGrpSpPr/>
            <p:nvPr/>
          </p:nvGrpSpPr>
          <p:grpSpPr>
            <a:xfrm>
              <a:off x="1900418" y="4638456"/>
              <a:ext cx="1326548" cy="1097016"/>
              <a:chOff x="1900418" y="4638456"/>
              <a:chExt cx="1326548" cy="1097016"/>
            </a:xfrm>
          </p:grpSpPr>
          <p:sp>
            <p:nvSpPr>
              <p:cNvPr id="629" name="Прямоугольник 30">
                <a:extLst>
                  <a:ext uri="{FF2B5EF4-FFF2-40B4-BE49-F238E27FC236}">
                    <a16:creationId xmlns:a16="http://schemas.microsoft.com/office/drawing/2014/main" id="{AFCD0AD7-1CFC-4745-AA21-AB6BE356B29C}"/>
                  </a:ext>
                </a:extLst>
              </p:cNvPr>
              <p:cNvSpPr/>
              <p:nvPr/>
            </p:nvSpPr>
            <p:spPr>
              <a:xfrm>
                <a:off x="1900418" y="4971800"/>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30" name="Прямоугольник 30">
                <a:extLst>
                  <a:ext uri="{FF2B5EF4-FFF2-40B4-BE49-F238E27FC236}">
                    <a16:creationId xmlns:a16="http://schemas.microsoft.com/office/drawing/2014/main" id="{E431CE12-AC0A-4783-B422-163BBD9FD9A3}"/>
                  </a:ext>
                </a:extLst>
              </p:cNvPr>
              <p:cNvSpPr/>
              <p:nvPr/>
            </p:nvSpPr>
            <p:spPr>
              <a:xfrm>
                <a:off x="1900418" y="4940428"/>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32" name="Прямоугольник 30">
                <a:extLst>
                  <a:ext uri="{FF2B5EF4-FFF2-40B4-BE49-F238E27FC236}">
                    <a16:creationId xmlns:a16="http://schemas.microsoft.com/office/drawing/2014/main" id="{42203751-525D-4667-89F9-6C299CCB98B3}"/>
                  </a:ext>
                </a:extLst>
              </p:cNvPr>
              <p:cNvSpPr/>
              <p:nvPr/>
            </p:nvSpPr>
            <p:spPr>
              <a:xfrm>
                <a:off x="1900418" y="4909056"/>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44" name="Прямоугольник 30">
                <a:extLst>
                  <a:ext uri="{FF2B5EF4-FFF2-40B4-BE49-F238E27FC236}">
                    <a16:creationId xmlns:a16="http://schemas.microsoft.com/office/drawing/2014/main" id="{5BA84F3B-AF6C-44AD-AD8A-0DAD454DF163}"/>
                  </a:ext>
                </a:extLst>
              </p:cNvPr>
              <p:cNvSpPr/>
              <p:nvPr/>
            </p:nvSpPr>
            <p:spPr>
              <a:xfrm>
                <a:off x="1900418" y="4877684"/>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45" name="Прямоугольник 30">
                <a:extLst>
                  <a:ext uri="{FF2B5EF4-FFF2-40B4-BE49-F238E27FC236}">
                    <a16:creationId xmlns:a16="http://schemas.microsoft.com/office/drawing/2014/main" id="{6017721A-FC54-493D-B776-4879643C4300}"/>
                  </a:ext>
                </a:extLst>
              </p:cNvPr>
              <p:cNvSpPr/>
              <p:nvPr/>
            </p:nvSpPr>
            <p:spPr>
              <a:xfrm>
                <a:off x="1900418" y="4846312"/>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46" name="Прямоугольник 30">
                <a:extLst>
                  <a:ext uri="{FF2B5EF4-FFF2-40B4-BE49-F238E27FC236}">
                    <a16:creationId xmlns:a16="http://schemas.microsoft.com/office/drawing/2014/main" id="{DDDA693C-1147-43AC-BF08-82967EAFC897}"/>
                  </a:ext>
                </a:extLst>
              </p:cNvPr>
              <p:cNvSpPr/>
              <p:nvPr/>
            </p:nvSpPr>
            <p:spPr>
              <a:xfrm>
                <a:off x="1900418" y="4818674"/>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rgbClr val="0C183B"/>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sp>
            <p:nvSpPr>
              <p:cNvPr id="647" name="Прямоугольник 30">
                <a:extLst>
                  <a:ext uri="{FF2B5EF4-FFF2-40B4-BE49-F238E27FC236}">
                    <a16:creationId xmlns:a16="http://schemas.microsoft.com/office/drawing/2014/main" id="{0AA4A782-DD63-4310-B4AA-CC45AD3F05A8}"/>
                  </a:ext>
                </a:extLst>
              </p:cNvPr>
              <p:cNvSpPr/>
              <p:nvPr/>
            </p:nvSpPr>
            <p:spPr>
              <a:xfrm>
                <a:off x="1900418" y="4783568"/>
                <a:ext cx="1326548" cy="763672"/>
              </a:xfrm>
              <a:custGeom>
                <a:avLst/>
                <a:gdLst>
                  <a:gd name="connsiteX0" fmla="*/ 0 w 590550"/>
                  <a:gd name="connsiteY0" fmla="*/ 0 h 752475"/>
                  <a:gd name="connsiteX1" fmla="*/ 590550 w 590550"/>
                  <a:gd name="connsiteY1" fmla="*/ 0 h 752475"/>
                  <a:gd name="connsiteX2" fmla="*/ 590550 w 590550"/>
                  <a:gd name="connsiteY2" fmla="*/ 752475 h 752475"/>
                  <a:gd name="connsiteX3" fmla="*/ 0 w 590550"/>
                  <a:gd name="connsiteY3" fmla="*/ 752475 h 752475"/>
                  <a:gd name="connsiteX4" fmla="*/ 0 w 590550"/>
                  <a:gd name="connsiteY4" fmla="*/ 0 h 752475"/>
                  <a:gd name="connsiteX0" fmla="*/ 0 w 1123950"/>
                  <a:gd name="connsiteY0" fmla="*/ 0 h 752475"/>
                  <a:gd name="connsiteX1" fmla="*/ 590550 w 1123950"/>
                  <a:gd name="connsiteY1" fmla="*/ 0 h 752475"/>
                  <a:gd name="connsiteX2" fmla="*/ 1123950 w 1123950"/>
                  <a:gd name="connsiteY2" fmla="*/ 304800 h 752475"/>
                  <a:gd name="connsiteX3" fmla="*/ 0 w 1123950"/>
                  <a:gd name="connsiteY3" fmla="*/ 752475 h 752475"/>
                  <a:gd name="connsiteX4" fmla="*/ 0 w 1123950"/>
                  <a:gd name="connsiteY4" fmla="*/ 0 h 752475"/>
                  <a:gd name="connsiteX0" fmla="*/ 0 w 1123950"/>
                  <a:gd name="connsiteY0" fmla="*/ 0 h 571500"/>
                  <a:gd name="connsiteX1" fmla="*/ 590550 w 1123950"/>
                  <a:gd name="connsiteY1" fmla="*/ 0 h 571500"/>
                  <a:gd name="connsiteX2" fmla="*/ 1123950 w 1123950"/>
                  <a:gd name="connsiteY2" fmla="*/ 304800 h 571500"/>
                  <a:gd name="connsiteX3" fmla="*/ 714375 w 1123950"/>
                  <a:gd name="connsiteY3" fmla="*/ 571500 h 571500"/>
                  <a:gd name="connsiteX4" fmla="*/ 0 w 1123950"/>
                  <a:gd name="connsiteY4" fmla="*/ 0 h 571500"/>
                  <a:gd name="connsiteX0" fmla="*/ 0 w 952500"/>
                  <a:gd name="connsiteY0" fmla="*/ 266700 h 571500"/>
                  <a:gd name="connsiteX1" fmla="*/ 419100 w 952500"/>
                  <a:gd name="connsiteY1" fmla="*/ 0 h 571500"/>
                  <a:gd name="connsiteX2" fmla="*/ 952500 w 952500"/>
                  <a:gd name="connsiteY2" fmla="*/ 304800 h 571500"/>
                  <a:gd name="connsiteX3" fmla="*/ 542925 w 952500"/>
                  <a:gd name="connsiteY3" fmla="*/ 571500 h 571500"/>
                  <a:gd name="connsiteX4" fmla="*/ 0 w 952500"/>
                  <a:gd name="connsiteY4" fmla="*/ 266700 h 571500"/>
                  <a:gd name="connsiteX0" fmla="*/ 0 w 957263"/>
                  <a:gd name="connsiteY0" fmla="*/ 250032 h 571500"/>
                  <a:gd name="connsiteX1" fmla="*/ 423863 w 957263"/>
                  <a:gd name="connsiteY1" fmla="*/ 0 h 571500"/>
                  <a:gd name="connsiteX2" fmla="*/ 957263 w 957263"/>
                  <a:gd name="connsiteY2" fmla="*/ 304800 h 571500"/>
                  <a:gd name="connsiteX3" fmla="*/ 547688 w 957263"/>
                  <a:gd name="connsiteY3" fmla="*/ 571500 h 571500"/>
                  <a:gd name="connsiteX4" fmla="*/ 0 w 957263"/>
                  <a:gd name="connsiteY4" fmla="*/ 250032 h 571500"/>
                  <a:gd name="connsiteX0" fmla="*/ 0 w 957263"/>
                  <a:gd name="connsiteY0" fmla="*/ 245270 h 566738"/>
                  <a:gd name="connsiteX1" fmla="*/ 421482 w 957263"/>
                  <a:gd name="connsiteY1" fmla="*/ 0 h 566738"/>
                  <a:gd name="connsiteX2" fmla="*/ 957263 w 957263"/>
                  <a:gd name="connsiteY2" fmla="*/ 300038 h 566738"/>
                  <a:gd name="connsiteX3" fmla="*/ 547688 w 957263"/>
                  <a:gd name="connsiteY3" fmla="*/ 566738 h 566738"/>
                  <a:gd name="connsiteX4" fmla="*/ 0 w 957263"/>
                  <a:gd name="connsiteY4" fmla="*/ 245270 h 566738"/>
                  <a:gd name="connsiteX0" fmla="*/ 0 w 959644"/>
                  <a:gd name="connsiteY0" fmla="*/ 245270 h 566738"/>
                  <a:gd name="connsiteX1" fmla="*/ 421482 w 959644"/>
                  <a:gd name="connsiteY1" fmla="*/ 0 h 566738"/>
                  <a:gd name="connsiteX2" fmla="*/ 959644 w 959644"/>
                  <a:gd name="connsiteY2" fmla="*/ 311944 h 566738"/>
                  <a:gd name="connsiteX3" fmla="*/ 547688 w 959644"/>
                  <a:gd name="connsiteY3" fmla="*/ 566738 h 566738"/>
                  <a:gd name="connsiteX4" fmla="*/ 0 w 959644"/>
                  <a:gd name="connsiteY4" fmla="*/ 245270 h 566738"/>
                  <a:gd name="connsiteX0" fmla="*/ 0 w 959644"/>
                  <a:gd name="connsiteY0" fmla="*/ 245270 h 552451"/>
                  <a:gd name="connsiteX1" fmla="*/ 421482 w 959644"/>
                  <a:gd name="connsiteY1" fmla="*/ 0 h 552451"/>
                  <a:gd name="connsiteX2" fmla="*/ 959644 w 959644"/>
                  <a:gd name="connsiteY2" fmla="*/ 311944 h 552451"/>
                  <a:gd name="connsiteX3" fmla="*/ 547688 w 959644"/>
                  <a:gd name="connsiteY3" fmla="*/ 552451 h 552451"/>
                  <a:gd name="connsiteX4" fmla="*/ 0 w 959644"/>
                  <a:gd name="connsiteY4" fmla="*/ 245270 h 552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644" h="552451">
                    <a:moveTo>
                      <a:pt x="0" y="245270"/>
                    </a:moveTo>
                    <a:lnTo>
                      <a:pt x="421482" y="0"/>
                    </a:lnTo>
                    <a:lnTo>
                      <a:pt x="959644" y="311944"/>
                    </a:lnTo>
                    <a:lnTo>
                      <a:pt x="547688" y="552451"/>
                    </a:lnTo>
                    <a:lnTo>
                      <a:pt x="0" y="245270"/>
                    </a:lnTo>
                    <a:close/>
                  </a:path>
                </a:pathLst>
              </a:custGeom>
              <a:solidFill>
                <a:schemeClr val="bg1"/>
              </a:solidFill>
              <a:ln w="31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latin typeface="Times New Roman" panose="02020603050405020304" pitchFamily="18" charset="0"/>
                  <a:cs typeface="Times New Roman" panose="02020603050405020304" pitchFamily="18" charset="0"/>
                </a:endParaRPr>
              </a:p>
            </p:txBody>
          </p:sp>
          <p:grpSp>
            <p:nvGrpSpPr>
              <p:cNvPr id="122" name="Группа 121">
                <a:extLst>
                  <a:ext uri="{FF2B5EF4-FFF2-40B4-BE49-F238E27FC236}">
                    <a16:creationId xmlns:a16="http://schemas.microsoft.com/office/drawing/2014/main" id="{9CBEFC6B-8FE4-431C-B5AB-46CDF72E1F19}"/>
                  </a:ext>
                </a:extLst>
              </p:cNvPr>
              <p:cNvGrpSpPr/>
              <p:nvPr/>
            </p:nvGrpSpPr>
            <p:grpSpPr>
              <a:xfrm>
                <a:off x="2155524" y="4638456"/>
                <a:ext cx="816336" cy="1053340"/>
                <a:chOff x="4741224" y="4786677"/>
                <a:chExt cx="816336" cy="1053340"/>
              </a:xfrm>
              <a:scene3d>
                <a:camera prst="orthographicFront">
                  <a:rot lat="19476000" lon="18882000" rev="3612000"/>
                </a:camera>
                <a:lightRig rig="threePt" dir="t"/>
              </a:scene3d>
            </p:grpSpPr>
            <p:sp>
              <p:nvSpPr>
                <p:cNvPr id="112" name="Полилиния: фигура 111">
                  <a:extLst>
                    <a:ext uri="{FF2B5EF4-FFF2-40B4-BE49-F238E27FC236}">
                      <a16:creationId xmlns:a16="http://schemas.microsoft.com/office/drawing/2014/main" id="{F06CB10B-C23D-4F1C-A475-0A342B16B552}"/>
                    </a:ext>
                  </a:extLst>
                </p:cNvPr>
                <p:cNvSpPr/>
                <p:nvPr/>
              </p:nvSpPr>
              <p:spPr>
                <a:xfrm>
                  <a:off x="4741224" y="4786677"/>
                  <a:ext cx="816336" cy="1053340"/>
                </a:xfrm>
                <a:custGeom>
                  <a:avLst/>
                  <a:gdLst>
                    <a:gd name="connsiteX0" fmla="*/ 83717 w 816335"/>
                    <a:gd name="connsiteY0" fmla="*/ 83717 h 1053340"/>
                    <a:gd name="connsiteX1" fmla="*/ 742052 w 816335"/>
                    <a:gd name="connsiteY1" fmla="*/ 83717 h 1053340"/>
                    <a:gd name="connsiteX2" fmla="*/ 742052 w 816335"/>
                    <a:gd name="connsiteY2" fmla="*/ 979056 h 1053340"/>
                    <a:gd name="connsiteX3" fmla="*/ 83717 w 816335"/>
                    <a:gd name="connsiteY3" fmla="*/ 979056 h 1053340"/>
                    <a:gd name="connsiteX4" fmla="*/ 83717 w 816335"/>
                    <a:gd name="connsiteY4" fmla="*/ 83717 h 1053340"/>
                    <a:gd name="connsiteX5" fmla="*/ 4716 w 816335"/>
                    <a:gd name="connsiteY5" fmla="*/ 1058057 h 1053340"/>
                    <a:gd name="connsiteX6" fmla="*/ 821052 w 816335"/>
                    <a:gd name="connsiteY6" fmla="*/ 1058057 h 1053340"/>
                    <a:gd name="connsiteX7" fmla="*/ 821052 w 816335"/>
                    <a:gd name="connsiteY7" fmla="*/ 4716 h 1053340"/>
                    <a:gd name="connsiteX8" fmla="*/ 4716 w 816335"/>
                    <a:gd name="connsiteY8" fmla="*/ 4716 h 1053340"/>
                    <a:gd name="connsiteX9" fmla="*/ 4716 w 816335"/>
                    <a:gd name="connsiteY9" fmla="*/ 1058057 h 10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335" h="1053340">
                      <a:moveTo>
                        <a:pt x="83717" y="83717"/>
                      </a:moveTo>
                      <a:lnTo>
                        <a:pt x="742052" y="83717"/>
                      </a:lnTo>
                      <a:lnTo>
                        <a:pt x="742052" y="979056"/>
                      </a:lnTo>
                      <a:lnTo>
                        <a:pt x="83717" y="979056"/>
                      </a:lnTo>
                      <a:lnTo>
                        <a:pt x="83717" y="83717"/>
                      </a:lnTo>
                      <a:close/>
                      <a:moveTo>
                        <a:pt x="4716" y="1058057"/>
                      </a:moveTo>
                      <a:lnTo>
                        <a:pt x="821052" y="1058057"/>
                      </a:lnTo>
                      <a:lnTo>
                        <a:pt x="821052" y="4716"/>
                      </a:lnTo>
                      <a:lnTo>
                        <a:pt x="4716" y="4716"/>
                      </a:lnTo>
                      <a:lnTo>
                        <a:pt x="4716" y="1058057"/>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3" name="Полилиния: фигура 112">
                  <a:extLst>
                    <a:ext uri="{FF2B5EF4-FFF2-40B4-BE49-F238E27FC236}">
                      <a16:creationId xmlns:a16="http://schemas.microsoft.com/office/drawing/2014/main" id="{0B556AF4-56A3-466D-9D20-0863033D3C9F}"/>
                    </a:ext>
                  </a:extLst>
                </p:cNvPr>
                <p:cNvSpPr/>
                <p:nvPr/>
              </p:nvSpPr>
              <p:spPr>
                <a:xfrm>
                  <a:off x="5162558" y="5550348"/>
                  <a:ext cx="237001" cy="52667"/>
                </a:xfrm>
                <a:custGeom>
                  <a:avLst/>
                  <a:gdLst>
                    <a:gd name="connsiteX0" fmla="*/ 4716 w 237000"/>
                    <a:gd name="connsiteY0" fmla="*/ 4716 h 52667"/>
                    <a:gd name="connsiteX1" fmla="*/ 241717 w 237000"/>
                    <a:gd name="connsiteY1" fmla="*/ 4716 h 52667"/>
                    <a:gd name="connsiteX2" fmla="*/ 241717 w 237000"/>
                    <a:gd name="connsiteY2" fmla="*/ 57383 h 52667"/>
                    <a:gd name="connsiteX3" fmla="*/ 4716 w 237000"/>
                    <a:gd name="connsiteY3" fmla="*/ 57383 h 52667"/>
                  </a:gdLst>
                  <a:ahLst/>
                  <a:cxnLst>
                    <a:cxn ang="0">
                      <a:pos x="connsiteX0" y="connsiteY0"/>
                    </a:cxn>
                    <a:cxn ang="0">
                      <a:pos x="connsiteX1" y="connsiteY1"/>
                    </a:cxn>
                    <a:cxn ang="0">
                      <a:pos x="connsiteX2" y="connsiteY2"/>
                    </a:cxn>
                    <a:cxn ang="0">
                      <a:pos x="connsiteX3" y="connsiteY3"/>
                    </a:cxn>
                  </a:cxnLst>
                  <a:rect l="l" t="t" r="r" b="b"/>
                  <a:pathLst>
                    <a:path w="237000" h="52667">
                      <a:moveTo>
                        <a:pt x="4716" y="4716"/>
                      </a:moveTo>
                      <a:lnTo>
                        <a:pt x="241717" y="4716"/>
                      </a:lnTo>
                      <a:lnTo>
                        <a:pt x="241717"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4" name="Полилиния: фигура 113">
                  <a:extLst>
                    <a:ext uri="{FF2B5EF4-FFF2-40B4-BE49-F238E27FC236}">
                      <a16:creationId xmlns:a16="http://schemas.microsoft.com/office/drawing/2014/main" id="{24492099-D9E2-487F-B16E-9E668AFF1D01}"/>
                    </a:ext>
                  </a:extLst>
                </p:cNvPr>
                <p:cNvSpPr/>
                <p:nvPr/>
              </p:nvSpPr>
              <p:spPr>
                <a:xfrm>
                  <a:off x="4899224" y="5171036"/>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5" name="Полилиния: фигура 114">
                  <a:extLst>
                    <a:ext uri="{FF2B5EF4-FFF2-40B4-BE49-F238E27FC236}">
                      <a16:creationId xmlns:a16="http://schemas.microsoft.com/office/drawing/2014/main" id="{BFD67476-FFCA-4715-886E-BC88ACAA6E69}"/>
                    </a:ext>
                  </a:extLst>
                </p:cNvPr>
                <p:cNvSpPr/>
                <p:nvPr/>
              </p:nvSpPr>
              <p:spPr>
                <a:xfrm>
                  <a:off x="4899224" y="5257320"/>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6" name="Полилиния: фигура 115">
                  <a:extLst>
                    <a:ext uri="{FF2B5EF4-FFF2-40B4-BE49-F238E27FC236}">
                      <a16:creationId xmlns:a16="http://schemas.microsoft.com/office/drawing/2014/main" id="{D1BF9EB0-C86B-4107-A69A-9C3BE7769E2A}"/>
                    </a:ext>
                  </a:extLst>
                </p:cNvPr>
                <p:cNvSpPr/>
                <p:nvPr/>
              </p:nvSpPr>
              <p:spPr>
                <a:xfrm>
                  <a:off x="4899224" y="5343604"/>
                  <a:ext cx="500335"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sp>
              <p:nvSpPr>
                <p:cNvPr id="117" name="Полилиния: фигура 116">
                  <a:extLst>
                    <a:ext uri="{FF2B5EF4-FFF2-40B4-BE49-F238E27FC236}">
                      <a16:creationId xmlns:a16="http://schemas.microsoft.com/office/drawing/2014/main" id="{F240B74A-977A-43F4-BC36-5CCF1722A87F}"/>
                    </a:ext>
                  </a:extLst>
                </p:cNvPr>
                <p:cNvSpPr/>
                <p:nvPr/>
              </p:nvSpPr>
              <p:spPr>
                <a:xfrm>
                  <a:off x="4899224" y="5448938"/>
                  <a:ext cx="250167" cy="52667"/>
                </a:xfrm>
                <a:custGeom>
                  <a:avLst/>
                  <a:gdLst>
                    <a:gd name="connsiteX0" fmla="*/ 4716 w 250167"/>
                    <a:gd name="connsiteY0" fmla="*/ 4716 h 52667"/>
                    <a:gd name="connsiteX1" fmla="*/ 254884 w 250167"/>
                    <a:gd name="connsiteY1" fmla="*/ 4716 h 52667"/>
                    <a:gd name="connsiteX2" fmla="*/ 254884 w 250167"/>
                    <a:gd name="connsiteY2" fmla="*/ 57383 h 52667"/>
                    <a:gd name="connsiteX3" fmla="*/ 4716 w 250167"/>
                    <a:gd name="connsiteY3" fmla="*/ 57383 h 52667"/>
                  </a:gdLst>
                  <a:ahLst/>
                  <a:cxnLst>
                    <a:cxn ang="0">
                      <a:pos x="connsiteX0" y="connsiteY0"/>
                    </a:cxn>
                    <a:cxn ang="0">
                      <a:pos x="connsiteX1" y="connsiteY1"/>
                    </a:cxn>
                    <a:cxn ang="0">
                      <a:pos x="connsiteX2" y="connsiteY2"/>
                    </a:cxn>
                    <a:cxn ang="0">
                      <a:pos x="connsiteX3" y="connsiteY3"/>
                    </a:cxn>
                  </a:cxnLst>
                  <a:rect l="l" t="t" r="r" b="b"/>
                  <a:pathLst>
                    <a:path w="250167" h="52667">
                      <a:moveTo>
                        <a:pt x="4716" y="4716"/>
                      </a:moveTo>
                      <a:lnTo>
                        <a:pt x="254884" y="4716"/>
                      </a:lnTo>
                      <a:lnTo>
                        <a:pt x="254884"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pic>
              <p:nvPicPr>
                <p:cNvPr id="121" name="Рисунок 120" descr="Пользователь">
                  <a:extLst>
                    <a:ext uri="{FF2B5EF4-FFF2-40B4-BE49-F238E27FC236}">
                      <a16:creationId xmlns:a16="http://schemas.microsoft.com/office/drawing/2014/main" id="{8D4B8984-B177-4B1D-902C-9B3695A8215D}"/>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 xmlns:asvg="http://schemas.microsoft.com/office/drawing/2016/SVG/main" r:embed="rId10"/>
                    </a:ext>
                  </a:extLst>
                </a:blip>
                <a:stretch>
                  <a:fillRect/>
                </a:stretch>
              </p:blipFill>
              <p:spPr>
                <a:xfrm>
                  <a:off x="4857757" y="4877490"/>
                  <a:ext cx="293435" cy="293435"/>
                </a:xfrm>
                <a:prstGeom prst="rect">
                  <a:avLst/>
                </a:prstGeom>
              </p:spPr>
            </p:pic>
            <p:sp>
              <p:nvSpPr>
                <p:cNvPr id="1115" name="Полилиния: фигура 1114">
                  <a:extLst>
                    <a:ext uri="{FF2B5EF4-FFF2-40B4-BE49-F238E27FC236}">
                      <a16:creationId xmlns:a16="http://schemas.microsoft.com/office/drawing/2014/main" id="{84ACAB76-67CD-431D-96D9-2C795E0AC958}"/>
                    </a:ext>
                  </a:extLst>
                </p:cNvPr>
                <p:cNvSpPr/>
                <p:nvPr/>
              </p:nvSpPr>
              <p:spPr>
                <a:xfrm>
                  <a:off x="5184974" y="5075227"/>
                  <a:ext cx="216000" cy="52667"/>
                </a:xfrm>
                <a:custGeom>
                  <a:avLst/>
                  <a:gdLst>
                    <a:gd name="connsiteX0" fmla="*/ 4716 w 500334"/>
                    <a:gd name="connsiteY0" fmla="*/ 4716 h 52667"/>
                    <a:gd name="connsiteX1" fmla="*/ 505051 w 500334"/>
                    <a:gd name="connsiteY1" fmla="*/ 4716 h 52667"/>
                    <a:gd name="connsiteX2" fmla="*/ 505051 w 500334"/>
                    <a:gd name="connsiteY2" fmla="*/ 57383 h 52667"/>
                    <a:gd name="connsiteX3" fmla="*/ 4716 w 500334"/>
                    <a:gd name="connsiteY3" fmla="*/ 57383 h 52667"/>
                  </a:gdLst>
                  <a:ahLst/>
                  <a:cxnLst>
                    <a:cxn ang="0">
                      <a:pos x="connsiteX0" y="connsiteY0"/>
                    </a:cxn>
                    <a:cxn ang="0">
                      <a:pos x="connsiteX1" y="connsiteY1"/>
                    </a:cxn>
                    <a:cxn ang="0">
                      <a:pos x="connsiteX2" y="connsiteY2"/>
                    </a:cxn>
                    <a:cxn ang="0">
                      <a:pos x="connsiteX3" y="connsiteY3"/>
                    </a:cxn>
                  </a:cxnLst>
                  <a:rect l="l" t="t" r="r" b="b"/>
                  <a:pathLst>
                    <a:path w="500334" h="52667">
                      <a:moveTo>
                        <a:pt x="4716" y="4716"/>
                      </a:moveTo>
                      <a:lnTo>
                        <a:pt x="505051" y="4716"/>
                      </a:lnTo>
                      <a:lnTo>
                        <a:pt x="505051" y="57383"/>
                      </a:lnTo>
                      <a:lnTo>
                        <a:pt x="4716" y="57383"/>
                      </a:lnTo>
                      <a:close/>
                    </a:path>
                  </a:pathLst>
                </a:custGeom>
                <a:solidFill>
                  <a:srgbClr val="0C183B"/>
                </a:solidFill>
                <a:ln w="4549" cap="flat">
                  <a:solidFill>
                    <a:srgbClr val="0C183B"/>
                  </a:solidFill>
                  <a:prstDash val="solid"/>
                  <a:miter/>
                </a:ln>
              </p:spPr>
              <p:txBody>
                <a:bodyPr rtlCol="0" anchor="ctr"/>
                <a:lstStyle/>
                <a:p>
                  <a:endParaRPr lang="x-none">
                    <a:latin typeface="Times New Roman" panose="02020603050405020304" pitchFamily="18" charset="0"/>
                    <a:cs typeface="Times New Roman" panose="02020603050405020304" pitchFamily="18" charset="0"/>
                  </a:endParaRPr>
                </a:p>
              </p:txBody>
            </p:sp>
          </p:grpSp>
        </p:grpSp>
      </p:grpSp>
      <p:sp>
        <p:nvSpPr>
          <p:cNvPr id="1116" name="TextBox 1115">
            <a:extLst>
              <a:ext uri="{FF2B5EF4-FFF2-40B4-BE49-F238E27FC236}">
                <a16:creationId xmlns:a16="http://schemas.microsoft.com/office/drawing/2014/main" id="{5ACE28EA-F4E7-4150-BB01-F8BE0470F9EB}"/>
              </a:ext>
            </a:extLst>
          </p:cNvPr>
          <p:cNvSpPr txBox="1"/>
          <p:nvPr/>
        </p:nvSpPr>
        <p:spPr>
          <a:xfrm>
            <a:off x="519779" y="5568988"/>
            <a:ext cx="1545021" cy="391517"/>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ЗЛОЧИНІВ ЗАРЕЄСТРОВАНО</a:t>
            </a:r>
            <a:endParaRPr lang="x-none" sz="1200" b="1" dirty="0">
              <a:solidFill>
                <a:srgbClr val="0C183B"/>
              </a:solidFill>
              <a:latin typeface="Times New Roman" pitchFamily="18" charset="0"/>
              <a:cs typeface="Times New Roman" pitchFamily="18" charset="0"/>
            </a:endParaRPr>
          </a:p>
        </p:txBody>
      </p:sp>
      <p:sp>
        <p:nvSpPr>
          <p:cNvPr id="1117" name="TextBox 1116">
            <a:extLst>
              <a:ext uri="{FF2B5EF4-FFF2-40B4-BE49-F238E27FC236}">
                <a16:creationId xmlns:a16="http://schemas.microsoft.com/office/drawing/2014/main" id="{A685918A-15FE-4EE5-A12F-F17B54A64AF1}"/>
              </a:ext>
            </a:extLst>
          </p:cNvPr>
          <p:cNvSpPr txBox="1"/>
          <p:nvPr/>
        </p:nvSpPr>
        <p:spPr>
          <a:xfrm>
            <a:off x="516187" y="5153009"/>
            <a:ext cx="1552205"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1078</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1118" name="TextBox 1117">
            <a:extLst>
              <a:ext uri="{FF2B5EF4-FFF2-40B4-BE49-F238E27FC236}">
                <a16:creationId xmlns:a16="http://schemas.microsoft.com/office/drawing/2014/main" id="{52E2A1BD-BC23-4098-A7B2-DA7F6D96F9FE}"/>
              </a:ext>
            </a:extLst>
          </p:cNvPr>
          <p:cNvSpPr txBox="1"/>
          <p:nvPr/>
        </p:nvSpPr>
        <p:spPr>
          <a:xfrm>
            <a:off x="1943406" y="5568988"/>
            <a:ext cx="2300347" cy="391517"/>
          </a:xfrm>
          <a:prstGeom prst="rect">
            <a:avLst/>
          </a:prstGeom>
          <a:noFill/>
        </p:spPr>
        <p:txBody>
          <a:bodyPr wrap="square" rtlCol="0">
            <a:spAutoFit/>
          </a:bodyPr>
          <a:lstStyle/>
          <a:p>
            <a:pPr algn="ctr">
              <a:lnSpc>
                <a:spcPct val="80000"/>
              </a:lnSpc>
            </a:pPr>
            <a:r>
              <a:rPr lang="uk-UA" sz="1200" b="1" dirty="0">
                <a:solidFill>
                  <a:srgbClr val="0C183B"/>
                </a:solidFill>
                <a:latin typeface="Times New Roman" pitchFamily="18" charset="0"/>
                <a:cs typeface="Times New Roman" pitchFamily="18" charset="0"/>
              </a:rPr>
              <a:t>АДМІНПРАВОПОРУШЕНЬ ЗАРЕЄСТРОВАНО</a:t>
            </a:r>
            <a:endParaRPr lang="x-none" sz="1200" b="1" dirty="0">
              <a:solidFill>
                <a:srgbClr val="0C183B"/>
              </a:solidFill>
              <a:latin typeface="Times New Roman" pitchFamily="18" charset="0"/>
              <a:cs typeface="Times New Roman" pitchFamily="18" charset="0"/>
            </a:endParaRPr>
          </a:p>
        </p:txBody>
      </p:sp>
      <p:sp>
        <p:nvSpPr>
          <p:cNvPr id="1119" name="TextBox 1118">
            <a:extLst>
              <a:ext uri="{FF2B5EF4-FFF2-40B4-BE49-F238E27FC236}">
                <a16:creationId xmlns:a16="http://schemas.microsoft.com/office/drawing/2014/main" id="{FB811E27-B4C7-4B2B-B6DD-2A4D386056B5}"/>
              </a:ext>
            </a:extLst>
          </p:cNvPr>
          <p:cNvSpPr txBox="1"/>
          <p:nvPr/>
        </p:nvSpPr>
        <p:spPr>
          <a:xfrm>
            <a:off x="2131321" y="5153009"/>
            <a:ext cx="1552205" cy="523220"/>
          </a:xfrm>
          <a:prstGeom prst="rect">
            <a:avLst/>
          </a:prstGeom>
          <a:noFill/>
        </p:spPr>
        <p:txBody>
          <a:bodyPr wrap="square" rtlCol="0">
            <a:spAutoFit/>
          </a:bodyPr>
          <a:lstStyle/>
          <a:p>
            <a:pPr algn="ctr"/>
            <a:r>
              <a:rPr lang="uk-UA" sz="2800" b="1" dirty="0">
                <a:solidFill>
                  <a:srgbClr val="0C0E3B"/>
                </a:solidFill>
                <a:latin typeface="Times New Roman" panose="02020603050405020304" pitchFamily="18" charset="0"/>
                <a:cs typeface="Times New Roman" panose="02020603050405020304" pitchFamily="18" charset="0"/>
              </a:rPr>
              <a:t>23</a:t>
            </a:r>
            <a:r>
              <a:rPr lang="uk-UA" sz="2800" b="1" dirty="0">
                <a:solidFill>
                  <a:srgbClr val="0C183B"/>
                </a:solidFill>
                <a:latin typeface="Times New Roman" panose="02020603050405020304" pitchFamily="18" charset="0"/>
                <a:cs typeface="Times New Roman" panose="02020603050405020304" pitchFamily="18" charset="0"/>
              </a:rPr>
              <a:t>2</a:t>
            </a:r>
            <a:r>
              <a:rPr lang="uk-UA" sz="2800" b="1" dirty="0">
                <a:solidFill>
                  <a:srgbClr val="0C0E3B"/>
                </a:solidFill>
                <a:latin typeface="Times New Roman" panose="02020603050405020304" pitchFamily="18" charset="0"/>
                <a:cs typeface="Times New Roman" panose="02020603050405020304" pitchFamily="18" charset="0"/>
              </a:rPr>
              <a:t>7</a:t>
            </a:r>
            <a:endParaRPr lang="x-none" sz="2800" b="1" dirty="0">
              <a:solidFill>
                <a:srgbClr val="0C0E3B"/>
              </a:solidFill>
              <a:latin typeface="Times New Roman" panose="02020603050405020304" pitchFamily="18" charset="0"/>
              <a:cs typeface="Times New Roman" panose="02020603050405020304" pitchFamily="18" charset="0"/>
            </a:endParaRPr>
          </a:p>
        </p:txBody>
      </p:sp>
      <p:pic>
        <p:nvPicPr>
          <p:cNvPr id="140" name="Рисунок 139">
            <a:extLst>
              <a:ext uri="{FF2B5EF4-FFF2-40B4-BE49-F238E27FC236}">
                <a16:creationId xmlns:a16="http://schemas.microsoft.com/office/drawing/2014/main" id="{59AD1D01-CEE8-4E9E-82EA-5876484B53B6}"/>
              </a:ext>
            </a:extLst>
          </p:cNvPr>
          <p:cNvPicPr>
            <a:picLocks noChangeAspect="1"/>
          </p:cNvPicPr>
          <p:nvPr/>
        </p:nvPicPr>
        <p:blipFill>
          <a:blip r:embed="rId11" cstate="print">
            <a:extLst>
              <a:ext uri="{96DAC541-7B7A-43D3-8B79-37D633B846F1}">
                <asvg:svgBlip xmlns="" xmlns:asvg="http://schemas.microsoft.com/office/drawing/2016/SVG/main" r:embed="rId12"/>
              </a:ext>
            </a:extLst>
          </a:blip>
          <a:stretch>
            <a:fillRect/>
          </a:stretch>
        </p:blipFill>
        <p:spPr>
          <a:xfrm>
            <a:off x="4246834" y="4500091"/>
            <a:ext cx="686400" cy="901455"/>
          </a:xfrm>
          <a:prstGeom prst="rect">
            <a:avLst/>
          </a:prstGeom>
        </p:spPr>
      </p:pic>
      <p:sp>
        <p:nvSpPr>
          <p:cNvPr id="1123" name="TextBox 1122">
            <a:extLst>
              <a:ext uri="{FF2B5EF4-FFF2-40B4-BE49-F238E27FC236}">
                <a16:creationId xmlns:a16="http://schemas.microsoft.com/office/drawing/2014/main" id="{D46E46A9-1A7A-4061-8CF5-912E7036C385}"/>
              </a:ext>
            </a:extLst>
          </p:cNvPr>
          <p:cNvSpPr txBox="1"/>
          <p:nvPr/>
        </p:nvSpPr>
        <p:spPr>
          <a:xfrm>
            <a:off x="4823928" y="4689576"/>
            <a:ext cx="1033192" cy="523220"/>
          </a:xfrm>
          <a:prstGeom prst="rect">
            <a:avLst/>
          </a:prstGeom>
          <a:noFill/>
        </p:spPr>
        <p:txBody>
          <a:bodyPr wrap="square" rtlCol="0">
            <a:spAutoFit/>
          </a:bodyPr>
          <a:lstStyle/>
          <a:p>
            <a:pPr algn="ctr"/>
            <a:r>
              <a:rPr lang="uk-UA" sz="2800" b="1" dirty="0">
                <a:solidFill>
                  <a:srgbClr val="0C183B"/>
                </a:solidFill>
                <a:latin typeface="Times New Roman" panose="02020603050405020304" pitchFamily="18" charset="0"/>
                <a:cs typeface="Times New Roman" panose="02020603050405020304" pitchFamily="18" charset="0"/>
              </a:rPr>
              <a:t>216</a:t>
            </a:r>
            <a:endParaRPr lang="x-none" sz="2800" b="1" dirty="0">
              <a:solidFill>
                <a:srgbClr val="0C183B"/>
              </a:solidFill>
              <a:latin typeface="Times New Roman" panose="02020603050405020304" pitchFamily="18" charset="0"/>
              <a:cs typeface="Times New Roman" panose="02020603050405020304" pitchFamily="18" charset="0"/>
            </a:endParaRPr>
          </a:p>
        </p:txBody>
      </p:sp>
      <p:sp>
        <p:nvSpPr>
          <p:cNvPr id="1124" name="TextBox 1123">
            <a:extLst>
              <a:ext uri="{FF2B5EF4-FFF2-40B4-BE49-F238E27FC236}">
                <a16:creationId xmlns:a16="http://schemas.microsoft.com/office/drawing/2014/main" id="{D177A7CE-0BBC-42AF-8992-2C89B69265FF}"/>
              </a:ext>
            </a:extLst>
          </p:cNvPr>
          <p:cNvSpPr txBox="1"/>
          <p:nvPr/>
        </p:nvSpPr>
        <p:spPr>
          <a:xfrm>
            <a:off x="5815099" y="4579073"/>
            <a:ext cx="1541132" cy="830997"/>
          </a:xfrm>
          <a:prstGeom prst="rect">
            <a:avLst/>
          </a:prstGeom>
          <a:noFill/>
        </p:spPr>
        <p:txBody>
          <a:bodyPr wrap="square" rtlCol="0">
            <a:spAutoFit/>
          </a:bodyPr>
          <a:lstStyle/>
          <a:p>
            <a:pPr>
              <a:lnSpc>
                <a:spcPct val="80000"/>
              </a:lnSpc>
            </a:pPr>
            <a:r>
              <a:rPr lang="uk-UA" sz="1200" b="1" dirty="0">
                <a:solidFill>
                  <a:srgbClr val="0C183B"/>
                </a:solidFill>
                <a:latin typeface="Times New Roman" pitchFamily="18" charset="0"/>
                <a:cs typeface="Times New Roman" pitchFamily="18" charset="0"/>
              </a:rPr>
              <a:t>РОЗКРИТО ТЯЖКИХ ТА ОСОБЛИВО ТЯЖКИХ ЗЛОЧИНІВ</a:t>
            </a:r>
            <a:endParaRPr lang="x-none" sz="1200" b="1" dirty="0">
              <a:solidFill>
                <a:srgbClr val="0C183B"/>
              </a:solidFill>
              <a:latin typeface="Times New Roman" pitchFamily="18" charset="0"/>
              <a:cs typeface="Times New Roman" pitchFamily="18" charset="0"/>
            </a:endParaRPr>
          </a:p>
        </p:txBody>
      </p:sp>
      <p:pic>
        <p:nvPicPr>
          <p:cNvPr id="1128" name="Рисунок 1127">
            <a:extLst>
              <a:ext uri="{FF2B5EF4-FFF2-40B4-BE49-F238E27FC236}">
                <a16:creationId xmlns:a16="http://schemas.microsoft.com/office/drawing/2014/main" id="{3232F636-3236-478F-891C-CE781473B91C}"/>
              </a:ext>
            </a:extLst>
          </p:cNvPr>
          <p:cNvPicPr>
            <a:picLocks noChangeAspect="1"/>
          </p:cNvPicPr>
          <p:nvPr/>
        </p:nvPicPr>
        <p:blipFill>
          <a:blip r:embed="rId13" cstate="print">
            <a:extLst>
              <a:ext uri="{96DAC541-7B7A-43D3-8B79-37D633B846F1}">
                <asvg:svgBlip xmlns="" xmlns:asvg="http://schemas.microsoft.com/office/drawing/2016/SVG/main" r:embed="rId14"/>
              </a:ext>
            </a:extLst>
          </a:blip>
          <a:stretch>
            <a:fillRect/>
          </a:stretch>
        </p:blipFill>
        <p:spPr>
          <a:xfrm>
            <a:off x="2610202" y="4281299"/>
            <a:ext cx="626207" cy="876690"/>
          </a:xfrm>
          <a:prstGeom prst="rect">
            <a:avLst/>
          </a:prstGeom>
        </p:spPr>
      </p:pic>
      <p:sp>
        <p:nvSpPr>
          <p:cNvPr id="1134" name="TextBox 1133">
            <a:extLst>
              <a:ext uri="{FF2B5EF4-FFF2-40B4-BE49-F238E27FC236}">
                <a16:creationId xmlns:a16="http://schemas.microsoft.com/office/drawing/2014/main" id="{F62D489E-657B-422C-B672-DEABABF43CA0}"/>
              </a:ext>
            </a:extLst>
          </p:cNvPr>
          <p:cNvSpPr txBox="1"/>
          <p:nvPr/>
        </p:nvSpPr>
        <p:spPr>
          <a:xfrm>
            <a:off x="8091524" y="914731"/>
            <a:ext cx="3373645" cy="2031325"/>
          </a:xfrm>
          <a:prstGeom prst="rect">
            <a:avLst/>
          </a:prstGeom>
          <a:noFill/>
        </p:spPr>
        <p:txBody>
          <a:bodyPr wrap="square" rtlCol="0">
            <a:spAutoFit/>
          </a:bodyPr>
          <a:lstStyle/>
          <a:p>
            <a:pPr algn="just"/>
            <a:r>
              <a:rPr lang="uk-UA" sz="1050" dirty="0">
                <a:solidFill>
                  <a:schemeClr val="bg1"/>
                </a:solidFill>
                <a:latin typeface="Times New Roman" panose="02020603050405020304" pitchFamily="18" charset="0"/>
                <a:cs typeface="Times New Roman" pitchFamily="18" charset="0"/>
              </a:rPr>
              <a:t>Поліцейськими вжито усіх необхідних заходів для оперативного реагування та своєчасного прибуття на місце події з метою надання невідкладної допомоги громадянам, затримання правопорушників по </a:t>
            </a:r>
            <a:r>
              <a:rPr lang="uk-UA" sz="1050" b="1" u="sng" dirty="0">
                <a:solidFill>
                  <a:schemeClr val="bg1"/>
                </a:solidFill>
                <a:latin typeface="Times New Roman" pitchFamily="18" charset="0"/>
                <a:cs typeface="Times New Roman" pitchFamily="18" charset="0"/>
              </a:rPr>
              <a:t>«гарячих слідах»</a:t>
            </a:r>
            <a:r>
              <a:rPr lang="uk-UA" sz="1050" dirty="0">
                <a:solidFill>
                  <a:schemeClr val="bg1"/>
                </a:solidFill>
                <a:latin typeface="Times New Roman" pitchFamily="18" charset="0"/>
                <a:cs typeface="Times New Roman" pitchFamily="18" charset="0"/>
              </a:rPr>
              <a:t>, всього відпрацьовано 19116 виклики, з них 8979</a:t>
            </a:r>
            <a:r>
              <a:rPr lang="uk-UA" sz="1050" b="1" dirty="0">
                <a:solidFill>
                  <a:schemeClr val="bg1"/>
                </a:solidFill>
                <a:latin typeface="Times New Roman" pitchFamily="18" charset="0"/>
                <a:cs typeface="Times New Roman" pitchFamily="18" charset="0"/>
              </a:rPr>
              <a:t> з</a:t>
            </a:r>
            <a:r>
              <a:rPr lang="uk-UA" sz="1050" dirty="0">
                <a:solidFill>
                  <a:schemeClr val="bg1"/>
                </a:solidFill>
                <a:latin typeface="Times New Roman" pitchFamily="18" charset="0"/>
                <a:cs typeface="Times New Roman" pitchFamily="18" charset="0"/>
              </a:rPr>
              <a:t> високим ступенем загрози та потребували негайного реагування, оскільки пов’язані з реальною загрозою життю чи здоров’ю громадян або вчиненням злочину в даний момент.</a:t>
            </a:r>
          </a:p>
          <a:p>
            <a:pPr algn="just"/>
            <a:r>
              <a:rPr lang="uk-UA" sz="1050" noProof="1">
                <a:solidFill>
                  <a:schemeClr val="bg1"/>
                </a:solidFill>
                <a:latin typeface="Times New Roman" pitchFamily="18" charset="0"/>
                <a:cs typeface="Times New Roman" pitchFamily="18" charset="0"/>
              </a:rPr>
              <a:t>Баштанський</a:t>
            </a:r>
            <a:r>
              <a:rPr lang="uk-UA" sz="1050" dirty="0">
                <a:solidFill>
                  <a:schemeClr val="bg1"/>
                </a:solidFill>
                <a:latin typeface="Times New Roman" pitchFamily="18" charset="0"/>
                <a:cs typeface="Times New Roman" pitchFamily="18" charset="0"/>
              </a:rPr>
              <a:t> РВП </a:t>
            </a:r>
            <a:r>
              <a:rPr lang="uk-UA" sz="1050" dirty="0" smtClean="0">
                <a:solidFill>
                  <a:schemeClr val="bg1"/>
                </a:solidFill>
                <a:latin typeface="Times New Roman" pitchFamily="18" charset="0"/>
                <a:cs typeface="Times New Roman" pitchFamily="18" charset="0"/>
              </a:rPr>
              <a:t>забезпечує </a:t>
            </a:r>
            <a:r>
              <a:rPr lang="uk-UA" sz="1050" dirty="0">
                <a:solidFill>
                  <a:schemeClr val="bg1"/>
                </a:solidFill>
                <a:latin typeface="Times New Roman" pitchFamily="18" charset="0"/>
                <a:cs typeface="Times New Roman" pitchFamily="18" charset="0"/>
              </a:rPr>
              <a:t>швидке та ефективне реагування у віддавлені населені пункти Баштанського району.</a:t>
            </a:r>
          </a:p>
        </p:txBody>
      </p:sp>
      <p:sp>
        <p:nvSpPr>
          <p:cNvPr id="1135" name="TextBox 1134">
            <a:extLst>
              <a:ext uri="{FF2B5EF4-FFF2-40B4-BE49-F238E27FC236}">
                <a16:creationId xmlns:a16="http://schemas.microsoft.com/office/drawing/2014/main" id="{A1C306DE-110C-4999-B679-AF21DE3BDC5C}"/>
              </a:ext>
            </a:extLst>
          </p:cNvPr>
          <p:cNvSpPr txBox="1"/>
          <p:nvPr/>
        </p:nvSpPr>
        <p:spPr>
          <a:xfrm>
            <a:off x="8036875" y="316782"/>
            <a:ext cx="3320042" cy="584775"/>
          </a:xfrm>
          <a:prstGeom prst="rect">
            <a:avLst/>
          </a:prstGeom>
          <a:noFill/>
        </p:spPr>
        <p:txBody>
          <a:bodyPr wrap="square" rtlCol="0">
            <a:spAutoFit/>
          </a:bodyPr>
          <a:lstStyle/>
          <a:p>
            <a:pPr algn="ctr"/>
            <a:r>
              <a:rPr lang="uk-UA" sz="1600" b="1" dirty="0">
                <a:solidFill>
                  <a:schemeClr val="bg1"/>
                </a:solidFill>
                <a:latin typeface="Times New Roman" panose="02020603050405020304" pitchFamily="18" charset="0"/>
                <a:cs typeface="Times New Roman" pitchFamily="18" charset="0"/>
              </a:rPr>
              <a:t>Швидкість прибуття поліції на місце події</a:t>
            </a:r>
          </a:p>
        </p:txBody>
      </p:sp>
      <p:sp>
        <p:nvSpPr>
          <p:cNvPr id="1137" name="TextBox 1136">
            <a:extLst>
              <a:ext uri="{FF2B5EF4-FFF2-40B4-BE49-F238E27FC236}">
                <a16:creationId xmlns:a16="http://schemas.microsoft.com/office/drawing/2014/main" id="{C5CBEAD6-9A75-4C87-B9A0-9F0360B794DE}"/>
              </a:ext>
            </a:extLst>
          </p:cNvPr>
          <p:cNvSpPr txBox="1"/>
          <p:nvPr/>
        </p:nvSpPr>
        <p:spPr>
          <a:xfrm>
            <a:off x="8091524" y="3579007"/>
            <a:ext cx="3611117" cy="2218556"/>
          </a:xfrm>
          <a:prstGeom prst="rect">
            <a:avLst/>
          </a:prstGeom>
          <a:noFill/>
        </p:spPr>
        <p:txBody>
          <a:bodyPr wrap="square" rtlCol="0">
            <a:spAutoFit/>
          </a:bodyPr>
          <a:lstStyle/>
          <a:p>
            <a:pPr>
              <a:spcBef>
                <a:spcPts val="1275"/>
              </a:spcBef>
            </a:pPr>
            <a:r>
              <a:rPr lang="uk-UA" altLang="uk-UA" sz="1400" dirty="0">
                <a:solidFill>
                  <a:srgbClr val="0C183B"/>
                </a:solidFill>
                <a:latin typeface="Times New Roman" pitchFamily="18" charset="0"/>
                <a:cs typeface="Times New Roman" pitchFamily="18" charset="0"/>
              </a:rPr>
              <a:t>Пограбування – 0,09%</a:t>
            </a:r>
          </a:p>
          <a:p>
            <a:pPr>
              <a:spcBef>
                <a:spcPts val="1275"/>
              </a:spcBef>
            </a:pPr>
            <a:r>
              <a:rPr lang="uk-UA" altLang="uk-UA" sz="1400" dirty="0">
                <a:solidFill>
                  <a:srgbClr val="0C183B"/>
                </a:solidFill>
                <a:latin typeface="Times New Roman" pitchFamily="18" charset="0"/>
                <a:cs typeface="Times New Roman" pitchFamily="18" charset="0"/>
              </a:rPr>
              <a:t>Крадіжки – 6,7%</a:t>
            </a:r>
          </a:p>
          <a:p>
            <a:pPr>
              <a:spcBef>
                <a:spcPts val="1275"/>
              </a:spcBef>
            </a:pPr>
            <a:r>
              <a:rPr lang="uk-UA" altLang="uk-UA" sz="1400" dirty="0">
                <a:solidFill>
                  <a:srgbClr val="0C183B"/>
                </a:solidFill>
                <a:latin typeface="Times New Roman" pitchFamily="18" charset="0"/>
                <a:cs typeface="Times New Roman" pitchFamily="18" charset="0"/>
              </a:rPr>
              <a:t>Хуліганство – 0,4%</a:t>
            </a:r>
          </a:p>
          <a:p>
            <a:pPr>
              <a:spcBef>
                <a:spcPts val="1275"/>
              </a:spcBef>
            </a:pPr>
            <a:r>
              <a:rPr lang="uk-UA" altLang="uk-UA" sz="1400" dirty="0">
                <a:solidFill>
                  <a:srgbClr val="0C183B"/>
                </a:solidFill>
                <a:latin typeface="Times New Roman" pitchFamily="18" charset="0"/>
                <a:cs typeface="Times New Roman" pitchFamily="18" charset="0"/>
              </a:rPr>
              <a:t>Шахрайство – 20,1%</a:t>
            </a:r>
          </a:p>
          <a:p>
            <a:pPr>
              <a:spcBef>
                <a:spcPts val="1275"/>
              </a:spcBef>
            </a:pPr>
            <a:r>
              <a:rPr lang="uk-UA" altLang="uk-UA" sz="1400" noProof="1">
                <a:solidFill>
                  <a:srgbClr val="0C183B"/>
                </a:solidFill>
                <a:latin typeface="Times New Roman" pitchFamily="18" charset="0"/>
                <a:cs typeface="Times New Roman" pitchFamily="18" charset="0"/>
              </a:rPr>
              <a:t>Наркозлочини</a:t>
            </a:r>
            <a:r>
              <a:rPr lang="uk-UA" altLang="uk-UA" sz="1400" dirty="0">
                <a:solidFill>
                  <a:srgbClr val="0C183B"/>
                </a:solidFill>
                <a:latin typeface="Times New Roman" pitchFamily="18" charset="0"/>
                <a:cs typeface="Times New Roman" pitchFamily="18" charset="0"/>
              </a:rPr>
              <a:t>  –  11,1%</a:t>
            </a:r>
          </a:p>
          <a:p>
            <a:pPr>
              <a:spcBef>
                <a:spcPts val="1275"/>
              </a:spcBef>
            </a:pPr>
            <a:r>
              <a:rPr lang="uk-UA" altLang="uk-UA" sz="1400" dirty="0">
                <a:solidFill>
                  <a:srgbClr val="0C183B"/>
                </a:solidFill>
                <a:latin typeface="Times New Roman" pitchFamily="18" charset="0"/>
                <a:cs typeface="Times New Roman" pitchFamily="18" charset="0"/>
              </a:rPr>
              <a:t>Домашнє насильство – 0,3%</a:t>
            </a:r>
            <a:endParaRPr lang="uk-UA" sz="1400" dirty="0">
              <a:solidFill>
                <a:srgbClr val="0C183B"/>
              </a:solidFill>
              <a:latin typeface="Times New Roman" pitchFamily="18" charset="0"/>
              <a:cs typeface="Times New Roman" pitchFamily="18" charset="0"/>
            </a:endParaRPr>
          </a:p>
        </p:txBody>
      </p:sp>
      <p:sp>
        <p:nvSpPr>
          <p:cNvPr id="1138" name="TextBox 1137">
            <a:extLst>
              <a:ext uri="{FF2B5EF4-FFF2-40B4-BE49-F238E27FC236}">
                <a16:creationId xmlns:a16="http://schemas.microsoft.com/office/drawing/2014/main" id="{1B7E0316-ED54-4FFD-BF77-45FBF5F1B3AB}"/>
              </a:ext>
            </a:extLst>
          </p:cNvPr>
          <p:cNvSpPr txBox="1"/>
          <p:nvPr/>
        </p:nvSpPr>
        <p:spPr>
          <a:xfrm>
            <a:off x="7905256" y="3233208"/>
            <a:ext cx="3903583" cy="338554"/>
          </a:xfrm>
          <a:prstGeom prst="rect">
            <a:avLst/>
          </a:prstGeom>
          <a:noFill/>
        </p:spPr>
        <p:txBody>
          <a:bodyPr wrap="square" rtlCol="0">
            <a:spAutoFit/>
          </a:bodyPr>
          <a:lstStyle/>
          <a:p>
            <a:r>
              <a:rPr lang="uk-UA" sz="1600" b="1" dirty="0">
                <a:solidFill>
                  <a:srgbClr val="0C183B"/>
                </a:solidFill>
                <a:latin typeface="Times New Roman" pitchFamily="18" charset="0"/>
                <a:cs typeface="Times New Roman" pitchFamily="18" charset="0"/>
              </a:rPr>
              <a:t>Структура повідомлень за видами</a:t>
            </a:r>
            <a:r>
              <a:rPr lang="en-US" sz="1600" b="1" dirty="0">
                <a:solidFill>
                  <a:srgbClr val="0C183B"/>
                </a:solidFill>
                <a:latin typeface="Times New Roman" pitchFamily="18" charset="0"/>
                <a:cs typeface="Times New Roman" pitchFamily="18" charset="0"/>
              </a:rPr>
              <a:t>:</a:t>
            </a:r>
            <a:endParaRPr lang="uk-UA" sz="1600" b="1" dirty="0">
              <a:solidFill>
                <a:srgbClr val="0C183B"/>
              </a:solidFill>
              <a:latin typeface="Times New Roman" pitchFamily="18" charset="0"/>
              <a:cs typeface="Times New Roman" pitchFamily="18" charset="0"/>
            </a:endParaRPr>
          </a:p>
        </p:txBody>
      </p:sp>
    </p:spTree>
    <p:extLst>
      <p:ext uri="{BB962C8B-B14F-4D97-AF65-F5344CB8AC3E}">
        <p14:creationId xmlns:p14="http://schemas.microsoft.com/office/powerpoint/2010/main" val="967351377"/>
      </p:ext>
    </p:extLst>
  </p:cSld>
  <p:clrMapOvr>
    <a:masterClrMapping/>
  </p:clrMapOvr>
  <p:transition spd="slow">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0" y="194883"/>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552566" y="615919"/>
            <a:ext cx="9642972" cy="830997"/>
          </a:xfrm>
          <a:prstGeom prst="rect">
            <a:avLst/>
          </a:prstGeom>
          <a:noFill/>
        </p:spPr>
        <p:txBody>
          <a:bodyPr wrap="square" rtlCol="0">
            <a:spAutoFit/>
          </a:bodyPr>
          <a:lstStyle/>
          <a:p>
            <a:pPr algn="ctr">
              <a:lnSpc>
                <a:spcPct val="80000"/>
              </a:lnSpc>
            </a:pPr>
            <a:r>
              <a:rPr lang="uk-UA" sz="2000" dirty="0">
                <a:solidFill>
                  <a:srgbClr val="0C0E3B"/>
                </a:solidFill>
                <a:latin typeface="Times New Roman" panose="02020603050405020304" pitchFamily="18" charset="0"/>
                <a:cs typeface="Times New Roman" panose="02020603050405020304" pitchFamily="18" charset="0"/>
              </a:rPr>
              <a:t>Надання в межах, визначених законом, послуг з допомоги особам, які з особистих, економічних, соціальних причин або внаслідок надзвичайних ситуацій потребують такої допомоги. </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p>
          </p:txBody>
        </p:sp>
      </p:grpSp>
      <p:sp>
        <p:nvSpPr>
          <p:cNvPr id="542" name="Текст 2"/>
          <p:cNvSpPr txBox="1">
            <a:spLocks/>
          </p:cNvSpPr>
          <p:nvPr/>
        </p:nvSpPr>
        <p:spPr>
          <a:xfrm>
            <a:off x="6029764" y="1530908"/>
            <a:ext cx="5479895" cy="5075965"/>
          </a:xfrm>
          <a:prstGeom prst="rect">
            <a:avLst/>
          </a:prstGeom>
          <a:solidFill>
            <a:schemeClr val="accent1"/>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uk-UA" sz="1150" dirty="0">
                <a:latin typeface="Times New Roman" pitchFamily="18" charset="0"/>
                <a:cs typeface="Times New Roman" pitchFamily="18" charset="0"/>
              </a:rPr>
              <a:t>Через ожеледицю з’їхав у кювет: поліцейський офіцер </a:t>
            </a:r>
            <a:r>
              <a:rPr lang="uk-UA" sz="1150" noProof="1">
                <a:latin typeface="Times New Roman" pitchFamily="18" charset="0"/>
                <a:cs typeface="Times New Roman" pitchFamily="18" charset="0"/>
              </a:rPr>
              <a:t>Новобузької</a:t>
            </a:r>
            <a:r>
              <a:rPr lang="uk-UA" sz="1150" dirty="0">
                <a:latin typeface="Times New Roman" pitchFamily="18" charset="0"/>
                <a:cs typeface="Times New Roman" pitchFamily="18" charset="0"/>
              </a:rPr>
              <a:t> громади допоміг водієві витягти автомобіль та відновити рух </a:t>
            </a:r>
          </a:p>
          <a:p>
            <a:pPr marL="0" indent="0">
              <a:buNone/>
            </a:pPr>
            <a:r>
              <a:rPr lang="uk-UA" sz="1150" dirty="0">
                <a:latin typeface="Times New Roman" pitchFamily="18" charset="0"/>
                <a:cs typeface="Times New Roman" pitchFamily="18" charset="0"/>
              </a:rPr>
              <a:t>🔹Сніг, дощ та коливання температури призводять до утворення ожеледиці, яка створює небезпечні умови на автошляхах і пішохідних зонах, ускладнюючи рух транспорту та щоденне пересування громадян.</a:t>
            </a:r>
          </a:p>
          <a:p>
            <a:pPr marL="0" indent="0">
              <a:buNone/>
            </a:pPr>
            <a:r>
              <a:rPr lang="uk-UA" sz="1150" dirty="0">
                <a:latin typeface="Times New Roman" pitchFamily="18" charset="0"/>
                <a:cs typeface="Times New Roman" pitchFamily="18" charset="0"/>
              </a:rPr>
              <a:t>🔹У цей період поліцейські офіцери громад несуть службу в посиленому режимі. Шерифи патрулюють території громад, </a:t>
            </a:r>
            <a:r>
              <a:rPr lang="uk-UA" sz="1150" noProof="1">
                <a:latin typeface="Times New Roman" pitchFamily="18" charset="0"/>
                <a:cs typeface="Times New Roman" pitchFamily="18" charset="0"/>
              </a:rPr>
              <a:t>оперативно</a:t>
            </a:r>
            <a:r>
              <a:rPr lang="uk-UA" sz="1150" dirty="0">
                <a:latin typeface="Times New Roman" pitchFamily="18" charset="0"/>
                <a:cs typeface="Times New Roman" pitchFamily="18" charset="0"/>
              </a:rPr>
              <a:t> реагують на повідомлення про дорожньо-транспортні пригоди та надають допомогу водіям, які опинилися у складних умовах на засніжених або слизьких ділянках доріг.</a:t>
            </a:r>
          </a:p>
          <a:p>
            <a:pPr marL="0" indent="0">
              <a:buNone/>
            </a:pPr>
            <a:r>
              <a:rPr lang="uk-UA" sz="1150" dirty="0">
                <a:latin typeface="Times New Roman" pitchFamily="18" charset="0"/>
                <a:cs typeface="Times New Roman" pitchFamily="18" charset="0"/>
              </a:rPr>
              <a:t>🔹Під час чергового патрулювання </a:t>
            </a:r>
            <a:r>
              <a:rPr lang="uk-UA" sz="1150" noProof="1">
                <a:latin typeface="Times New Roman" pitchFamily="18" charset="0"/>
                <a:cs typeface="Times New Roman" pitchFamily="18" charset="0"/>
              </a:rPr>
              <a:t>Новобузької</a:t>
            </a:r>
            <a:r>
              <a:rPr lang="uk-UA" sz="1150" dirty="0">
                <a:latin typeface="Times New Roman" pitchFamily="18" charset="0"/>
                <a:cs typeface="Times New Roman" pitchFamily="18" charset="0"/>
              </a:rPr>
              <a:t> громади поліцейський офіцер громади виявив легковий автомобіль ЗАЗ 1102, водій якого через слизьке дорожнє покриття з’їхав із проїзної частини у кювет. За допомогою буксирування транспортний засіб було безпечно повернуто на проїзну частину. </a:t>
            </a:r>
          </a:p>
          <a:p>
            <a:pPr marL="0" indent="0">
              <a:buNone/>
            </a:pPr>
            <a:r>
              <a:rPr lang="uk-UA" sz="1150" dirty="0">
                <a:latin typeface="Times New Roman" pitchFamily="18" charset="0"/>
                <a:cs typeface="Times New Roman" pitchFamily="18" charset="0"/>
              </a:rPr>
              <a:t>🔹Унаслідок події ніхто не постраждав, автомобіль суттєвих механічних пошкоджень не зазнав. Водій подякував поліцейському за надану допомогу, після чого кожен продовжив рух.</a:t>
            </a:r>
          </a:p>
          <a:p>
            <a:pPr marL="0" indent="0">
              <a:buNone/>
            </a:pPr>
            <a:r>
              <a:rPr lang="uk-UA" sz="1150" dirty="0">
                <a:latin typeface="Times New Roman" pitchFamily="18" charset="0"/>
                <a:cs typeface="Times New Roman" pitchFamily="18" charset="0"/>
              </a:rPr>
              <a:t>🔺Поліція закликає учасників дорожнього руху в зимовий період використовувати зимову гуму, дотримуватися безпечної швидкості, збільшувати дистанцію між транспортними засобами, уникати різких маневрів та завчасно подбати про справний технічний стан автомобіля.</a:t>
            </a:r>
          </a:p>
          <a:p>
            <a:pPr marL="0" indent="0">
              <a:buNone/>
            </a:pPr>
            <a:r>
              <a:rPr lang="uk-UA" sz="1150" dirty="0">
                <a:latin typeface="Times New Roman" pitchFamily="18" charset="0"/>
                <a:cs typeface="Times New Roman" pitchFamily="18" charset="0"/>
              </a:rPr>
              <a:t>🔺Пам’ятайте, у будь-яких небезпечних або нестандартних ситуаціях на дорозі ви завжди можете звернутися по допомогу, зателефонувавши на спецлінію 102. Поліцейські завжди поруч, щоб допомогти та забезпечити вашу безпеку.</a:t>
            </a:r>
          </a:p>
        </p:txBody>
      </p:sp>
      <p:pic>
        <p:nvPicPr>
          <p:cNvPr id="9" name="Рисунок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10491" y="2800832"/>
            <a:ext cx="3551441" cy="3551441"/>
          </a:xfrm>
          <a:prstGeom prst="rect">
            <a:avLst/>
          </a:prstGeom>
        </p:spPr>
      </p:pic>
      <p:pic>
        <p:nvPicPr>
          <p:cNvPr id="10" name="Рисунок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29406" y="1392203"/>
            <a:ext cx="3034562" cy="3020585"/>
          </a:xfrm>
          <a:prstGeom prst="rect">
            <a:avLst/>
          </a:prstGeom>
        </p:spPr>
      </p:pic>
    </p:spTree>
    <p:extLst>
      <p:ext uri="{BB962C8B-B14F-4D97-AF65-F5344CB8AC3E}">
        <p14:creationId xmlns:p14="http://schemas.microsoft.com/office/powerpoint/2010/main" val="3795484799"/>
      </p:ext>
    </p:extLst>
  </p:cSld>
  <p:clrMapOvr>
    <a:masterClrMapping/>
  </p:clrMapOvr>
  <p:transition spd="slow">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Прямоугольник 124">
            <a:extLst>
              <a:ext uri="{FF2B5EF4-FFF2-40B4-BE49-F238E27FC236}">
                <a16:creationId xmlns:a16="http://schemas.microsoft.com/office/drawing/2014/main" id="{E6B1E061-4EBD-420C-9D33-141015847C10}"/>
              </a:ext>
            </a:extLst>
          </p:cNvPr>
          <p:cNvSpPr/>
          <p:nvPr/>
        </p:nvSpPr>
        <p:spPr>
          <a:xfrm flipH="1">
            <a:off x="114592" y="206828"/>
            <a:ext cx="1157457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6" name="Прямоугольник 125">
            <a:extLst>
              <a:ext uri="{FF2B5EF4-FFF2-40B4-BE49-F238E27FC236}">
                <a16:creationId xmlns:a16="http://schemas.microsoft.com/office/drawing/2014/main" id="{43C63D26-C3B3-42A8-BD82-6EDF569608C0}"/>
              </a:ext>
            </a:extLst>
          </p:cNvPr>
          <p:cNvSpPr/>
          <p:nvPr/>
        </p:nvSpPr>
        <p:spPr>
          <a:xfrm flipH="1">
            <a:off x="143168" y="206828"/>
            <a:ext cx="11528512"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7" name="Прямоугольник 126">
            <a:extLst>
              <a:ext uri="{FF2B5EF4-FFF2-40B4-BE49-F238E27FC236}">
                <a16:creationId xmlns:a16="http://schemas.microsoft.com/office/drawing/2014/main" id="{50B61B45-8051-4470-AF5C-4B0E771BF990}"/>
              </a:ext>
            </a:extLst>
          </p:cNvPr>
          <p:cNvSpPr/>
          <p:nvPr/>
        </p:nvSpPr>
        <p:spPr>
          <a:xfrm flipH="1">
            <a:off x="148796" y="206828"/>
            <a:ext cx="11500268"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8" name="Прямоугольник 127">
            <a:extLst>
              <a:ext uri="{FF2B5EF4-FFF2-40B4-BE49-F238E27FC236}">
                <a16:creationId xmlns:a16="http://schemas.microsoft.com/office/drawing/2014/main" id="{AA375C60-928B-4FFD-9E78-126794605999}"/>
              </a:ext>
            </a:extLst>
          </p:cNvPr>
          <p:cNvSpPr/>
          <p:nvPr/>
        </p:nvSpPr>
        <p:spPr>
          <a:xfrm flipH="1">
            <a:off x="128187" y="206828"/>
            <a:ext cx="1150688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29" name="Прямоугольник 128">
            <a:extLst>
              <a:ext uri="{FF2B5EF4-FFF2-40B4-BE49-F238E27FC236}">
                <a16:creationId xmlns:a16="http://schemas.microsoft.com/office/drawing/2014/main" id="{98EF66F2-E2B0-4EA0-AB6B-4FADF596885A}"/>
              </a:ext>
            </a:extLst>
          </p:cNvPr>
          <p:cNvSpPr/>
          <p:nvPr/>
        </p:nvSpPr>
        <p:spPr>
          <a:xfrm flipH="1">
            <a:off x="126134" y="206828"/>
            <a:ext cx="11481429"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0" name="Прямоугольник 129">
            <a:extLst>
              <a:ext uri="{FF2B5EF4-FFF2-40B4-BE49-F238E27FC236}">
                <a16:creationId xmlns:a16="http://schemas.microsoft.com/office/drawing/2014/main" id="{D6275078-2FFD-4AC9-9749-D30FACCEFCC7}"/>
              </a:ext>
            </a:extLst>
          </p:cNvPr>
          <p:cNvSpPr/>
          <p:nvPr/>
        </p:nvSpPr>
        <p:spPr>
          <a:xfrm flipH="1">
            <a:off x="126132" y="206828"/>
            <a:ext cx="11461977" cy="6388100"/>
          </a:xfrm>
          <a:prstGeom prst="rect">
            <a:avLst/>
          </a:prstGeom>
          <a:gradFill flip="none" rotWithShape="1">
            <a:gsLst>
              <a:gs pos="100000">
                <a:schemeClr val="bg1">
                  <a:lumMod val="65000"/>
                </a:schemeClr>
              </a:gs>
              <a:gs pos="97000">
                <a:srgbClr val="B3B3B3"/>
              </a:gs>
              <a:gs pos="100000">
                <a:schemeClr val="bg1">
                  <a:lumMod val="50000"/>
                </a:schemeClr>
              </a:gs>
              <a:gs pos="55000">
                <a:schemeClr val="bg1">
                  <a:lumMod val="95000"/>
                </a:schemeClr>
              </a:gs>
              <a:gs pos="77000">
                <a:schemeClr val="bg1">
                  <a:lumMod val="85000"/>
                </a:schemeClr>
              </a:gs>
              <a:gs pos="25000">
                <a:schemeClr val="bg1"/>
              </a:gs>
              <a:gs pos="0">
                <a:schemeClr val="bg1">
                  <a:lumMod val="95000"/>
                </a:schemeClr>
              </a:gs>
            </a:gsLst>
            <a:lin ang="0" scaled="1"/>
            <a:tileRect/>
          </a:gra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sp>
        <p:nvSpPr>
          <p:cNvPr id="131" name="Прямоугольник 130">
            <a:extLst>
              <a:ext uri="{FF2B5EF4-FFF2-40B4-BE49-F238E27FC236}">
                <a16:creationId xmlns:a16="http://schemas.microsoft.com/office/drawing/2014/main" id="{B4A0595E-6137-4E2D-96DA-900B26D5D2EF}"/>
              </a:ext>
            </a:extLst>
          </p:cNvPr>
          <p:cNvSpPr/>
          <p:nvPr/>
        </p:nvSpPr>
        <p:spPr>
          <a:xfrm flipH="1">
            <a:off x="67389" y="282552"/>
            <a:ext cx="11503046" cy="6362514"/>
          </a:xfrm>
          <a:prstGeom prst="rect">
            <a:avLst/>
          </a:prstGeom>
          <a:solidFill>
            <a:srgbClr val="FFFFFF"/>
          </a:solidFill>
          <a:ln>
            <a:noFill/>
          </a:ln>
          <a:effectLst>
            <a:outerShdw blurRad="381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x-none" sz="1463" dirty="0">
              <a:latin typeface="Times New Roman" panose="02020603050405020304" pitchFamily="18" charset="0"/>
              <a:cs typeface="Times New Roman" panose="02020603050405020304" pitchFamily="18" charset="0"/>
            </a:endParaRPr>
          </a:p>
        </p:txBody>
      </p:sp>
      <p:grpSp>
        <p:nvGrpSpPr>
          <p:cNvPr id="14" name="Группа 13">
            <a:extLst>
              <a:ext uri="{FF2B5EF4-FFF2-40B4-BE49-F238E27FC236}">
                <a16:creationId xmlns:a16="http://schemas.microsoft.com/office/drawing/2014/main" id="{6B19D1CF-737C-4470-A434-81B6420623E7}"/>
              </a:ext>
            </a:extLst>
          </p:cNvPr>
          <p:cNvGrpSpPr>
            <a:grpSpLocks noChangeAspect="1"/>
          </p:cNvGrpSpPr>
          <p:nvPr/>
        </p:nvGrpSpPr>
        <p:grpSpPr>
          <a:xfrm>
            <a:off x="715667" y="482369"/>
            <a:ext cx="1066799" cy="1048294"/>
            <a:chOff x="340610" y="1859127"/>
            <a:chExt cx="549181" cy="549180"/>
          </a:xfrm>
        </p:grpSpPr>
        <p:sp>
          <p:nvSpPr>
            <p:cNvPr id="15" name="Полилиния: фигура 14">
              <a:extLst>
                <a:ext uri="{FF2B5EF4-FFF2-40B4-BE49-F238E27FC236}">
                  <a16:creationId xmlns:a16="http://schemas.microsoft.com/office/drawing/2014/main" id="{164546CE-97B1-4879-B88D-DD43724F2782}"/>
                </a:ext>
              </a:extLst>
            </p:cNvPr>
            <p:cNvSpPr/>
            <p:nvPr/>
          </p:nvSpPr>
          <p:spPr>
            <a:xfrm>
              <a:off x="343164" y="1859978"/>
              <a:ext cx="544924" cy="544923"/>
            </a:xfrm>
            <a:custGeom>
              <a:avLst/>
              <a:gdLst>
                <a:gd name="connsiteX0" fmla="*/ 272036 w 544923"/>
                <a:gd name="connsiteY0" fmla="*/ 273739 h 544923"/>
                <a:gd name="connsiteX1" fmla="*/ 272036 w 544923"/>
                <a:gd name="connsiteY1" fmla="*/ 273739 h 544923"/>
                <a:gd name="connsiteX2" fmla="*/ 272887 w 544923"/>
                <a:gd name="connsiteY2" fmla="*/ 273739 h 544923"/>
                <a:gd name="connsiteX3" fmla="*/ 272036 w 544923"/>
                <a:gd name="connsiteY3" fmla="*/ 273739 h 544923"/>
                <a:gd name="connsiteX4" fmla="*/ 272036 w 544923"/>
                <a:gd name="connsiteY4" fmla="*/ 273739 h 544923"/>
                <a:gd name="connsiteX5" fmla="*/ 272036 w 544923"/>
                <a:gd name="connsiteY5" fmla="*/ 273739 h 544923"/>
                <a:gd name="connsiteX6" fmla="*/ 272036 w 544923"/>
                <a:gd name="connsiteY6" fmla="*/ 273739 h 544923"/>
                <a:gd name="connsiteX7" fmla="*/ 272036 w 544923"/>
                <a:gd name="connsiteY7" fmla="*/ 273739 h 544923"/>
                <a:gd name="connsiteX8" fmla="*/ 272036 w 544923"/>
                <a:gd name="connsiteY8" fmla="*/ 273739 h 544923"/>
                <a:gd name="connsiteX9" fmla="*/ 272036 w 544923"/>
                <a:gd name="connsiteY9" fmla="*/ 273739 h 544923"/>
                <a:gd name="connsiteX10" fmla="*/ 272036 w 544923"/>
                <a:gd name="connsiteY10" fmla="*/ 273739 h 544923"/>
                <a:gd name="connsiteX11" fmla="*/ 272036 w 544923"/>
                <a:gd name="connsiteY11" fmla="*/ 273739 h 544923"/>
                <a:gd name="connsiteX12" fmla="*/ 272036 w 544923"/>
                <a:gd name="connsiteY12" fmla="*/ 273739 h 544923"/>
                <a:gd name="connsiteX13" fmla="*/ 272036 w 544923"/>
                <a:gd name="connsiteY13" fmla="*/ 273739 h 544923"/>
                <a:gd name="connsiteX14" fmla="*/ 272036 w 544923"/>
                <a:gd name="connsiteY14" fmla="*/ 273739 h 544923"/>
                <a:gd name="connsiteX15" fmla="*/ 272036 w 544923"/>
                <a:gd name="connsiteY15" fmla="*/ 273739 h 544923"/>
                <a:gd name="connsiteX16" fmla="*/ 272036 w 544923"/>
                <a:gd name="connsiteY16" fmla="*/ 273739 h 544923"/>
                <a:gd name="connsiteX17" fmla="*/ 272036 w 544923"/>
                <a:gd name="connsiteY17" fmla="*/ 273739 h 544923"/>
                <a:gd name="connsiteX18" fmla="*/ 272887 w 544923"/>
                <a:gd name="connsiteY18" fmla="*/ 274590 h 544923"/>
                <a:gd name="connsiteX19" fmla="*/ 272036 w 544923"/>
                <a:gd name="connsiteY19" fmla="*/ 273739 h 544923"/>
                <a:gd name="connsiteX20" fmla="*/ 272036 w 544923"/>
                <a:gd name="connsiteY20" fmla="*/ 273739 h 544923"/>
                <a:gd name="connsiteX21" fmla="*/ 272036 w 544923"/>
                <a:gd name="connsiteY21" fmla="*/ 273739 h 544923"/>
                <a:gd name="connsiteX22" fmla="*/ 272036 w 544923"/>
                <a:gd name="connsiteY22" fmla="*/ 273739 h 544923"/>
                <a:gd name="connsiteX23" fmla="*/ 272036 w 544923"/>
                <a:gd name="connsiteY23" fmla="*/ 274590 h 544923"/>
                <a:gd name="connsiteX24" fmla="*/ 272036 w 544923"/>
                <a:gd name="connsiteY24" fmla="*/ 273739 h 544923"/>
                <a:gd name="connsiteX25" fmla="*/ 272036 w 544923"/>
                <a:gd name="connsiteY25" fmla="*/ 273739 h 544923"/>
                <a:gd name="connsiteX26" fmla="*/ 272036 w 544923"/>
                <a:gd name="connsiteY26" fmla="*/ 273739 h 544923"/>
                <a:gd name="connsiteX27" fmla="*/ 272036 w 544923"/>
                <a:gd name="connsiteY27" fmla="*/ 275442 h 544923"/>
                <a:gd name="connsiteX28" fmla="*/ 272036 w 544923"/>
                <a:gd name="connsiteY28" fmla="*/ 274590 h 544923"/>
                <a:gd name="connsiteX29" fmla="*/ 272036 w 544923"/>
                <a:gd name="connsiteY29" fmla="*/ 274590 h 544923"/>
                <a:gd name="connsiteX30" fmla="*/ 272036 w 544923"/>
                <a:gd name="connsiteY30" fmla="*/ 274590 h 544923"/>
                <a:gd name="connsiteX31" fmla="*/ 272036 w 544923"/>
                <a:gd name="connsiteY31" fmla="*/ 275442 h 544923"/>
                <a:gd name="connsiteX32" fmla="*/ 272036 w 544923"/>
                <a:gd name="connsiteY32" fmla="*/ 273739 h 544923"/>
                <a:gd name="connsiteX33" fmla="*/ 272036 w 544923"/>
                <a:gd name="connsiteY33" fmla="*/ 273739 h 544923"/>
                <a:gd name="connsiteX34" fmla="*/ 271184 w 544923"/>
                <a:gd name="connsiteY34" fmla="*/ 274590 h 544923"/>
                <a:gd name="connsiteX35" fmla="*/ 272036 w 544923"/>
                <a:gd name="connsiteY35" fmla="*/ 273739 h 544923"/>
                <a:gd name="connsiteX36" fmla="*/ 272036 w 544923"/>
                <a:gd name="connsiteY36" fmla="*/ 273739 h 544923"/>
                <a:gd name="connsiteX37" fmla="*/ 272036 w 544923"/>
                <a:gd name="connsiteY37" fmla="*/ 273739 h 544923"/>
                <a:gd name="connsiteX38" fmla="*/ 272036 w 544923"/>
                <a:gd name="connsiteY38" fmla="*/ 273739 h 544923"/>
                <a:gd name="connsiteX39" fmla="*/ 272036 w 544923"/>
                <a:gd name="connsiteY39" fmla="*/ 273739 h 544923"/>
                <a:gd name="connsiteX40" fmla="*/ 272036 w 544923"/>
                <a:gd name="connsiteY40" fmla="*/ 273739 h 544923"/>
                <a:gd name="connsiteX41" fmla="*/ 272036 w 544923"/>
                <a:gd name="connsiteY41" fmla="*/ 274590 h 544923"/>
                <a:gd name="connsiteX42" fmla="*/ 272036 w 544923"/>
                <a:gd name="connsiteY42" fmla="*/ 274590 h 544923"/>
                <a:gd name="connsiteX43" fmla="*/ 272036 w 544923"/>
                <a:gd name="connsiteY43" fmla="*/ 274590 h 544923"/>
                <a:gd name="connsiteX44" fmla="*/ 272036 w 544923"/>
                <a:gd name="connsiteY44" fmla="*/ 274590 h 544923"/>
                <a:gd name="connsiteX45" fmla="*/ 272036 w 544923"/>
                <a:gd name="connsiteY45" fmla="*/ 273739 h 544923"/>
                <a:gd name="connsiteX46" fmla="*/ 272036 w 544923"/>
                <a:gd name="connsiteY46" fmla="*/ 273739 h 544923"/>
                <a:gd name="connsiteX47" fmla="*/ 272036 w 544923"/>
                <a:gd name="connsiteY47" fmla="*/ 273739 h 544923"/>
                <a:gd name="connsiteX48" fmla="*/ 272036 w 544923"/>
                <a:gd name="connsiteY48" fmla="*/ 273739 h 544923"/>
                <a:gd name="connsiteX49" fmla="*/ 272036 w 544923"/>
                <a:gd name="connsiteY49" fmla="*/ 273739 h 544923"/>
                <a:gd name="connsiteX50" fmla="*/ 272036 w 544923"/>
                <a:gd name="connsiteY50" fmla="*/ 273739 h 544923"/>
                <a:gd name="connsiteX51" fmla="*/ 272036 w 544923"/>
                <a:gd name="connsiteY51" fmla="*/ 273739 h 544923"/>
                <a:gd name="connsiteX52" fmla="*/ 272036 w 544923"/>
                <a:gd name="connsiteY52" fmla="*/ 273739 h 544923"/>
                <a:gd name="connsiteX53" fmla="*/ 272036 w 544923"/>
                <a:gd name="connsiteY53" fmla="*/ 273739 h 544923"/>
                <a:gd name="connsiteX54" fmla="*/ 272036 w 544923"/>
                <a:gd name="connsiteY54" fmla="*/ 273739 h 544923"/>
                <a:gd name="connsiteX55" fmla="*/ 272036 w 544923"/>
                <a:gd name="connsiteY55" fmla="*/ 273739 h 544923"/>
                <a:gd name="connsiteX56" fmla="*/ 272036 w 544923"/>
                <a:gd name="connsiteY56" fmla="*/ 273739 h 544923"/>
                <a:gd name="connsiteX57" fmla="*/ 272036 w 544923"/>
                <a:gd name="connsiteY57" fmla="*/ 273739 h 544923"/>
                <a:gd name="connsiteX58" fmla="*/ 272036 w 544923"/>
                <a:gd name="connsiteY58" fmla="*/ 273739 h 544923"/>
                <a:gd name="connsiteX59" fmla="*/ 272036 w 544923"/>
                <a:gd name="connsiteY59" fmla="*/ 273739 h 544923"/>
                <a:gd name="connsiteX60" fmla="*/ 272036 w 544923"/>
                <a:gd name="connsiteY60" fmla="*/ 273739 h 544923"/>
                <a:gd name="connsiteX61" fmla="*/ 272036 w 544923"/>
                <a:gd name="connsiteY61" fmla="*/ 273739 h 544923"/>
                <a:gd name="connsiteX62" fmla="*/ 272036 w 544923"/>
                <a:gd name="connsiteY62" fmla="*/ 273739 h 544923"/>
                <a:gd name="connsiteX63" fmla="*/ 272036 w 544923"/>
                <a:gd name="connsiteY63" fmla="*/ 272036 h 544923"/>
                <a:gd name="connsiteX64" fmla="*/ 272887 w 544923"/>
                <a:gd name="connsiteY64" fmla="*/ 273739 h 544923"/>
                <a:gd name="connsiteX65" fmla="*/ 272887 w 544923"/>
                <a:gd name="connsiteY65" fmla="*/ 273739 h 544923"/>
                <a:gd name="connsiteX66" fmla="*/ 272887 w 544923"/>
                <a:gd name="connsiteY66" fmla="*/ 273739 h 544923"/>
                <a:gd name="connsiteX67" fmla="*/ 272036 w 544923"/>
                <a:gd name="connsiteY67" fmla="*/ 272036 h 544923"/>
                <a:gd name="connsiteX68" fmla="*/ 272036 w 544923"/>
                <a:gd name="connsiteY68" fmla="*/ 273739 h 544923"/>
                <a:gd name="connsiteX69" fmla="*/ 272036 w 544923"/>
                <a:gd name="connsiteY69" fmla="*/ 273739 h 544923"/>
                <a:gd name="connsiteX70" fmla="*/ 272036 w 544923"/>
                <a:gd name="connsiteY70" fmla="*/ 272036 h 544923"/>
                <a:gd name="connsiteX71" fmla="*/ 272036 w 544923"/>
                <a:gd name="connsiteY71" fmla="*/ 273739 h 544923"/>
                <a:gd name="connsiteX72" fmla="*/ 272887 w 544923"/>
                <a:gd name="connsiteY72" fmla="*/ 273739 h 544923"/>
                <a:gd name="connsiteX73" fmla="*/ 272887 w 544923"/>
                <a:gd name="connsiteY73" fmla="*/ 273739 h 544923"/>
                <a:gd name="connsiteX74" fmla="*/ 272887 w 544923"/>
                <a:gd name="connsiteY74" fmla="*/ 273739 h 544923"/>
                <a:gd name="connsiteX75" fmla="*/ 272887 w 544923"/>
                <a:gd name="connsiteY75" fmla="*/ 273739 h 544923"/>
                <a:gd name="connsiteX76" fmla="*/ 272036 w 544923"/>
                <a:gd name="connsiteY76" fmla="*/ 273739 h 544923"/>
                <a:gd name="connsiteX77" fmla="*/ 272036 w 544923"/>
                <a:gd name="connsiteY77" fmla="*/ 273739 h 544923"/>
                <a:gd name="connsiteX78" fmla="*/ 272036 w 544923"/>
                <a:gd name="connsiteY78" fmla="*/ 273739 h 544923"/>
                <a:gd name="connsiteX79" fmla="*/ 272036 w 544923"/>
                <a:gd name="connsiteY79" fmla="*/ 273739 h 544923"/>
                <a:gd name="connsiteX80" fmla="*/ 272036 w 544923"/>
                <a:gd name="connsiteY80" fmla="*/ 273739 h 544923"/>
                <a:gd name="connsiteX81" fmla="*/ 272036 w 544923"/>
                <a:gd name="connsiteY81" fmla="*/ 273739 h 544923"/>
                <a:gd name="connsiteX82" fmla="*/ 272036 w 544923"/>
                <a:gd name="connsiteY82" fmla="*/ 273739 h 544923"/>
                <a:gd name="connsiteX83" fmla="*/ 272036 w 544923"/>
                <a:gd name="connsiteY83" fmla="*/ 273739 h 544923"/>
                <a:gd name="connsiteX84" fmla="*/ 273739 w 544923"/>
                <a:gd name="connsiteY84" fmla="*/ 272887 h 544923"/>
                <a:gd name="connsiteX85" fmla="*/ 272036 w 544923"/>
                <a:gd name="connsiteY85" fmla="*/ 273739 h 544923"/>
                <a:gd name="connsiteX86" fmla="*/ 272036 w 544923"/>
                <a:gd name="connsiteY86" fmla="*/ 273739 h 544923"/>
                <a:gd name="connsiteX87" fmla="*/ 272036 w 544923"/>
                <a:gd name="connsiteY87" fmla="*/ 273739 h 544923"/>
                <a:gd name="connsiteX88" fmla="*/ 272036 w 544923"/>
                <a:gd name="connsiteY88" fmla="*/ 273739 h 544923"/>
                <a:gd name="connsiteX89" fmla="*/ 272036 w 544923"/>
                <a:gd name="connsiteY89" fmla="*/ 273739 h 544923"/>
                <a:gd name="connsiteX90" fmla="*/ 272036 w 544923"/>
                <a:gd name="connsiteY90" fmla="*/ 273739 h 544923"/>
                <a:gd name="connsiteX91" fmla="*/ 272036 w 544923"/>
                <a:gd name="connsiteY91" fmla="*/ 273739 h 544923"/>
                <a:gd name="connsiteX92" fmla="*/ 272036 w 544923"/>
                <a:gd name="connsiteY92" fmla="*/ 273739 h 544923"/>
                <a:gd name="connsiteX93" fmla="*/ 272036 w 544923"/>
                <a:gd name="connsiteY93" fmla="*/ 273739 h 544923"/>
                <a:gd name="connsiteX94" fmla="*/ 272036 w 544923"/>
                <a:gd name="connsiteY94" fmla="*/ 273739 h 544923"/>
                <a:gd name="connsiteX95" fmla="*/ 272036 w 544923"/>
                <a:gd name="connsiteY95" fmla="*/ 273739 h 544923"/>
                <a:gd name="connsiteX96" fmla="*/ 272036 w 544923"/>
                <a:gd name="connsiteY96" fmla="*/ 273739 h 544923"/>
                <a:gd name="connsiteX97" fmla="*/ 272036 w 544923"/>
                <a:gd name="connsiteY97" fmla="*/ 273739 h 544923"/>
                <a:gd name="connsiteX98" fmla="*/ 272036 w 544923"/>
                <a:gd name="connsiteY98" fmla="*/ 273739 h 544923"/>
                <a:gd name="connsiteX99" fmla="*/ 272036 w 544923"/>
                <a:gd name="connsiteY99" fmla="*/ 273739 h 544923"/>
                <a:gd name="connsiteX100" fmla="*/ 272036 w 544923"/>
                <a:gd name="connsiteY100" fmla="*/ 273739 h 544923"/>
                <a:gd name="connsiteX101" fmla="*/ 272036 w 544923"/>
                <a:gd name="connsiteY101" fmla="*/ 273739 h 544923"/>
                <a:gd name="connsiteX102" fmla="*/ 272036 w 544923"/>
                <a:gd name="connsiteY102" fmla="*/ 273739 h 544923"/>
                <a:gd name="connsiteX103" fmla="*/ 272036 w 544923"/>
                <a:gd name="connsiteY103" fmla="*/ 273739 h 544923"/>
                <a:gd name="connsiteX104" fmla="*/ 272036 w 544923"/>
                <a:gd name="connsiteY104" fmla="*/ 273739 h 544923"/>
                <a:gd name="connsiteX105" fmla="*/ 272036 w 544923"/>
                <a:gd name="connsiteY105" fmla="*/ 273739 h 544923"/>
                <a:gd name="connsiteX106" fmla="*/ 272036 w 544923"/>
                <a:gd name="connsiteY106" fmla="*/ 273739 h 544923"/>
                <a:gd name="connsiteX107" fmla="*/ 272036 w 544923"/>
                <a:gd name="connsiteY107" fmla="*/ 273739 h 544923"/>
                <a:gd name="connsiteX108" fmla="*/ 272036 w 544923"/>
                <a:gd name="connsiteY108" fmla="*/ 273739 h 544923"/>
                <a:gd name="connsiteX109" fmla="*/ 272036 w 544923"/>
                <a:gd name="connsiteY109" fmla="*/ 273739 h 544923"/>
                <a:gd name="connsiteX110" fmla="*/ 272036 w 544923"/>
                <a:gd name="connsiteY110" fmla="*/ 273739 h 544923"/>
                <a:gd name="connsiteX111" fmla="*/ 272036 w 544923"/>
                <a:gd name="connsiteY111" fmla="*/ 273739 h 544923"/>
                <a:gd name="connsiteX112" fmla="*/ 272036 w 544923"/>
                <a:gd name="connsiteY112" fmla="*/ 273739 h 544923"/>
                <a:gd name="connsiteX113" fmla="*/ 272036 w 544923"/>
                <a:gd name="connsiteY113" fmla="*/ 273739 h 544923"/>
                <a:gd name="connsiteX114" fmla="*/ 272036 w 544923"/>
                <a:gd name="connsiteY114" fmla="*/ 273739 h 544923"/>
                <a:gd name="connsiteX115" fmla="*/ 272036 w 544923"/>
                <a:gd name="connsiteY115" fmla="*/ 273739 h 544923"/>
                <a:gd name="connsiteX116" fmla="*/ 272036 w 544923"/>
                <a:gd name="connsiteY116" fmla="*/ 273739 h 544923"/>
                <a:gd name="connsiteX117" fmla="*/ 272036 w 544923"/>
                <a:gd name="connsiteY117" fmla="*/ 273739 h 544923"/>
                <a:gd name="connsiteX118" fmla="*/ 272036 w 544923"/>
                <a:gd name="connsiteY118" fmla="*/ 273739 h 544923"/>
                <a:gd name="connsiteX119" fmla="*/ 272036 w 544923"/>
                <a:gd name="connsiteY119" fmla="*/ 273739 h 544923"/>
                <a:gd name="connsiteX120" fmla="*/ 272036 w 544923"/>
                <a:gd name="connsiteY120" fmla="*/ 273739 h 544923"/>
                <a:gd name="connsiteX121" fmla="*/ 272036 w 544923"/>
                <a:gd name="connsiteY121" fmla="*/ 273739 h 544923"/>
                <a:gd name="connsiteX122" fmla="*/ 272036 w 544923"/>
                <a:gd name="connsiteY122" fmla="*/ 273739 h 544923"/>
                <a:gd name="connsiteX123" fmla="*/ 272036 w 544923"/>
                <a:gd name="connsiteY123" fmla="*/ 273739 h 544923"/>
                <a:gd name="connsiteX124" fmla="*/ 272036 w 544923"/>
                <a:gd name="connsiteY124" fmla="*/ 273739 h 544923"/>
                <a:gd name="connsiteX125" fmla="*/ 272036 w 544923"/>
                <a:gd name="connsiteY125" fmla="*/ 273739 h 544923"/>
                <a:gd name="connsiteX126" fmla="*/ 272036 w 544923"/>
                <a:gd name="connsiteY126" fmla="*/ 273739 h 544923"/>
                <a:gd name="connsiteX127" fmla="*/ 272036 w 544923"/>
                <a:gd name="connsiteY127" fmla="*/ 273739 h 544923"/>
                <a:gd name="connsiteX128" fmla="*/ 272036 w 544923"/>
                <a:gd name="connsiteY128" fmla="*/ 273739 h 544923"/>
                <a:gd name="connsiteX129" fmla="*/ 272036 w 544923"/>
                <a:gd name="connsiteY129" fmla="*/ 273739 h 544923"/>
                <a:gd name="connsiteX130" fmla="*/ 272036 w 544923"/>
                <a:gd name="connsiteY130" fmla="*/ 273739 h 544923"/>
                <a:gd name="connsiteX131" fmla="*/ 272036 w 544923"/>
                <a:gd name="connsiteY131" fmla="*/ 273739 h 544923"/>
                <a:gd name="connsiteX132" fmla="*/ 270333 w 544923"/>
                <a:gd name="connsiteY132" fmla="*/ 272887 h 544923"/>
                <a:gd name="connsiteX133" fmla="*/ 272036 w 544923"/>
                <a:gd name="connsiteY133" fmla="*/ 273739 h 544923"/>
                <a:gd name="connsiteX134" fmla="*/ 272036 w 544923"/>
                <a:gd name="connsiteY134" fmla="*/ 273739 h 544923"/>
                <a:gd name="connsiteX135" fmla="*/ 272036 w 544923"/>
                <a:gd name="connsiteY135" fmla="*/ 273739 h 544923"/>
                <a:gd name="connsiteX136" fmla="*/ 272036 w 544923"/>
                <a:gd name="connsiteY136" fmla="*/ 273739 h 544923"/>
                <a:gd name="connsiteX137" fmla="*/ 272036 w 544923"/>
                <a:gd name="connsiteY137" fmla="*/ 273739 h 544923"/>
                <a:gd name="connsiteX138" fmla="*/ 272036 w 544923"/>
                <a:gd name="connsiteY138" fmla="*/ 273739 h 544923"/>
                <a:gd name="connsiteX139" fmla="*/ 272036 w 544923"/>
                <a:gd name="connsiteY139" fmla="*/ 273739 h 544923"/>
                <a:gd name="connsiteX140" fmla="*/ 272036 w 544923"/>
                <a:gd name="connsiteY140" fmla="*/ 273739 h 544923"/>
                <a:gd name="connsiteX141" fmla="*/ 272036 w 544923"/>
                <a:gd name="connsiteY141" fmla="*/ 273739 h 544923"/>
                <a:gd name="connsiteX142" fmla="*/ 272036 w 544923"/>
                <a:gd name="connsiteY142" fmla="*/ 273739 h 544923"/>
                <a:gd name="connsiteX143" fmla="*/ 272036 w 544923"/>
                <a:gd name="connsiteY143" fmla="*/ 273739 h 544923"/>
                <a:gd name="connsiteX144" fmla="*/ 272036 w 544923"/>
                <a:gd name="connsiteY144" fmla="*/ 273739 h 544923"/>
                <a:gd name="connsiteX145" fmla="*/ 272036 w 544923"/>
                <a:gd name="connsiteY145" fmla="*/ 273739 h 544923"/>
                <a:gd name="connsiteX146" fmla="*/ 272036 w 544923"/>
                <a:gd name="connsiteY146" fmla="*/ 273739 h 544923"/>
                <a:gd name="connsiteX147" fmla="*/ 272036 w 544923"/>
                <a:gd name="connsiteY147" fmla="*/ 273739 h 544923"/>
                <a:gd name="connsiteX148" fmla="*/ 272036 w 544923"/>
                <a:gd name="connsiteY148" fmla="*/ 273739 h 544923"/>
                <a:gd name="connsiteX149" fmla="*/ 272036 w 544923"/>
                <a:gd name="connsiteY149" fmla="*/ 273739 h 544923"/>
                <a:gd name="connsiteX150" fmla="*/ 272036 w 544923"/>
                <a:gd name="connsiteY150" fmla="*/ 273739 h 544923"/>
                <a:gd name="connsiteX151" fmla="*/ 272036 w 544923"/>
                <a:gd name="connsiteY151" fmla="*/ 273739 h 544923"/>
                <a:gd name="connsiteX152" fmla="*/ 272036 w 544923"/>
                <a:gd name="connsiteY152" fmla="*/ 273739 h 544923"/>
                <a:gd name="connsiteX153" fmla="*/ 272036 w 544923"/>
                <a:gd name="connsiteY153" fmla="*/ 273739 h 544923"/>
                <a:gd name="connsiteX154" fmla="*/ 272036 w 544923"/>
                <a:gd name="connsiteY154" fmla="*/ 273739 h 544923"/>
                <a:gd name="connsiteX155" fmla="*/ 272036 w 544923"/>
                <a:gd name="connsiteY155" fmla="*/ 273739 h 544923"/>
                <a:gd name="connsiteX156" fmla="*/ 272036 w 544923"/>
                <a:gd name="connsiteY156" fmla="*/ 273739 h 544923"/>
                <a:gd name="connsiteX157" fmla="*/ 272036 w 544923"/>
                <a:gd name="connsiteY157" fmla="*/ 273739 h 544923"/>
                <a:gd name="connsiteX158" fmla="*/ 272036 w 544923"/>
                <a:gd name="connsiteY158" fmla="*/ 273739 h 544923"/>
                <a:gd name="connsiteX159" fmla="*/ 272036 w 544923"/>
                <a:gd name="connsiteY159" fmla="*/ 273739 h 544923"/>
                <a:gd name="connsiteX160" fmla="*/ 272036 w 544923"/>
                <a:gd name="connsiteY160" fmla="*/ 273739 h 544923"/>
                <a:gd name="connsiteX161" fmla="*/ 272036 w 544923"/>
                <a:gd name="connsiteY161" fmla="*/ 273739 h 544923"/>
                <a:gd name="connsiteX162" fmla="*/ 272036 w 544923"/>
                <a:gd name="connsiteY162" fmla="*/ 273739 h 544923"/>
                <a:gd name="connsiteX163" fmla="*/ 272036 w 544923"/>
                <a:gd name="connsiteY163" fmla="*/ 273739 h 544923"/>
                <a:gd name="connsiteX164" fmla="*/ 272036 w 544923"/>
                <a:gd name="connsiteY164" fmla="*/ 273739 h 544923"/>
                <a:gd name="connsiteX165" fmla="*/ 272036 w 544923"/>
                <a:gd name="connsiteY165" fmla="*/ 273739 h 544923"/>
                <a:gd name="connsiteX166" fmla="*/ 272036 w 544923"/>
                <a:gd name="connsiteY166" fmla="*/ 273739 h 544923"/>
                <a:gd name="connsiteX167" fmla="*/ 272036 w 544923"/>
                <a:gd name="connsiteY167" fmla="*/ 273739 h 544923"/>
                <a:gd name="connsiteX168" fmla="*/ 272036 w 544923"/>
                <a:gd name="connsiteY168" fmla="*/ 273739 h 544923"/>
                <a:gd name="connsiteX169" fmla="*/ 272036 w 544923"/>
                <a:gd name="connsiteY169" fmla="*/ 273739 h 544923"/>
                <a:gd name="connsiteX170" fmla="*/ 272036 w 544923"/>
                <a:gd name="connsiteY170" fmla="*/ 273739 h 544923"/>
                <a:gd name="connsiteX171" fmla="*/ 272036 w 544923"/>
                <a:gd name="connsiteY171" fmla="*/ 273739 h 544923"/>
                <a:gd name="connsiteX172" fmla="*/ 272036 w 544923"/>
                <a:gd name="connsiteY172" fmla="*/ 273739 h 544923"/>
                <a:gd name="connsiteX173" fmla="*/ 272036 w 544923"/>
                <a:gd name="connsiteY173" fmla="*/ 273739 h 544923"/>
                <a:gd name="connsiteX174" fmla="*/ 272036 w 544923"/>
                <a:gd name="connsiteY174" fmla="*/ 273739 h 544923"/>
                <a:gd name="connsiteX175" fmla="*/ 272036 w 544923"/>
                <a:gd name="connsiteY175" fmla="*/ 273739 h 544923"/>
                <a:gd name="connsiteX176" fmla="*/ 272036 w 544923"/>
                <a:gd name="connsiteY176" fmla="*/ 273739 h 544923"/>
                <a:gd name="connsiteX177" fmla="*/ 272036 w 544923"/>
                <a:gd name="connsiteY177" fmla="*/ 273739 h 544923"/>
                <a:gd name="connsiteX178" fmla="*/ 272036 w 544923"/>
                <a:gd name="connsiteY178" fmla="*/ 273739 h 544923"/>
                <a:gd name="connsiteX179" fmla="*/ 272036 w 544923"/>
                <a:gd name="connsiteY179" fmla="*/ 273739 h 544923"/>
                <a:gd name="connsiteX180" fmla="*/ 272036 w 544923"/>
                <a:gd name="connsiteY180" fmla="*/ 273739 h 544923"/>
                <a:gd name="connsiteX181" fmla="*/ 272036 w 544923"/>
                <a:gd name="connsiteY181" fmla="*/ 273739 h 544923"/>
                <a:gd name="connsiteX182" fmla="*/ 272036 w 544923"/>
                <a:gd name="connsiteY182" fmla="*/ 273739 h 544923"/>
                <a:gd name="connsiteX183" fmla="*/ 272036 w 544923"/>
                <a:gd name="connsiteY183" fmla="*/ 273739 h 544923"/>
                <a:gd name="connsiteX184" fmla="*/ 272036 w 544923"/>
                <a:gd name="connsiteY184" fmla="*/ 273739 h 544923"/>
                <a:gd name="connsiteX185" fmla="*/ 272036 w 544923"/>
                <a:gd name="connsiteY185" fmla="*/ 273739 h 544923"/>
                <a:gd name="connsiteX186" fmla="*/ 272036 w 544923"/>
                <a:gd name="connsiteY186" fmla="*/ 273739 h 544923"/>
                <a:gd name="connsiteX187" fmla="*/ 272036 w 544923"/>
                <a:gd name="connsiteY187" fmla="*/ 273739 h 544923"/>
                <a:gd name="connsiteX188" fmla="*/ 272036 w 544923"/>
                <a:gd name="connsiteY188" fmla="*/ 273739 h 544923"/>
                <a:gd name="connsiteX189" fmla="*/ 272036 w 544923"/>
                <a:gd name="connsiteY189" fmla="*/ 273739 h 544923"/>
                <a:gd name="connsiteX190" fmla="*/ 272036 w 544923"/>
                <a:gd name="connsiteY190" fmla="*/ 273739 h 544923"/>
                <a:gd name="connsiteX191" fmla="*/ 272036 w 544923"/>
                <a:gd name="connsiteY191" fmla="*/ 273739 h 544923"/>
                <a:gd name="connsiteX192" fmla="*/ 272036 w 544923"/>
                <a:gd name="connsiteY192" fmla="*/ 273739 h 544923"/>
                <a:gd name="connsiteX193" fmla="*/ 272036 w 544923"/>
                <a:gd name="connsiteY193" fmla="*/ 273739 h 544923"/>
                <a:gd name="connsiteX194" fmla="*/ 272036 w 544923"/>
                <a:gd name="connsiteY194" fmla="*/ 273739 h 544923"/>
                <a:gd name="connsiteX195" fmla="*/ 272036 w 544923"/>
                <a:gd name="connsiteY195" fmla="*/ 273739 h 544923"/>
                <a:gd name="connsiteX196" fmla="*/ 272036 w 544923"/>
                <a:gd name="connsiteY196" fmla="*/ 273739 h 544923"/>
                <a:gd name="connsiteX197" fmla="*/ 272036 w 544923"/>
                <a:gd name="connsiteY197" fmla="*/ 273739 h 544923"/>
                <a:gd name="connsiteX198" fmla="*/ 272036 w 544923"/>
                <a:gd name="connsiteY198" fmla="*/ 273739 h 544923"/>
                <a:gd name="connsiteX199" fmla="*/ 272036 w 544923"/>
                <a:gd name="connsiteY199" fmla="*/ 273739 h 544923"/>
                <a:gd name="connsiteX200" fmla="*/ 272036 w 544923"/>
                <a:gd name="connsiteY200" fmla="*/ 273739 h 544923"/>
                <a:gd name="connsiteX201" fmla="*/ 272036 w 544923"/>
                <a:gd name="connsiteY201" fmla="*/ 273739 h 544923"/>
                <a:gd name="connsiteX202" fmla="*/ 272036 w 544923"/>
                <a:gd name="connsiteY202" fmla="*/ 273739 h 544923"/>
                <a:gd name="connsiteX203" fmla="*/ 272036 w 544923"/>
                <a:gd name="connsiteY203" fmla="*/ 273739 h 544923"/>
                <a:gd name="connsiteX204" fmla="*/ 272036 w 544923"/>
                <a:gd name="connsiteY204" fmla="*/ 273739 h 544923"/>
                <a:gd name="connsiteX205" fmla="*/ 272036 w 544923"/>
                <a:gd name="connsiteY205" fmla="*/ 273739 h 544923"/>
                <a:gd name="connsiteX206" fmla="*/ 272036 w 544923"/>
                <a:gd name="connsiteY206" fmla="*/ 273739 h 544923"/>
                <a:gd name="connsiteX207" fmla="*/ 272036 w 544923"/>
                <a:gd name="connsiteY207" fmla="*/ 273739 h 544923"/>
                <a:gd name="connsiteX208" fmla="*/ 272036 w 544923"/>
                <a:gd name="connsiteY208" fmla="*/ 273739 h 544923"/>
                <a:gd name="connsiteX209" fmla="*/ 272036 w 544923"/>
                <a:gd name="connsiteY209" fmla="*/ 273739 h 544923"/>
                <a:gd name="connsiteX210" fmla="*/ 272036 w 544923"/>
                <a:gd name="connsiteY210" fmla="*/ 273739 h 544923"/>
                <a:gd name="connsiteX211" fmla="*/ 272036 w 544923"/>
                <a:gd name="connsiteY211" fmla="*/ 273739 h 544923"/>
                <a:gd name="connsiteX212" fmla="*/ 272036 w 544923"/>
                <a:gd name="connsiteY212" fmla="*/ 273739 h 544923"/>
                <a:gd name="connsiteX213" fmla="*/ 272036 w 544923"/>
                <a:gd name="connsiteY213" fmla="*/ 273739 h 544923"/>
                <a:gd name="connsiteX214" fmla="*/ 510440 w 544923"/>
                <a:gd name="connsiteY214" fmla="*/ 259264 h 544923"/>
                <a:gd name="connsiteX215" fmla="*/ 500223 w 544923"/>
                <a:gd name="connsiteY215" fmla="*/ 260116 h 544923"/>
                <a:gd name="connsiteX216" fmla="*/ 508737 w 544923"/>
                <a:gd name="connsiteY216" fmla="*/ 253304 h 544923"/>
                <a:gd name="connsiteX217" fmla="*/ 481491 w 544923"/>
                <a:gd name="connsiteY217" fmla="*/ 246493 h 544923"/>
                <a:gd name="connsiteX218" fmla="*/ 470422 w 544923"/>
                <a:gd name="connsiteY218" fmla="*/ 248196 h 544923"/>
                <a:gd name="connsiteX219" fmla="*/ 489154 w 544923"/>
                <a:gd name="connsiteY219" fmla="*/ 236275 h 544923"/>
                <a:gd name="connsiteX220" fmla="*/ 462759 w 544923"/>
                <a:gd name="connsiteY220" fmla="*/ 232018 h 544923"/>
                <a:gd name="connsiteX221" fmla="*/ 453393 w 544923"/>
                <a:gd name="connsiteY221" fmla="*/ 233721 h 544923"/>
                <a:gd name="connsiteX222" fmla="*/ 469571 w 544923"/>
                <a:gd name="connsiteY222" fmla="*/ 220949 h 544923"/>
                <a:gd name="connsiteX223" fmla="*/ 444879 w 544923"/>
                <a:gd name="connsiteY223" fmla="*/ 219247 h 544923"/>
                <a:gd name="connsiteX224" fmla="*/ 437216 w 544923"/>
                <a:gd name="connsiteY224" fmla="*/ 221801 h 544923"/>
                <a:gd name="connsiteX225" fmla="*/ 451690 w 544923"/>
                <a:gd name="connsiteY225" fmla="*/ 209029 h 544923"/>
                <a:gd name="connsiteX226" fmla="*/ 431256 w 544923"/>
                <a:gd name="connsiteY226" fmla="*/ 209029 h 544923"/>
                <a:gd name="connsiteX227" fmla="*/ 445730 w 544923"/>
                <a:gd name="connsiteY227" fmla="*/ 193703 h 544923"/>
                <a:gd name="connsiteX228" fmla="*/ 426147 w 544923"/>
                <a:gd name="connsiteY228" fmla="*/ 194555 h 544923"/>
                <a:gd name="connsiteX229" fmla="*/ 433810 w 544923"/>
                <a:gd name="connsiteY229" fmla="*/ 190298 h 544923"/>
                <a:gd name="connsiteX230" fmla="*/ 449987 w 544923"/>
                <a:gd name="connsiteY230" fmla="*/ 171566 h 544923"/>
                <a:gd name="connsiteX231" fmla="*/ 429553 w 544923"/>
                <a:gd name="connsiteY231" fmla="*/ 174120 h 544923"/>
                <a:gd name="connsiteX232" fmla="*/ 438068 w 544923"/>
                <a:gd name="connsiteY232" fmla="*/ 169011 h 544923"/>
                <a:gd name="connsiteX233" fmla="*/ 453393 w 544923"/>
                <a:gd name="connsiteY233" fmla="*/ 147725 h 544923"/>
                <a:gd name="connsiteX234" fmla="*/ 431256 w 544923"/>
                <a:gd name="connsiteY234" fmla="*/ 152834 h 544923"/>
                <a:gd name="connsiteX235" fmla="*/ 440622 w 544923"/>
                <a:gd name="connsiteY235" fmla="*/ 146022 h 544923"/>
                <a:gd name="connsiteX236" fmla="*/ 455096 w 544923"/>
                <a:gd name="connsiteY236" fmla="*/ 121331 h 544923"/>
                <a:gd name="connsiteX237" fmla="*/ 444027 w 544923"/>
                <a:gd name="connsiteY237" fmla="*/ 123034 h 544923"/>
                <a:gd name="connsiteX238" fmla="*/ 451690 w 544923"/>
                <a:gd name="connsiteY238" fmla="*/ 116222 h 544923"/>
                <a:gd name="connsiteX239" fmla="*/ 462759 w 544923"/>
                <a:gd name="connsiteY239" fmla="*/ 84719 h 544923"/>
                <a:gd name="connsiteX240" fmla="*/ 431256 w 544923"/>
                <a:gd name="connsiteY240" fmla="*/ 95787 h 544923"/>
                <a:gd name="connsiteX241" fmla="*/ 424444 w 544923"/>
                <a:gd name="connsiteY241" fmla="*/ 103450 h 544923"/>
                <a:gd name="connsiteX242" fmla="*/ 426147 w 544923"/>
                <a:gd name="connsiteY242" fmla="*/ 92382 h 544923"/>
                <a:gd name="connsiteX243" fmla="*/ 401455 w 544923"/>
                <a:gd name="connsiteY243" fmla="*/ 106856 h 544923"/>
                <a:gd name="connsiteX244" fmla="*/ 394644 w 544923"/>
                <a:gd name="connsiteY244" fmla="*/ 116222 h 544923"/>
                <a:gd name="connsiteX245" fmla="*/ 399753 w 544923"/>
                <a:gd name="connsiteY245" fmla="*/ 94084 h 544923"/>
                <a:gd name="connsiteX246" fmla="*/ 378467 w 544923"/>
                <a:gd name="connsiteY246" fmla="*/ 109410 h 544923"/>
                <a:gd name="connsiteX247" fmla="*/ 373358 w 544923"/>
                <a:gd name="connsiteY247" fmla="*/ 117925 h 544923"/>
                <a:gd name="connsiteX248" fmla="*/ 375912 w 544923"/>
                <a:gd name="connsiteY248" fmla="*/ 97490 h 544923"/>
                <a:gd name="connsiteX249" fmla="*/ 357180 w 544923"/>
                <a:gd name="connsiteY249" fmla="*/ 113668 h 544923"/>
                <a:gd name="connsiteX250" fmla="*/ 352923 w 544923"/>
                <a:gd name="connsiteY250" fmla="*/ 121331 h 544923"/>
                <a:gd name="connsiteX251" fmla="*/ 353774 w 544923"/>
                <a:gd name="connsiteY251" fmla="*/ 101747 h 544923"/>
                <a:gd name="connsiteX252" fmla="*/ 338449 w 544923"/>
                <a:gd name="connsiteY252" fmla="*/ 116222 h 544923"/>
                <a:gd name="connsiteX253" fmla="*/ 338449 w 544923"/>
                <a:gd name="connsiteY253" fmla="*/ 95787 h 544923"/>
                <a:gd name="connsiteX254" fmla="*/ 325677 w 544923"/>
                <a:gd name="connsiteY254" fmla="*/ 110262 h 544923"/>
                <a:gd name="connsiteX255" fmla="*/ 328231 w 544923"/>
                <a:gd name="connsiteY255" fmla="*/ 102599 h 544923"/>
                <a:gd name="connsiteX256" fmla="*/ 326528 w 544923"/>
                <a:gd name="connsiteY256" fmla="*/ 77907 h 544923"/>
                <a:gd name="connsiteX257" fmla="*/ 313757 w 544923"/>
                <a:gd name="connsiteY257" fmla="*/ 94084 h 544923"/>
                <a:gd name="connsiteX258" fmla="*/ 315460 w 544923"/>
                <a:gd name="connsiteY258" fmla="*/ 84719 h 544923"/>
                <a:gd name="connsiteX259" fmla="*/ 311202 w 544923"/>
                <a:gd name="connsiteY259" fmla="*/ 58324 h 544923"/>
                <a:gd name="connsiteX260" fmla="*/ 299282 w 544923"/>
                <a:gd name="connsiteY260" fmla="*/ 77056 h 544923"/>
                <a:gd name="connsiteX261" fmla="*/ 300985 w 544923"/>
                <a:gd name="connsiteY261" fmla="*/ 65987 h 544923"/>
                <a:gd name="connsiteX262" fmla="*/ 294173 w 544923"/>
                <a:gd name="connsiteY262" fmla="*/ 38741 h 544923"/>
                <a:gd name="connsiteX263" fmla="*/ 287362 w 544923"/>
                <a:gd name="connsiteY263" fmla="*/ 47255 h 544923"/>
                <a:gd name="connsiteX264" fmla="*/ 288213 w 544923"/>
                <a:gd name="connsiteY264" fmla="*/ 37038 h 544923"/>
                <a:gd name="connsiteX265" fmla="*/ 273739 w 544923"/>
                <a:gd name="connsiteY265" fmla="*/ 6386 h 544923"/>
                <a:gd name="connsiteX266" fmla="*/ 259265 w 544923"/>
                <a:gd name="connsiteY266" fmla="*/ 37038 h 544923"/>
                <a:gd name="connsiteX267" fmla="*/ 260116 w 544923"/>
                <a:gd name="connsiteY267" fmla="*/ 47255 h 544923"/>
                <a:gd name="connsiteX268" fmla="*/ 253304 w 544923"/>
                <a:gd name="connsiteY268" fmla="*/ 38741 h 544923"/>
                <a:gd name="connsiteX269" fmla="*/ 246493 w 544923"/>
                <a:gd name="connsiteY269" fmla="*/ 65987 h 544923"/>
                <a:gd name="connsiteX270" fmla="*/ 248195 w 544923"/>
                <a:gd name="connsiteY270" fmla="*/ 77056 h 544923"/>
                <a:gd name="connsiteX271" fmla="*/ 236275 w 544923"/>
                <a:gd name="connsiteY271" fmla="*/ 58324 h 544923"/>
                <a:gd name="connsiteX272" fmla="*/ 232018 w 544923"/>
                <a:gd name="connsiteY272" fmla="*/ 84719 h 544923"/>
                <a:gd name="connsiteX273" fmla="*/ 233721 w 544923"/>
                <a:gd name="connsiteY273" fmla="*/ 94084 h 544923"/>
                <a:gd name="connsiteX274" fmla="*/ 220950 w 544923"/>
                <a:gd name="connsiteY274" fmla="*/ 77907 h 544923"/>
                <a:gd name="connsiteX275" fmla="*/ 219247 w 544923"/>
                <a:gd name="connsiteY275" fmla="*/ 102599 h 544923"/>
                <a:gd name="connsiteX276" fmla="*/ 221801 w 544923"/>
                <a:gd name="connsiteY276" fmla="*/ 111113 h 544923"/>
                <a:gd name="connsiteX277" fmla="*/ 209029 w 544923"/>
                <a:gd name="connsiteY277" fmla="*/ 96639 h 544923"/>
                <a:gd name="connsiteX278" fmla="*/ 209029 w 544923"/>
                <a:gd name="connsiteY278" fmla="*/ 117073 h 544923"/>
                <a:gd name="connsiteX279" fmla="*/ 193703 w 544923"/>
                <a:gd name="connsiteY279" fmla="*/ 102599 h 544923"/>
                <a:gd name="connsiteX280" fmla="*/ 194555 w 544923"/>
                <a:gd name="connsiteY280" fmla="*/ 122182 h 544923"/>
                <a:gd name="connsiteX281" fmla="*/ 190297 w 544923"/>
                <a:gd name="connsiteY281" fmla="*/ 114519 h 544923"/>
                <a:gd name="connsiteX282" fmla="*/ 171565 w 544923"/>
                <a:gd name="connsiteY282" fmla="*/ 98342 h 544923"/>
                <a:gd name="connsiteX283" fmla="*/ 174120 w 544923"/>
                <a:gd name="connsiteY283" fmla="*/ 118776 h 544923"/>
                <a:gd name="connsiteX284" fmla="*/ 169011 w 544923"/>
                <a:gd name="connsiteY284" fmla="*/ 110262 h 544923"/>
                <a:gd name="connsiteX285" fmla="*/ 147725 w 544923"/>
                <a:gd name="connsiteY285" fmla="*/ 94936 h 544923"/>
                <a:gd name="connsiteX286" fmla="*/ 152834 w 544923"/>
                <a:gd name="connsiteY286" fmla="*/ 117073 h 544923"/>
                <a:gd name="connsiteX287" fmla="*/ 146022 w 544923"/>
                <a:gd name="connsiteY287" fmla="*/ 107708 h 544923"/>
                <a:gd name="connsiteX288" fmla="*/ 121331 w 544923"/>
                <a:gd name="connsiteY288" fmla="*/ 93233 h 544923"/>
                <a:gd name="connsiteX289" fmla="*/ 123034 w 544923"/>
                <a:gd name="connsiteY289" fmla="*/ 104302 h 544923"/>
                <a:gd name="connsiteX290" fmla="*/ 116222 w 544923"/>
                <a:gd name="connsiteY290" fmla="*/ 96639 h 544923"/>
                <a:gd name="connsiteX291" fmla="*/ 84719 w 544923"/>
                <a:gd name="connsiteY291" fmla="*/ 85570 h 544923"/>
                <a:gd name="connsiteX292" fmla="*/ 95787 w 544923"/>
                <a:gd name="connsiteY292" fmla="*/ 117073 h 544923"/>
                <a:gd name="connsiteX293" fmla="*/ 103450 w 544923"/>
                <a:gd name="connsiteY293" fmla="*/ 123885 h 544923"/>
                <a:gd name="connsiteX294" fmla="*/ 92381 w 544923"/>
                <a:gd name="connsiteY294" fmla="*/ 122182 h 544923"/>
                <a:gd name="connsiteX295" fmla="*/ 106856 w 544923"/>
                <a:gd name="connsiteY295" fmla="*/ 146874 h 544923"/>
                <a:gd name="connsiteX296" fmla="*/ 116222 w 544923"/>
                <a:gd name="connsiteY296" fmla="*/ 153685 h 544923"/>
                <a:gd name="connsiteX297" fmla="*/ 94084 w 544923"/>
                <a:gd name="connsiteY297" fmla="*/ 148577 h 544923"/>
                <a:gd name="connsiteX298" fmla="*/ 109410 w 544923"/>
                <a:gd name="connsiteY298" fmla="*/ 169863 h 544923"/>
                <a:gd name="connsiteX299" fmla="*/ 117925 w 544923"/>
                <a:gd name="connsiteY299" fmla="*/ 174972 h 544923"/>
                <a:gd name="connsiteX300" fmla="*/ 97490 w 544923"/>
                <a:gd name="connsiteY300" fmla="*/ 172417 h 544923"/>
                <a:gd name="connsiteX301" fmla="*/ 113667 w 544923"/>
                <a:gd name="connsiteY301" fmla="*/ 191149 h 544923"/>
                <a:gd name="connsiteX302" fmla="*/ 121331 w 544923"/>
                <a:gd name="connsiteY302" fmla="*/ 195406 h 544923"/>
                <a:gd name="connsiteX303" fmla="*/ 101748 w 544923"/>
                <a:gd name="connsiteY303" fmla="*/ 194555 h 544923"/>
                <a:gd name="connsiteX304" fmla="*/ 116222 w 544923"/>
                <a:gd name="connsiteY304" fmla="*/ 209881 h 544923"/>
                <a:gd name="connsiteX305" fmla="*/ 95787 w 544923"/>
                <a:gd name="connsiteY305" fmla="*/ 209881 h 544923"/>
                <a:gd name="connsiteX306" fmla="*/ 110262 w 544923"/>
                <a:gd name="connsiteY306" fmla="*/ 222652 h 544923"/>
                <a:gd name="connsiteX307" fmla="*/ 102599 w 544923"/>
                <a:gd name="connsiteY307" fmla="*/ 220098 h 544923"/>
                <a:gd name="connsiteX308" fmla="*/ 77907 w 544923"/>
                <a:gd name="connsiteY308" fmla="*/ 221801 h 544923"/>
                <a:gd name="connsiteX309" fmla="*/ 94084 w 544923"/>
                <a:gd name="connsiteY309" fmla="*/ 234573 h 544923"/>
                <a:gd name="connsiteX310" fmla="*/ 84719 w 544923"/>
                <a:gd name="connsiteY310" fmla="*/ 232870 h 544923"/>
                <a:gd name="connsiteX311" fmla="*/ 58324 w 544923"/>
                <a:gd name="connsiteY311" fmla="*/ 237127 h 544923"/>
                <a:gd name="connsiteX312" fmla="*/ 77055 w 544923"/>
                <a:gd name="connsiteY312" fmla="*/ 249047 h 544923"/>
                <a:gd name="connsiteX313" fmla="*/ 65987 w 544923"/>
                <a:gd name="connsiteY313" fmla="*/ 247344 h 544923"/>
                <a:gd name="connsiteX314" fmla="*/ 38741 w 544923"/>
                <a:gd name="connsiteY314" fmla="*/ 254156 h 544923"/>
                <a:gd name="connsiteX315" fmla="*/ 47255 w 544923"/>
                <a:gd name="connsiteY315" fmla="*/ 260967 h 544923"/>
                <a:gd name="connsiteX316" fmla="*/ 37038 w 544923"/>
                <a:gd name="connsiteY316" fmla="*/ 260116 h 544923"/>
                <a:gd name="connsiteX317" fmla="*/ 6386 w 544923"/>
                <a:gd name="connsiteY317" fmla="*/ 274590 h 544923"/>
                <a:gd name="connsiteX318" fmla="*/ 37038 w 544923"/>
                <a:gd name="connsiteY318" fmla="*/ 289065 h 544923"/>
                <a:gd name="connsiteX319" fmla="*/ 47255 w 544923"/>
                <a:gd name="connsiteY319" fmla="*/ 288213 h 544923"/>
                <a:gd name="connsiteX320" fmla="*/ 38741 w 544923"/>
                <a:gd name="connsiteY320" fmla="*/ 295025 h 544923"/>
                <a:gd name="connsiteX321" fmla="*/ 65987 w 544923"/>
                <a:gd name="connsiteY321" fmla="*/ 301837 h 544923"/>
                <a:gd name="connsiteX322" fmla="*/ 77055 w 544923"/>
                <a:gd name="connsiteY322" fmla="*/ 300134 h 544923"/>
                <a:gd name="connsiteX323" fmla="*/ 58324 w 544923"/>
                <a:gd name="connsiteY323" fmla="*/ 312054 h 544923"/>
                <a:gd name="connsiteX324" fmla="*/ 84719 w 544923"/>
                <a:gd name="connsiteY324" fmla="*/ 316311 h 544923"/>
                <a:gd name="connsiteX325" fmla="*/ 94084 w 544923"/>
                <a:gd name="connsiteY325" fmla="*/ 314608 h 544923"/>
                <a:gd name="connsiteX326" fmla="*/ 77907 w 544923"/>
                <a:gd name="connsiteY326" fmla="*/ 327380 h 544923"/>
                <a:gd name="connsiteX327" fmla="*/ 102599 w 544923"/>
                <a:gd name="connsiteY327" fmla="*/ 329083 h 544923"/>
                <a:gd name="connsiteX328" fmla="*/ 110262 w 544923"/>
                <a:gd name="connsiteY328" fmla="*/ 326528 h 544923"/>
                <a:gd name="connsiteX329" fmla="*/ 95787 w 544923"/>
                <a:gd name="connsiteY329" fmla="*/ 339300 h 544923"/>
                <a:gd name="connsiteX330" fmla="*/ 116222 w 544923"/>
                <a:gd name="connsiteY330" fmla="*/ 339300 h 544923"/>
                <a:gd name="connsiteX331" fmla="*/ 101748 w 544923"/>
                <a:gd name="connsiteY331" fmla="*/ 354626 h 544923"/>
                <a:gd name="connsiteX332" fmla="*/ 121331 w 544923"/>
                <a:gd name="connsiteY332" fmla="*/ 353775 h 544923"/>
                <a:gd name="connsiteX333" fmla="*/ 113667 w 544923"/>
                <a:gd name="connsiteY333" fmla="*/ 358032 h 544923"/>
                <a:gd name="connsiteX334" fmla="*/ 97490 w 544923"/>
                <a:gd name="connsiteY334" fmla="*/ 376763 h 544923"/>
                <a:gd name="connsiteX335" fmla="*/ 117925 w 544923"/>
                <a:gd name="connsiteY335" fmla="*/ 374209 h 544923"/>
                <a:gd name="connsiteX336" fmla="*/ 109410 w 544923"/>
                <a:gd name="connsiteY336" fmla="*/ 379318 h 544923"/>
                <a:gd name="connsiteX337" fmla="*/ 94084 w 544923"/>
                <a:gd name="connsiteY337" fmla="*/ 400604 h 544923"/>
                <a:gd name="connsiteX338" fmla="*/ 116222 w 544923"/>
                <a:gd name="connsiteY338" fmla="*/ 395495 h 544923"/>
                <a:gd name="connsiteX339" fmla="*/ 106856 w 544923"/>
                <a:gd name="connsiteY339" fmla="*/ 402307 h 544923"/>
                <a:gd name="connsiteX340" fmla="*/ 92381 w 544923"/>
                <a:gd name="connsiteY340" fmla="*/ 426999 h 544923"/>
                <a:gd name="connsiteX341" fmla="*/ 103450 w 544923"/>
                <a:gd name="connsiteY341" fmla="*/ 425296 h 544923"/>
                <a:gd name="connsiteX342" fmla="*/ 95787 w 544923"/>
                <a:gd name="connsiteY342" fmla="*/ 432107 h 544923"/>
                <a:gd name="connsiteX343" fmla="*/ 84719 w 544923"/>
                <a:gd name="connsiteY343" fmla="*/ 463611 h 544923"/>
                <a:gd name="connsiteX344" fmla="*/ 116222 w 544923"/>
                <a:gd name="connsiteY344" fmla="*/ 452542 h 544923"/>
                <a:gd name="connsiteX345" fmla="*/ 123034 w 544923"/>
                <a:gd name="connsiteY345" fmla="*/ 444879 h 544923"/>
                <a:gd name="connsiteX346" fmla="*/ 121331 w 544923"/>
                <a:gd name="connsiteY346" fmla="*/ 455948 h 544923"/>
                <a:gd name="connsiteX347" fmla="*/ 146022 w 544923"/>
                <a:gd name="connsiteY347" fmla="*/ 441473 h 544923"/>
                <a:gd name="connsiteX348" fmla="*/ 152834 w 544923"/>
                <a:gd name="connsiteY348" fmla="*/ 432107 h 544923"/>
                <a:gd name="connsiteX349" fmla="*/ 147725 w 544923"/>
                <a:gd name="connsiteY349" fmla="*/ 454245 h 544923"/>
                <a:gd name="connsiteX350" fmla="*/ 169011 w 544923"/>
                <a:gd name="connsiteY350" fmla="*/ 438919 h 544923"/>
                <a:gd name="connsiteX351" fmla="*/ 174120 w 544923"/>
                <a:gd name="connsiteY351" fmla="*/ 430404 h 544923"/>
                <a:gd name="connsiteX352" fmla="*/ 171565 w 544923"/>
                <a:gd name="connsiteY352" fmla="*/ 450839 h 544923"/>
                <a:gd name="connsiteX353" fmla="*/ 190297 w 544923"/>
                <a:gd name="connsiteY353" fmla="*/ 434662 h 544923"/>
                <a:gd name="connsiteX354" fmla="*/ 194555 w 544923"/>
                <a:gd name="connsiteY354" fmla="*/ 426999 h 544923"/>
                <a:gd name="connsiteX355" fmla="*/ 193703 w 544923"/>
                <a:gd name="connsiteY355" fmla="*/ 446582 h 544923"/>
                <a:gd name="connsiteX356" fmla="*/ 209029 w 544923"/>
                <a:gd name="connsiteY356" fmla="*/ 432107 h 544923"/>
                <a:gd name="connsiteX357" fmla="*/ 209029 w 544923"/>
                <a:gd name="connsiteY357" fmla="*/ 452542 h 544923"/>
                <a:gd name="connsiteX358" fmla="*/ 221801 w 544923"/>
                <a:gd name="connsiteY358" fmla="*/ 438067 h 544923"/>
                <a:gd name="connsiteX359" fmla="*/ 219247 w 544923"/>
                <a:gd name="connsiteY359" fmla="*/ 445730 h 544923"/>
                <a:gd name="connsiteX360" fmla="*/ 220950 w 544923"/>
                <a:gd name="connsiteY360" fmla="*/ 470422 h 544923"/>
                <a:gd name="connsiteX361" fmla="*/ 233721 w 544923"/>
                <a:gd name="connsiteY361" fmla="*/ 454245 h 544923"/>
                <a:gd name="connsiteX362" fmla="*/ 232018 w 544923"/>
                <a:gd name="connsiteY362" fmla="*/ 463611 h 544923"/>
                <a:gd name="connsiteX363" fmla="*/ 236275 w 544923"/>
                <a:gd name="connsiteY363" fmla="*/ 490005 h 544923"/>
                <a:gd name="connsiteX364" fmla="*/ 248195 w 544923"/>
                <a:gd name="connsiteY364" fmla="*/ 471274 h 544923"/>
                <a:gd name="connsiteX365" fmla="*/ 246493 w 544923"/>
                <a:gd name="connsiteY365" fmla="*/ 482342 h 544923"/>
                <a:gd name="connsiteX366" fmla="*/ 253304 w 544923"/>
                <a:gd name="connsiteY366" fmla="*/ 509589 h 544923"/>
                <a:gd name="connsiteX367" fmla="*/ 260116 w 544923"/>
                <a:gd name="connsiteY367" fmla="*/ 501074 h 544923"/>
                <a:gd name="connsiteX368" fmla="*/ 259265 w 544923"/>
                <a:gd name="connsiteY368" fmla="*/ 511291 h 544923"/>
                <a:gd name="connsiteX369" fmla="*/ 273739 w 544923"/>
                <a:gd name="connsiteY369" fmla="*/ 541943 h 544923"/>
                <a:gd name="connsiteX370" fmla="*/ 288213 w 544923"/>
                <a:gd name="connsiteY370" fmla="*/ 511291 h 544923"/>
                <a:gd name="connsiteX371" fmla="*/ 287362 w 544923"/>
                <a:gd name="connsiteY371" fmla="*/ 501074 h 544923"/>
                <a:gd name="connsiteX372" fmla="*/ 294173 w 544923"/>
                <a:gd name="connsiteY372" fmla="*/ 509589 h 544923"/>
                <a:gd name="connsiteX373" fmla="*/ 300985 w 544923"/>
                <a:gd name="connsiteY373" fmla="*/ 482342 h 544923"/>
                <a:gd name="connsiteX374" fmla="*/ 299282 w 544923"/>
                <a:gd name="connsiteY374" fmla="*/ 471274 h 544923"/>
                <a:gd name="connsiteX375" fmla="*/ 311202 w 544923"/>
                <a:gd name="connsiteY375" fmla="*/ 490005 h 544923"/>
                <a:gd name="connsiteX376" fmla="*/ 315460 w 544923"/>
                <a:gd name="connsiteY376" fmla="*/ 463611 h 544923"/>
                <a:gd name="connsiteX377" fmla="*/ 313757 w 544923"/>
                <a:gd name="connsiteY377" fmla="*/ 454245 h 544923"/>
                <a:gd name="connsiteX378" fmla="*/ 326528 w 544923"/>
                <a:gd name="connsiteY378" fmla="*/ 471274 h 544923"/>
                <a:gd name="connsiteX379" fmla="*/ 328231 w 544923"/>
                <a:gd name="connsiteY379" fmla="*/ 446582 h 544923"/>
                <a:gd name="connsiteX380" fmla="*/ 325677 w 544923"/>
                <a:gd name="connsiteY380" fmla="*/ 438067 h 544923"/>
                <a:gd name="connsiteX381" fmla="*/ 338449 w 544923"/>
                <a:gd name="connsiteY381" fmla="*/ 452542 h 544923"/>
                <a:gd name="connsiteX382" fmla="*/ 338449 w 544923"/>
                <a:gd name="connsiteY382" fmla="*/ 432107 h 544923"/>
                <a:gd name="connsiteX383" fmla="*/ 353774 w 544923"/>
                <a:gd name="connsiteY383" fmla="*/ 446582 h 544923"/>
                <a:gd name="connsiteX384" fmla="*/ 352923 w 544923"/>
                <a:gd name="connsiteY384" fmla="*/ 426999 h 544923"/>
                <a:gd name="connsiteX385" fmla="*/ 357180 w 544923"/>
                <a:gd name="connsiteY385" fmla="*/ 434662 h 544923"/>
                <a:gd name="connsiteX386" fmla="*/ 375912 w 544923"/>
                <a:gd name="connsiteY386" fmla="*/ 450839 h 544923"/>
                <a:gd name="connsiteX387" fmla="*/ 373358 w 544923"/>
                <a:gd name="connsiteY387" fmla="*/ 430404 h 544923"/>
                <a:gd name="connsiteX388" fmla="*/ 378467 w 544923"/>
                <a:gd name="connsiteY388" fmla="*/ 438919 h 544923"/>
                <a:gd name="connsiteX389" fmla="*/ 399753 w 544923"/>
                <a:gd name="connsiteY389" fmla="*/ 454245 h 544923"/>
                <a:gd name="connsiteX390" fmla="*/ 394644 w 544923"/>
                <a:gd name="connsiteY390" fmla="*/ 432107 h 544923"/>
                <a:gd name="connsiteX391" fmla="*/ 401455 w 544923"/>
                <a:gd name="connsiteY391" fmla="*/ 441473 h 544923"/>
                <a:gd name="connsiteX392" fmla="*/ 426147 w 544923"/>
                <a:gd name="connsiteY392" fmla="*/ 455948 h 544923"/>
                <a:gd name="connsiteX393" fmla="*/ 424444 w 544923"/>
                <a:gd name="connsiteY393" fmla="*/ 444879 h 544923"/>
                <a:gd name="connsiteX394" fmla="*/ 431256 w 544923"/>
                <a:gd name="connsiteY394" fmla="*/ 452542 h 544923"/>
                <a:gd name="connsiteX395" fmla="*/ 462759 w 544923"/>
                <a:gd name="connsiteY395" fmla="*/ 463611 h 544923"/>
                <a:gd name="connsiteX396" fmla="*/ 451690 w 544923"/>
                <a:gd name="connsiteY396" fmla="*/ 432107 h 544923"/>
                <a:gd name="connsiteX397" fmla="*/ 444027 w 544923"/>
                <a:gd name="connsiteY397" fmla="*/ 425296 h 544923"/>
                <a:gd name="connsiteX398" fmla="*/ 455096 w 544923"/>
                <a:gd name="connsiteY398" fmla="*/ 426999 h 544923"/>
                <a:gd name="connsiteX399" fmla="*/ 440622 w 544923"/>
                <a:gd name="connsiteY399" fmla="*/ 402307 h 544923"/>
                <a:gd name="connsiteX400" fmla="*/ 431256 w 544923"/>
                <a:gd name="connsiteY400" fmla="*/ 395495 h 544923"/>
                <a:gd name="connsiteX401" fmla="*/ 453393 w 544923"/>
                <a:gd name="connsiteY401" fmla="*/ 400604 h 544923"/>
                <a:gd name="connsiteX402" fmla="*/ 438068 w 544923"/>
                <a:gd name="connsiteY402" fmla="*/ 379318 h 544923"/>
                <a:gd name="connsiteX403" fmla="*/ 429553 w 544923"/>
                <a:gd name="connsiteY403" fmla="*/ 374209 h 544923"/>
                <a:gd name="connsiteX404" fmla="*/ 449987 w 544923"/>
                <a:gd name="connsiteY404" fmla="*/ 376763 h 544923"/>
                <a:gd name="connsiteX405" fmla="*/ 433810 w 544923"/>
                <a:gd name="connsiteY405" fmla="*/ 358032 h 544923"/>
                <a:gd name="connsiteX406" fmla="*/ 426147 w 544923"/>
                <a:gd name="connsiteY406" fmla="*/ 353775 h 544923"/>
                <a:gd name="connsiteX407" fmla="*/ 445730 w 544923"/>
                <a:gd name="connsiteY407" fmla="*/ 354626 h 544923"/>
                <a:gd name="connsiteX408" fmla="*/ 431256 w 544923"/>
                <a:gd name="connsiteY408" fmla="*/ 339300 h 544923"/>
                <a:gd name="connsiteX409" fmla="*/ 451690 w 544923"/>
                <a:gd name="connsiteY409" fmla="*/ 339300 h 544923"/>
                <a:gd name="connsiteX410" fmla="*/ 437216 w 544923"/>
                <a:gd name="connsiteY410" fmla="*/ 326528 h 544923"/>
                <a:gd name="connsiteX411" fmla="*/ 444879 w 544923"/>
                <a:gd name="connsiteY411" fmla="*/ 329083 h 544923"/>
                <a:gd name="connsiteX412" fmla="*/ 469571 w 544923"/>
                <a:gd name="connsiteY412" fmla="*/ 327380 h 544923"/>
                <a:gd name="connsiteX413" fmla="*/ 453393 w 544923"/>
                <a:gd name="connsiteY413" fmla="*/ 314608 h 544923"/>
                <a:gd name="connsiteX414" fmla="*/ 462759 w 544923"/>
                <a:gd name="connsiteY414" fmla="*/ 316311 h 544923"/>
                <a:gd name="connsiteX415" fmla="*/ 489154 w 544923"/>
                <a:gd name="connsiteY415" fmla="*/ 312054 h 544923"/>
                <a:gd name="connsiteX416" fmla="*/ 470422 w 544923"/>
                <a:gd name="connsiteY416" fmla="*/ 300134 h 544923"/>
                <a:gd name="connsiteX417" fmla="*/ 481491 w 544923"/>
                <a:gd name="connsiteY417" fmla="*/ 301837 h 544923"/>
                <a:gd name="connsiteX418" fmla="*/ 508737 w 544923"/>
                <a:gd name="connsiteY418" fmla="*/ 295025 h 544923"/>
                <a:gd name="connsiteX419" fmla="*/ 500223 w 544923"/>
                <a:gd name="connsiteY419" fmla="*/ 288213 h 544923"/>
                <a:gd name="connsiteX420" fmla="*/ 510440 w 544923"/>
                <a:gd name="connsiteY420" fmla="*/ 289065 h 544923"/>
                <a:gd name="connsiteX421" fmla="*/ 541092 w 544923"/>
                <a:gd name="connsiteY421" fmla="*/ 274590 h 544923"/>
                <a:gd name="connsiteX422" fmla="*/ 510440 w 544923"/>
                <a:gd name="connsiteY422" fmla="*/ 259264 h 54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44923" h="544923">
                  <a:moveTo>
                    <a:pt x="272036" y="273739"/>
                  </a:moveTo>
                  <a:lnTo>
                    <a:pt x="272036" y="273739"/>
                  </a:lnTo>
                  <a:lnTo>
                    <a:pt x="272887"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887" y="274590"/>
                  </a:lnTo>
                  <a:lnTo>
                    <a:pt x="272036" y="273739"/>
                  </a:lnTo>
                  <a:close/>
                  <a:moveTo>
                    <a:pt x="272036" y="273739"/>
                  </a:moveTo>
                  <a:lnTo>
                    <a:pt x="272036" y="273739"/>
                  </a:lnTo>
                  <a:lnTo>
                    <a:pt x="272036" y="273739"/>
                  </a:lnTo>
                  <a:lnTo>
                    <a:pt x="272036" y="274590"/>
                  </a:lnTo>
                  <a:lnTo>
                    <a:pt x="272036" y="273739"/>
                  </a:lnTo>
                  <a:close/>
                  <a:moveTo>
                    <a:pt x="272036" y="273739"/>
                  </a:moveTo>
                  <a:lnTo>
                    <a:pt x="272036" y="273739"/>
                  </a:lnTo>
                  <a:close/>
                  <a:moveTo>
                    <a:pt x="272036" y="275442"/>
                  </a:moveTo>
                  <a:lnTo>
                    <a:pt x="272036" y="274590"/>
                  </a:lnTo>
                  <a:lnTo>
                    <a:pt x="272036" y="274590"/>
                  </a:lnTo>
                  <a:lnTo>
                    <a:pt x="272036" y="274590"/>
                  </a:lnTo>
                  <a:lnTo>
                    <a:pt x="272036" y="275442"/>
                  </a:lnTo>
                  <a:close/>
                  <a:moveTo>
                    <a:pt x="272036" y="273739"/>
                  </a:moveTo>
                  <a:lnTo>
                    <a:pt x="272036" y="273739"/>
                  </a:lnTo>
                  <a:lnTo>
                    <a:pt x="271184" y="274590"/>
                  </a:lnTo>
                  <a:lnTo>
                    <a:pt x="272036" y="273739"/>
                  </a:lnTo>
                  <a:close/>
                  <a:moveTo>
                    <a:pt x="272036" y="273739"/>
                  </a:moveTo>
                  <a:lnTo>
                    <a:pt x="272036" y="273739"/>
                  </a:lnTo>
                  <a:lnTo>
                    <a:pt x="272036" y="273739"/>
                  </a:lnTo>
                  <a:lnTo>
                    <a:pt x="272036" y="273739"/>
                  </a:lnTo>
                  <a:lnTo>
                    <a:pt x="272036" y="273739"/>
                  </a:lnTo>
                  <a:close/>
                  <a:moveTo>
                    <a:pt x="272036" y="274590"/>
                  </a:moveTo>
                  <a:lnTo>
                    <a:pt x="272036" y="274590"/>
                  </a:lnTo>
                  <a:lnTo>
                    <a:pt x="272036" y="274590"/>
                  </a:lnTo>
                  <a:lnTo>
                    <a:pt x="272036" y="274590"/>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2036"/>
                  </a:moveTo>
                  <a:lnTo>
                    <a:pt x="272887" y="273739"/>
                  </a:lnTo>
                  <a:lnTo>
                    <a:pt x="272887" y="273739"/>
                  </a:lnTo>
                  <a:lnTo>
                    <a:pt x="272887" y="273739"/>
                  </a:lnTo>
                  <a:lnTo>
                    <a:pt x="272036" y="272036"/>
                  </a:lnTo>
                  <a:close/>
                  <a:moveTo>
                    <a:pt x="272036" y="273739"/>
                  </a:moveTo>
                  <a:lnTo>
                    <a:pt x="272036" y="273739"/>
                  </a:lnTo>
                  <a:lnTo>
                    <a:pt x="272036" y="272036"/>
                  </a:lnTo>
                  <a:lnTo>
                    <a:pt x="272036" y="273739"/>
                  </a:lnTo>
                  <a:close/>
                  <a:moveTo>
                    <a:pt x="272887" y="273739"/>
                  </a:moveTo>
                  <a:lnTo>
                    <a:pt x="272887" y="273739"/>
                  </a:lnTo>
                  <a:lnTo>
                    <a:pt x="272887" y="273739"/>
                  </a:lnTo>
                  <a:lnTo>
                    <a:pt x="272887"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3739" y="272887"/>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lnTo>
                    <a:pt x="272036" y="273739"/>
                  </a:lnTo>
                  <a:close/>
                  <a:moveTo>
                    <a:pt x="272036" y="273739"/>
                  </a:moveTo>
                  <a:lnTo>
                    <a:pt x="272036" y="273739"/>
                  </a:lnTo>
                  <a:lnTo>
                    <a:pt x="270333" y="272887"/>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lnTo>
                    <a:pt x="272036" y="273739"/>
                  </a:lnTo>
                  <a:close/>
                  <a:moveTo>
                    <a:pt x="272036" y="273739"/>
                  </a:moveTo>
                  <a:lnTo>
                    <a:pt x="272036" y="273739"/>
                  </a:ln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close/>
                  <a:moveTo>
                    <a:pt x="272036" y="273739"/>
                  </a:moveTo>
                  <a:lnTo>
                    <a:pt x="272036" y="273739"/>
                  </a:lnTo>
                  <a:lnTo>
                    <a:pt x="272036" y="273739"/>
                  </a:lnTo>
                  <a:close/>
                  <a:moveTo>
                    <a:pt x="510440" y="259264"/>
                  </a:moveTo>
                  <a:lnTo>
                    <a:pt x="500223" y="260116"/>
                  </a:lnTo>
                  <a:cubicBezTo>
                    <a:pt x="506183" y="256710"/>
                    <a:pt x="508737" y="253304"/>
                    <a:pt x="508737" y="253304"/>
                  </a:cubicBezTo>
                  <a:cubicBezTo>
                    <a:pt x="508737" y="253304"/>
                    <a:pt x="499371" y="244790"/>
                    <a:pt x="481491" y="246493"/>
                  </a:cubicBezTo>
                  <a:lnTo>
                    <a:pt x="470422" y="248196"/>
                  </a:lnTo>
                  <a:cubicBezTo>
                    <a:pt x="484045" y="244790"/>
                    <a:pt x="489154" y="236275"/>
                    <a:pt x="489154" y="236275"/>
                  </a:cubicBezTo>
                  <a:cubicBezTo>
                    <a:pt x="489154" y="236275"/>
                    <a:pt x="479788" y="229464"/>
                    <a:pt x="462759" y="232018"/>
                  </a:cubicBezTo>
                  <a:lnTo>
                    <a:pt x="453393" y="233721"/>
                  </a:lnTo>
                  <a:cubicBezTo>
                    <a:pt x="465313" y="229464"/>
                    <a:pt x="469571" y="220949"/>
                    <a:pt x="469571" y="220949"/>
                  </a:cubicBezTo>
                  <a:cubicBezTo>
                    <a:pt x="469571" y="220949"/>
                    <a:pt x="460205" y="214989"/>
                    <a:pt x="444879" y="219247"/>
                  </a:cubicBezTo>
                  <a:lnTo>
                    <a:pt x="437216" y="221801"/>
                  </a:lnTo>
                  <a:cubicBezTo>
                    <a:pt x="448284" y="216692"/>
                    <a:pt x="451690" y="209029"/>
                    <a:pt x="451690" y="209029"/>
                  </a:cubicBezTo>
                  <a:cubicBezTo>
                    <a:pt x="451690" y="209029"/>
                    <a:pt x="443176" y="204772"/>
                    <a:pt x="431256" y="209029"/>
                  </a:cubicBezTo>
                  <a:cubicBezTo>
                    <a:pt x="442325" y="203069"/>
                    <a:pt x="445730" y="193703"/>
                    <a:pt x="445730" y="193703"/>
                  </a:cubicBezTo>
                  <a:cubicBezTo>
                    <a:pt x="445730" y="193703"/>
                    <a:pt x="438068" y="190298"/>
                    <a:pt x="426147" y="194555"/>
                  </a:cubicBezTo>
                  <a:lnTo>
                    <a:pt x="433810" y="190298"/>
                  </a:lnTo>
                  <a:cubicBezTo>
                    <a:pt x="447433" y="182635"/>
                    <a:pt x="449987" y="171566"/>
                    <a:pt x="449987" y="171566"/>
                  </a:cubicBezTo>
                  <a:cubicBezTo>
                    <a:pt x="449987" y="171566"/>
                    <a:pt x="441473" y="169011"/>
                    <a:pt x="429553" y="174120"/>
                  </a:cubicBezTo>
                  <a:lnTo>
                    <a:pt x="438068" y="169011"/>
                  </a:lnTo>
                  <a:cubicBezTo>
                    <a:pt x="451690" y="159646"/>
                    <a:pt x="453393" y="147725"/>
                    <a:pt x="453393" y="147725"/>
                  </a:cubicBezTo>
                  <a:cubicBezTo>
                    <a:pt x="453393" y="147725"/>
                    <a:pt x="444027" y="146022"/>
                    <a:pt x="431256" y="152834"/>
                  </a:cubicBezTo>
                  <a:lnTo>
                    <a:pt x="440622" y="146022"/>
                  </a:lnTo>
                  <a:cubicBezTo>
                    <a:pt x="454245" y="134102"/>
                    <a:pt x="455096" y="121331"/>
                    <a:pt x="455096" y="121331"/>
                  </a:cubicBezTo>
                  <a:cubicBezTo>
                    <a:pt x="455096" y="121331"/>
                    <a:pt x="450839" y="120479"/>
                    <a:pt x="444027" y="123034"/>
                  </a:cubicBezTo>
                  <a:lnTo>
                    <a:pt x="451690" y="116222"/>
                  </a:lnTo>
                  <a:cubicBezTo>
                    <a:pt x="466165" y="101747"/>
                    <a:pt x="462759" y="84719"/>
                    <a:pt x="462759" y="84719"/>
                  </a:cubicBezTo>
                  <a:cubicBezTo>
                    <a:pt x="462759" y="84719"/>
                    <a:pt x="445730" y="81313"/>
                    <a:pt x="431256" y="95787"/>
                  </a:cubicBezTo>
                  <a:lnTo>
                    <a:pt x="424444" y="103450"/>
                  </a:lnTo>
                  <a:cubicBezTo>
                    <a:pt x="426147" y="96639"/>
                    <a:pt x="426147" y="92382"/>
                    <a:pt x="426147" y="92382"/>
                  </a:cubicBezTo>
                  <a:cubicBezTo>
                    <a:pt x="426147" y="92382"/>
                    <a:pt x="413375" y="93233"/>
                    <a:pt x="401455" y="106856"/>
                  </a:cubicBezTo>
                  <a:lnTo>
                    <a:pt x="394644" y="116222"/>
                  </a:lnTo>
                  <a:cubicBezTo>
                    <a:pt x="401455" y="104302"/>
                    <a:pt x="399753" y="94084"/>
                    <a:pt x="399753" y="94084"/>
                  </a:cubicBezTo>
                  <a:cubicBezTo>
                    <a:pt x="399753" y="94084"/>
                    <a:pt x="387832" y="95787"/>
                    <a:pt x="378467" y="109410"/>
                  </a:cubicBezTo>
                  <a:lnTo>
                    <a:pt x="373358" y="117925"/>
                  </a:lnTo>
                  <a:cubicBezTo>
                    <a:pt x="378467" y="106005"/>
                    <a:pt x="375912" y="97490"/>
                    <a:pt x="375912" y="97490"/>
                  </a:cubicBezTo>
                  <a:cubicBezTo>
                    <a:pt x="375912" y="97490"/>
                    <a:pt x="364843" y="100045"/>
                    <a:pt x="357180" y="113668"/>
                  </a:cubicBezTo>
                  <a:lnTo>
                    <a:pt x="352923" y="121331"/>
                  </a:lnTo>
                  <a:cubicBezTo>
                    <a:pt x="357180" y="110262"/>
                    <a:pt x="353774" y="101747"/>
                    <a:pt x="353774" y="101747"/>
                  </a:cubicBezTo>
                  <a:cubicBezTo>
                    <a:pt x="353774" y="101747"/>
                    <a:pt x="345260" y="104302"/>
                    <a:pt x="338449" y="116222"/>
                  </a:cubicBezTo>
                  <a:cubicBezTo>
                    <a:pt x="341854" y="103450"/>
                    <a:pt x="338449" y="95787"/>
                    <a:pt x="338449" y="95787"/>
                  </a:cubicBezTo>
                  <a:cubicBezTo>
                    <a:pt x="338449" y="95787"/>
                    <a:pt x="330785" y="99193"/>
                    <a:pt x="325677" y="110262"/>
                  </a:cubicBezTo>
                  <a:lnTo>
                    <a:pt x="328231" y="102599"/>
                  </a:lnTo>
                  <a:cubicBezTo>
                    <a:pt x="332488" y="87273"/>
                    <a:pt x="326528" y="77907"/>
                    <a:pt x="326528" y="77907"/>
                  </a:cubicBezTo>
                  <a:cubicBezTo>
                    <a:pt x="326528" y="77907"/>
                    <a:pt x="318014" y="82164"/>
                    <a:pt x="313757" y="94084"/>
                  </a:cubicBezTo>
                  <a:lnTo>
                    <a:pt x="315460" y="84719"/>
                  </a:lnTo>
                  <a:cubicBezTo>
                    <a:pt x="318014" y="68541"/>
                    <a:pt x="311202" y="58324"/>
                    <a:pt x="311202" y="58324"/>
                  </a:cubicBezTo>
                  <a:cubicBezTo>
                    <a:pt x="311202" y="58324"/>
                    <a:pt x="302688" y="63433"/>
                    <a:pt x="299282" y="77056"/>
                  </a:cubicBezTo>
                  <a:lnTo>
                    <a:pt x="300985" y="65987"/>
                  </a:lnTo>
                  <a:cubicBezTo>
                    <a:pt x="302688" y="48107"/>
                    <a:pt x="294173" y="38741"/>
                    <a:pt x="294173" y="38741"/>
                  </a:cubicBezTo>
                  <a:cubicBezTo>
                    <a:pt x="294173" y="38741"/>
                    <a:pt x="290767" y="41295"/>
                    <a:pt x="287362" y="47255"/>
                  </a:cubicBezTo>
                  <a:lnTo>
                    <a:pt x="288213" y="37038"/>
                  </a:lnTo>
                  <a:cubicBezTo>
                    <a:pt x="288213" y="16603"/>
                    <a:pt x="273739" y="6386"/>
                    <a:pt x="273739" y="6386"/>
                  </a:cubicBezTo>
                  <a:cubicBezTo>
                    <a:pt x="273739" y="6386"/>
                    <a:pt x="259265" y="15752"/>
                    <a:pt x="259265" y="37038"/>
                  </a:cubicBezTo>
                  <a:lnTo>
                    <a:pt x="260116" y="47255"/>
                  </a:lnTo>
                  <a:cubicBezTo>
                    <a:pt x="256710" y="41295"/>
                    <a:pt x="253304" y="38741"/>
                    <a:pt x="253304" y="38741"/>
                  </a:cubicBezTo>
                  <a:cubicBezTo>
                    <a:pt x="253304" y="38741"/>
                    <a:pt x="244790" y="48107"/>
                    <a:pt x="246493" y="65987"/>
                  </a:cubicBezTo>
                  <a:lnTo>
                    <a:pt x="248195" y="77056"/>
                  </a:lnTo>
                  <a:cubicBezTo>
                    <a:pt x="244790" y="63433"/>
                    <a:pt x="236275" y="58324"/>
                    <a:pt x="236275" y="58324"/>
                  </a:cubicBezTo>
                  <a:cubicBezTo>
                    <a:pt x="236275" y="58324"/>
                    <a:pt x="229464" y="67690"/>
                    <a:pt x="232018" y="84719"/>
                  </a:cubicBezTo>
                  <a:lnTo>
                    <a:pt x="233721" y="94084"/>
                  </a:lnTo>
                  <a:cubicBezTo>
                    <a:pt x="229464" y="82164"/>
                    <a:pt x="220950" y="77907"/>
                    <a:pt x="220950" y="77907"/>
                  </a:cubicBezTo>
                  <a:cubicBezTo>
                    <a:pt x="220950" y="77907"/>
                    <a:pt x="214989" y="87273"/>
                    <a:pt x="219247" y="102599"/>
                  </a:cubicBezTo>
                  <a:lnTo>
                    <a:pt x="221801" y="111113"/>
                  </a:lnTo>
                  <a:cubicBezTo>
                    <a:pt x="216692" y="100045"/>
                    <a:pt x="209029" y="96639"/>
                    <a:pt x="209029" y="96639"/>
                  </a:cubicBezTo>
                  <a:cubicBezTo>
                    <a:pt x="209029" y="96639"/>
                    <a:pt x="204772" y="105153"/>
                    <a:pt x="209029" y="117073"/>
                  </a:cubicBezTo>
                  <a:cubicBezTo>
                    <a:pt x="203069" y="106005"/>
                    <a:pt x="193703" y="102599"/>
                    <a:pt x="193703" y="102599"/>
                  </a:cubicBezTo>
                  <a:cubicBezTo>
                    <a:pt x="193703" y="102599"/>
                    <a:pt x="190297" y="110262"/>
                    <a:pt x="194555" y="122182"/>
                  </a:cubicBezTo>
                  <a:lnTo>
                    <a:pt x="190297" y="114519"/>
                  </a:lnTo>
                  <a:cubicBezTo>
                    <a:pt x="182635" y="100896"/>
                    <a:pt x="171565" y="98342"/>
                    <a:pt x="171565" y="98342"/>
                  </a:cubicBezTo>
                  <a:cubicBezTo>
                    <a:pt x="171565" y="98342"/>
                    <a:pt x="169011" y="106856"/>
                    <a:pt x="174120" y="118776"/>
                  </a:cubicBezTo>
                  <a:lnTo>
                    <a:pt x="169011" y="110262"/>
                  </a:lnTo>
                  <a:cubicBezTo>
                    <a:pt x="159646" y="96639"/>
                    <a:pt x="147725" y="94936"/>
                    <a:pt x="147725" y="94936"/>
                  </a:cubicBezTo>
                  <a:cubicBezTo>
                    <a:pt x="147725" y="94936"/>
                    <a:pt x="146022" y="104302"/>
                    <a:pt x="152834" y="117073"/>
                  </a:cubicBezTo>
                  <a:lnTo>
                    <a:pt x="146022" y="107708"/>
                  </a:lnTo>
                  <a:cubicBezTo>
                    <a:pt x="134102" y="94084"/>
                    <a:pt x="121331" y="93233"/>
                    <a:pt x="121331" y="93233"/>
                  </a:cubicBezTo>
                  <a:cubicBezTo>
                    <a:pt x="121331" y="93233"/>
                    <a:pt x="120479" y="97490"/>
                    <a:pt x="123034" y="104302"/>
                  </a:cubicBezTo>
                  <a:lnTo>
                    <a:pt x="116222" y="96639"/>
                  </a:lnTo>
                  <a:cubicBezTo>
                    <a:pt x="101748" y="82164"/>
                    <a:pt x="84719" y="85570"/>
                    <a:pt x="84719" y="85570"/>
                  </a:cubicBezTo>
                  <a:cubicBezTo>
                    <a:pt x="84719" y="85570"/>
                    <a:pt x="81313" y="102599"/>
                    <a:pt x="95787" y="117073"/>
                  </a:cubicBezTo>
                  <a:lnTo>
                    <a:pt x="103450" y="123885"/>
                  </a:lnTo>
                  <a:cubicBezTo>
                    <a:pt x="96639" y="122182"/>
                    <a:pt x="92381" y="122182"/>
                    <a:pt x="92381" y="122182"/>
                  </a:cubicBezTo>
                  <a:cubicBezTo>
                    <a:pt x="92381" y="122182"/>
                    <a:pt x="93233" y="134954"/>
                    <a:pt x="106856" y="146874"/>
                  </a:cubicBezTo>
                  <a:lnTo>
                    <a:pt x="116222" y="153685"/>
                  </a:lnTo>
                  <a:cubicBezTo>
                    <a:pt x="104302" y="146874"/>
                    <a:pt x="94084" y="148577"/>
                    <a:pt x="94084" y="148577"/>
                  </a:cubicBezTo>
                  <a:cubicBezTo>
                    <a:pt x="94084" y="148577"/>
                    <a:pt x="95787" y="160497"/>
                    <a:pt x="109410" y="169863"/>
                  </a:cubicBezTo>
                  <a:lnTo>
                    <a:pt x="117925" y="174972"/>
                  </a:lnTo>
                  <a:cubicBezTo>
                    <a:pt x="106005" y="169863"/>
                    <a:pt x="97490" y="172417"/>
                    <a:pt x="97490" y="172417"/>
                  </a:cubicBezTo>
                  <a:cubicBezTo>
                    <a:pt x="97490" y="172417"/>
                    <a:pt x="100045" y="183486"/>
                    <a:pt x="113667" y="191149"/>
                  </a:cubicBezTo>
                  <a:lnTo>
                    <a:pt x="121331" y="195406"/>
                  </a:lnTo>
                  <a:cubicBezTo>
                    <a:pt x="110262" y="191149"/>
                    <a:pt x="101748" y="194555"/>
                    <a:pt x="101748" y="194555"/>
                  </a:cubicBezTo>
                  <a:cubicBezTo>
                    <a:pt x="101748" y="194555"/>
                    <a:pt x="104302" y="203069"/>
                    <a:pt x="116222" y="209881"/>
                  </a:cubicBezTo>
                  <a:cubicBezTo>
                    <a:pt x="103450" y="206475"/>
                    <a:pt x="95787" y="209881"/>
                    <a:pt x="95787" y="209881"/>
                  </a:cubicBezTo>
                  <a:cubicBezTo>
                    <a:pt x="95787" y="209881"/>
                    <a:pt x="99193" y="217544"/>
                    <a:pt x="110262" y="222652"/>
                  </a:cubicBezTo>
                  <a:lnTo>
                    <a:pt x="102599" y="220098"/>
                  </a:lnTo>
                  <a:cubicBezTo>
                    <a:pt x="87273" y="215841"/>
                    <a:pt x="77907" y="221801"/>
                    <a:pt x="77907" y="221801"/>
                  </a:cubicBezTo>
                  <a:cubicBezTo>
                    <a:pt x="77907" y="221801"/>
                    <a:pt x="82164" y="229464"/>
                    <a:pt x="94084" y="234573"/>
                  </a:cubicBezTo>
                  <a:lnTo>
                    <a:pt x="84719" y="232870"/>
                  </a:lnTo>
                  <a:cubicBezTo>
                    <a:pt x="68541" y="230315"/>
                    <a:pt x="58324" y="237127"/>
                    <a:pt x="58324" y="237127"/>
                  </a:cubicBezTo>
                  <a:cubicBezTo>
                    <a:pt x="58324" y="237127"/>
                    <a:pt x="63433" y="245641"/>
                    <a:pt x="77055" y="249047"/>
                  </a:cubicBezTo>
                  <a:lnTo>
                    <a:pt x="65987" y="247344"/>
                  </a:lnTo>
                  <a:cubicBezTo>
                    <a:pt x="48106" y="245641"/>
                    <a:pt x="38741" y="254156"/>
                    <a:pt x="38741" y="254156"/>
                  </a:cubicBezTo>
                  <a:cubicBezTo>
                    <a:pt x="38741" y="254156"/>
                    <a:pt x="41295" y="257561"/>
                    <a:pt x="47255" y="260967"/>
                  </a:cubicBezTo>
                  <a:lnTo>
                    <a:pt x="37038" y="260116"/>
                  </a:lnTo>
                  <a:cubicBezTo>
                    <a:pt x="16603" y="260116"/>
                    <a:pt x="6386" y="274590"/>
                    <a:pt x="6386" y="274590"/>
                  </a:cubicBezTo>
                  <a:cubicBezTo>
                    <a:pt x="6386" y="274590"/>
                    <a:pt x="15751" y="289065"/>
                    <a:pt x="37038" y="289065"/>
                  </a:cubicBezTo>
                  <a:lnTo>
                    <a:pt x="47255" y="288213"/>
                  </a:lnTo>
                  <a:cubicBezTo>
                    <a:pt x="41295" y="291619"/>
                    <a:pt x="38741" y="295025"/>
                    <a:pt x="38741" y="295025"/>
                  </a:cubicBezTo>
                  <a:cubicBezTo>
                    <a:pt x="38741" y="295025"/>
                    <a:pt x="48106" y="303539"/>
                    <a:pt x="65987" y="301837"/>
                  </a:cubicBezTo>
                  <a:lnTo>
                    <a:pt x="77055" y="300134"/>
                  </a:lnTo>
                  <a:cubicBezTo>
                    <a:pt x="63433" y="303539"/>
                    <a:pt x="58324" y="312054"/>
                    <a:pt x="58324" y="312054"/>
                  </a:cubicBezTo>
                  <a:cubicBezTo>
                    <a:pt x="58324" y="312054"/>
                    <a:pt x="67690" y="318865"/>
                    <a:pt x="84719" y="316311"/>
                  </a:cubicBezTo>
                  <a:lnTo>
                    <a:pt x="94084" y="314608"/>
                  </a:lnTo>
                  <a:cubicBezTo>
                    <a:pt x="82164" y="318865"/>
                    <a:pt x="77907" y="327380"/>
                    <a:pt x="77907" y="327380"/>
                  </a:cubicBezTo>
                  <a:cubicBezTo>
                    <a:pt x="77907" y="327380"/>
                    <a:pt x="87273" y="333340"/>
                    <a:pt x="102599" y="329083"/>
                  </a:cubicBezTo>
                  <a:lnTo>
                    <a:pt x="110262" y="326528"/>
                  </a:lnTo>
                  <a:cubicBezTo>
                    <a:pt x="99193" y="331637"/>
                    <a:pt x="95787" y="339300"/>
                    <a:pt x="95787" y="339300"/>
                  </a:cubicBezTo>
                  <a:cubicBezTo>
                    <a:pt x="95787" y="339300"/>
                    <a:pt x="104302" y="343557"/>
                    <a:pt x="116222" y="339300"/>
                  </a:cubicBezTo>
                  <a:cubicBezTo>
                    <a:pt x="105153" y="345260"/>
                    <a:pt x="101748" y="354626"/>
                    <a:pt x="101748" y="354626"/>
                  </a:cubicBezTo>
                  <a:cubicBezTo>
                    <a:pt x="101748" y="354626"/>
                    <a:pt x="109410" y="358032"/>
                    <a:pt x="121331" y="353775"/>
                  </a:cubicBezTo>
                  <a:lnTo>
                    <a:pt x="113667" y="358032"/>
                  </a:lnTo>
                  <a:cubicBezTo>
                    <a:pt x="100045" y="365695"/>
                    <a:pt x="97490" y="376763"/>
                    <a:pt x="97490" y="376763"/>
                  </a:cubicBezTo>
                  <a:cubicBezTo>
                    <a:pt x="97490" y="376763"/>
                    <a:pt x="106005" y="379318"/>
                    <a:pt x="117925" y="374209"/>
                  </a:cubicBezTo>
                  <a:lnTo>
                    <a:pt x="109410" y="379318"/>
                  </a:lnTo>
                  <a:cubicBezTo>
                    <a:pt x="95787" y="388684"/>
                    <a:pt x="94084" y="400604"/>
                    <a:pt x="94084" y="400604"/>
                  </a:cubicBezTo>
                  <a:cubicBezTo>
                    <a:pt x="94084" y="400604"/>
                    <a:pt x="103450" y="402307"/>
                    <a:pt x="116222" y="395495"/>
                  </a:cubicBezTo>
                  <a:lnTo>
                    <a:pt x="106856" y="402307"/>
                  </a:lnTo>
                  <a:cubicBezTo>
                    <a:pt x="93233" y="414227"/>
                    <a:pt x="92381" y="426999"/>
                    <a:pt x="92381" y="426999"/>
                  </a:cubicBezTo>
                  <a:cubicBezTo>
                    <a:pt x="92381" y="426999"/>
                    <a:pt x="96639" y="427850"/>
                    <a:pt x="103450" y="425296"/>
                  </a:cubicBezTo>
                  <a:lnTo>
                    <a:pt x="95787" y="432107"/>
                  </a:lnTo>
                  <a:cubicBezTo>
                    <a:pt x="81313" y="446582"/>
                    <a:pt x="84719" y="463611"/>
                    <a:pt x="84719" y="463611"/>
                  </a:cubicBezTo>
                  <a:cubicBezTo>
                    <a:pt x="84719" y="463611"/>
                    <a:pt x="101748" y="467016"/>
                    <a:pt x="116222" y="452542"/>
                  </a:cubicBezTo>
                  <a:lnTo>
                    <a:pt x="123034" y="444879"/>
                  </a:lnTo>
                  <a:cubicBezTo>
                    <a:pt x="121331" y="451690"/>
                    <a:pt x="121331" y="455948"/>
                    <a:pt x="121331" y="455948"/>
                  </a:cubicBezTo>
                  <a:cubicBezTo>
                    <a:pt x="121331" y="455948"/>
                    <a:pt x="134102" y="455096"/>
                    <a:pt x="146022" y="441473"/>
                  </a:cubicBezTo>
                  <a:lnTo>
                    <a:pt x="152834" y="432107"/>
                  </a:lnTo>
                  <a:cubicBezTo>
                    <a:pt x="146022" y="444027"/>
                    <a:pt x="147725" y="454245"/>
                    <a:pt x="147725" y="454245"/>
                  </a:cubicBezTo>
                  <a:cubicBezTo>
                    <a:pt x="147725" y="454245"/>
                    <a:pt x="159646" y="452542"/>
                    <a:pt x="169011" y="438919"/>
                  </a:cubicBezTo>
                  <a:lnTo>
                    <a:pt x="174120" y="430404"/>
                  </a:lnTo>
                  <a:cubicBezTo>
                    <a:pt x="169011" y="442325"/>
                    <a:pt x="171565" y="450839"/>
                    <a:pt x="171565" y="450839"/>
                  </a:cubicBezTo>
                  <a:cubicBezTo>
                    <a:pt x="171565" y="450839"/>
                    <a:pt x="182635" y="448285"/>
                    <a:pt x="190297" y="434662"/>
                  </a:cubicBezTo>
                  <a:lnTo>
                    <a:pt x="194555" y="426999"/>
                  </a:lnTo>
                  <a:cubicBezTo>
                    <a:pt x="190297" y="438067"/>
                    <a:pt x="193703" y="446582"/>
                    <a:pt x="193703" y="446582"/>
                  </a:cubicBezTo>
                  <a:cubicBezTo>
                    <a:pt x="193703" y="446582"/>
                    <a:pt x="202218" y="444027"/>
                    <a:pt x="209029" y="432107"/>
                  </a:cubicBezTo>
                  <a:cubicBezTo>
                    <a:pt x="205623" y="444879"/>
                    <a:pt x="209029" y="452542"/>
                    <a:pt x="209029" y="452542"/>
                  </a:cubicBezTo>
                  <a:cubicBezTo>
                    <a:pt x="209029" y="452542"/>
                    <a:pt x="216692" y="449136"/>
                    <a:pt x="221801" y="438067"/>
                  </a:cubicBezTo>
                  <a:lnTo>
                    <a:pt x="219247" y="445730"/>
                  </a:lnTo>
                  <a:cubicBezTo>
                    <a:pt x="214989" y="461056"/>
                    <a:pt x="220950" y="470422"/>
                    <a:pt x="220950" y="470422"/>
                  </a:cubicBezTo>
                  <a:cubicBezTo>
                    <a:pt x="220950" y="470422"/>
                    <a:pt x="229464" y="466165"/>
                    <a:pt x="233721" y="454245"/>
                  </a:cubicBezTo>
                  <a:lnTo>
                    <a:pt x="232018" y="463611"/>
                  </a:lnTo>
                  <a:cubicBezTo>
                    <a:pt x="229464" y="479788"/>
                    <a:pt x="236275" y="490005"/>
                    <a:pt x="236275" y="490005"/>
                  </a:cubicBezTo>
                  <a:cubicBezTo>
                    <a:pt x="236275" y="490005"/>
                    <a:pt x="244790" y="484897"/>
                    <a:pt x="248195" y="471274"/>
                  </a:cubicBezTo>
                  <a:lnTo>
                    <a:pt x="246493" y="482342"/>
                  </a:lnTo>
                  <a:cubicBezTo>
                    <a:pt x="244790" y="500223"/>
                    <a:pt x="253304" y="509589"/>
                    <a:pt x="253304" y="509589"/>
                  </a:cubicBezTo>
                  <a:cubicBezTo>
                    <a:pt x="253304" y="509589"/>
                    <a:pt x="256710" y="507034"/>
                    <a:pt x="260116" y="501074"/>
                  </a:cubicBezTo>
                  <a:lnTo>
                    <a:pt x="259265" y="511291"/>
                  </a:lnTo>
                  <a:cubicBezTo>
                    <a:pt x="259265" y="531726"/>
                    <a:pt x="273739" y="541943"/>
                    <a:pt x="273739" y="541943"/>
                  </a:cubicBezTo>
                  <a:cubicBezTo>
                    <a:pt x="273739" y="541943"/>
                    <a:pt x="288213" y="532578"/>
                    <a:pt x="288213" y="511291"/>
                  </a:cubicBezTo>
                  <a:lnTo>
                    <a:pt x="287362" y="501074"/>
                  </a:lnTo>
                  <a:cubicBezTo>
                    <a:pt x="290767" y="507034"/>
                    <a:pt x="294173" y="509589"/>
                    <a:pt x="294173" y="509589"/>
                  </a:cubicBezTo>
                  <a:cubicBezTo>
                    <a:pt x="294173" y="509589"/>
                    <a:pt x="302688" y="500223"/>
                    <a:pt x="300985" y="482342"/>
                  </a:cubicBezTo>
                  <a:lnTo>
                    <a:pt x="299282" y="471274"/>
                  </a:lnTo>
                  <a:cubicBezTo>
                    <a:pt x="302688" y="484897"/>
                    <a:pt x="311202" y="490005"/>
                    <a:pt x="311202" y="490005"/>
                  </a:cubicBezTo>
                  <a:cubicBezTo>
                    <a:pt x="311202" y="490005"/>
                    <a:pt x="318014" y="480640"/>
                    <a:pt x="315460" y="463611"/>
                  </a:cubicBezTo>
                  <a:lnTo>
                    <a:pt x="313757" y="454245"/>
                  </a:lnTo>
                  <a:cubicBezTo>
                    <a:pt x="318014" y="466165"/>
                    <a:pt x="326528" y="471274"/>
                    <a:pt x="326528" y="471274"/>
                  </a:cubicBezTo>
                  <a:cubicBezTo>
                    <a:pt x="326528" y="471274"/>
                    <a:pt x="332488" y="461908"/>
                    <a:pt x="328231" y="446582"/>
                  </a:cubicBezTo>
                  <a:lnTo>
                    <a:pt x="325677" y="438067"/>
                  </a:lnTo>
                  <a:cubicBezTo>
                    <a:pt x="330785" y="449136"/>
                    <a:pt x="338449" y="452542"/>
                    <a:pt x="338449" y="452542"/>
                  </a:cubicBezTo>
                  <a:cubicBezTo>
                    <a:pt x="338449" y="452542"/>
                    <a:pt x="342706" y="444027"/>
                    <a:pt x="338449" y="432107"/>
                  </a:cubicBezTo>
                  <a:cubicBezTo>
                    <a:pt x="344409" y="443176"/>
                    <a:pt x="353774" y="446582"/>
                    <a:pt x="353774" y="446582"/>
                  </a:cubicBezTo>
                  <a:cubicBezTo>
                    <a:pt x="353774" y="446582"/>
                    <a:pt x="357180" y="438919"/>
                    <a:pt x="352923" y="426999"/>
                  </a:cubicBezTo>
                  <a:lnTo>
                    <a:pt x="357180" y="434662"/>
                  </a:lnTo>
                  <a:cubicBezTo>
                    <a:pt x="364843" y="448285"/>
                    <a:pt x="375912" y="450839"/>
                    <a:pt x="375912" y="450839"/>
                  </a:cubicBezTo>
                  <a:cubicBezTo>
                    <a:pt x="375912" y="450839"/>
                    <a:pt x="378467" y="442325"/>
                    <a:pt x="373358" y="430404"/>
                  </a:cubicBezTo>
                  <a:lnTo>
                    <a:pt x="378467" y="438919"/>
                  </a:lnTo>
                  <a:cubicBezTo>
                    <a:pt x="387832" y="452542"/>
                    <a:pt x="399753" y="454245"/>
                    <a:pt x="399753" y="454245"/>
                  </a:cubicBezTo>
                  <a:cubicBezTo>
                    <a:pt x="399753" y="454245"/>
                    <a:pt x="401455" y="444879"/>
                    <a:pt x="394644" y="432107"/>
                  </a:cubicBezTo>
                  <a:lnTo>
                    <a:pt x="401455" y="441473"/>
                  </a:lnTo>
                  <a:cubicBezTo>
                    <a:pt x="413375" y="455096"/>
                    <a:pt x="426147" y="455948"/>
                    <a:pt x="426147" y="455948"/>
                  </a:cubicBezTo>
                  <a:cubicBezTo>
                    <a:pt x="426147" y="455948"/>
                    <a:pt x="426998" y="451690"/>
                    <a:pt x="424444" y="444879"/>
                  </a:cubicBezTo>
                  <a:lnTo>
                    <a:pt x="431256" y="452542"/>
                  </a:lnTo>
                  <a:cubicBezTo>
                    <a:pt x="445730" y="467016"/>
                    <a:pt x="462759" y="463611"/>
                    <a:pt x="462759" y="463611"/>
                  </a:cubicBezTo>
                  <a:cubicBezTo>
                    <a:pt x="462759" y="463611"/>
                    <a:pt x="466165" y="446582"/>
                    <a:pt x="451690" y="432107"/>
                  </a:cubicBezTo>
                  <a:lnTo>
                    <a:pt x="444027" y="425296"/>
                  </a:lnTo>
                  <a:cubicBezTo>
                    <a:pt x="450839" y="426999"/>
                    <a:pt x="455096" y="426999"/>
                    <a:pt x="455096" y="426999"/>
                  </a:cubicBezTo>
                  <a:cubicBezTo>
                    <a:pt x="455096" y="426999"/>
                    <a:pt x="454245" y="414227"/>
                    <a:pt x="440622" y="402307"/>
                  </a:cubicBezTo>
                  <a:lnTo>
                    <a:pt x="431256" y="395495"/>
                  </a:lnTo>
                  <a:cubicBezTo>
                    <a:pt x="443176" y="402307"/>
                    <a:pt x="453393" y="400604"/>
                    <a:pt x="453393" y="400604"/>
                  </a:cubicBezTo>
                  <a:cubicBezTo>
                    <a:pt x="453393" y="400604"/>
                    <a:pt x="451690" y="388684"/>
                    <a:pt x="438068" y="379318"/>
                  </a:cubicBezTo>
                  <a:lnTo>
                    <a:pt x="429553" y="374209"/>
                  </a:lnTo>
                  <a:cubicBezTo>
                    <a:pt x="441473" y="379318"/>
                    <a:pt x="449987" y="376763"/>
                    <a:pt x="449987" y="376763"/>
                  </a:cubicBezTo>
                  <a:cubicBezTo>
                    <a:pt x="449987" y="376763"/>
                    <a:pt x="447433" y="365695"/>
                    <a:pt x="433810" y="358032"/>
                  </a:cubicBezTo>
                  <a:lnTo>
                    <a:pt x="426147" y="353775"/>
                  </a:lnTo>
                  <a:cubicBezTo>
                    <a:pt x="437216" y="358032"/>
                    <a:pt x="445730" y="354626"/>
                    <a:pt x="445730" y="354626"/>
                  </a:cubicBezTo>
                  <a:cubicBezTo>
                    <a:pt x="445730" y="354626"/>
                    <a:pt x="443176" y="346112"/>
                    <a:pt x="431256" y="339300"/>
                  </a:cubicBezTo>
                  <a:cubicBezTo>
                    <a:pt x="444027" y="342706"/>
                    <a:pt x="451690" y="339300"/>
                    <a:pt x="451690" y="339300"/>
                  </a:cubicBezTo>
                  <a:cubicBezTo>
                    <a:pt x="451690" y="339300"/>
                    <a:pt x="448284" y="331637"/>
                    <a:pt x="437216" y="326528"/>
                  </a:cubicBezTo>
                  <a:lnTo>
                    <a:pt x="444879" y="329083"/>
                  </a:lnTo>
                  <a:cubicBezTo>
                    <a:pt x="460205" y="333340"/>
                    <a:pt x="469571" y="327380"/>
                    <a:pt x="469571" y="327380"/>
                  </a:cubicBezTo>
                  <a:cubicBezTo>
                    <a:pt x="469571" y="327380"/>
                    <a:pt x="465313" y="319717"/>
                    <a:pt x="453393" y="314608"/>
                  </a:cubicBezTo>
                  <a:lnTo>
                    <a:pt x="462759" y="316311"/>
                  </a:lnTo>
                  <a:cubicBezTo>
                    <a:pt x="478937" y="318865"/>
                    <a:pt x="489154" y="312054"/>
                    <a:pt x="489154" y="312054"/>
                  </a:cubicBezTo>
                  <a:cubicBezTo>
                    <a:pt x="489154" y="312054"/>
                    <a:pt x="484045" y="303539"/>
                    <a:pt x="470422" y="300134"/>
                  </a:cubicBezTo>
                  <a:lnTo>
                    <a:pt x="481491" y="301837"/>
                  </a:lnTo>
                  <a:cubicBezTo>
                    <a:pt x="499371" y="303539"/>
                    <a:pt x="508737" y="295025"/>
                    <a:pt x="508737" y="295025"/>
                  </a:cubicBezTo>
                  <a:cubicBezTo>
                    <a:pt x="508737" y="295025"/>
                    <a:pt x="506183" y="291619"/>
                    <a:pt x="500223" y="288213"/>
                  </a:cubicBezTo>
                  <a:lnTo>
                    <a:pt x="510440" y="289065"/>
                  </a:lnTo>
                  <a:cubicBezTo>
                    <a:pt x="530875" y="289065"/>
                    <a:pt x="541092" y="274590"/>
                    <a:pt x="541092" y="274590"/>
                  </a:cubicBezTo>
                  <a:cubicBezTo>
                    <a:pt x="541092" y="274590"/>
                    <a:pt x="530875" y="259264"/>
                    <a:pt x="510440" y="259264"/>
                  </a:cubicBezTo>
                </a:path>
              </a:pathLst>
            </a:custGeom>
            <a:solidFill>
              <a:srgbClr val="DADADA"/>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7" name="Полилиния: фигура 16">
              <a:extLst>
                <a:ext uri="{FF2B5EF4-FFF2-40B4-BE49-F238E27FC236}">
                  <a16:creationId xmlns:a16="http://schemas.microsoft.com/office/drawing/2014/main" id="{4B96B8A9-B94B-4541-99BB-951BDA9159CC}"/>
                </a:ext>
              </a:extLst>
            </p:cNvPr>
            <p:cNvSpPr/>
            <p:nvPr/>
          </p:nvSpPr>
          <p:spPr>
            <a:xfrm>
              <a:off x="608815" y="1859127"/>
              <a:ext cx="25543" cy="280976"/>
            </a:xfrm>
            <a:custGeom>
              <a:avLst/>
              <a:gdLst>
                <a:gd name="connsiteX0" fmla="*/ 6386 w 25543"/>
                <a:gd name="connsiteY0" fmla="*/ 6386 h 280976"/>
                <a:gd name="connsiteX1" fmla="*/ 6386 w 25543"/>
                <a:gd name="connsiteY1" fmla="*/ 274590 h 280976"/>
                <a:gd name="connsiteX2" fmla="*/ 20860 w 25543"/>
                <a:gd name="connsiteY2" fmla="*/ 37038 h 280976"/>
                <a:gd name="connsiteX3" fmla="*/ 6386 w 25543"/>
                <a:gd name="connsiteY3" fmla="*/ 6386 h 280976"/>
              </a:gdLst>
              <a:ahLst/>
              <a:cxnLst>
                <a:cxn ang="0">
                  <a:pos x="connsiteX0" y="connsiteY0"/>
                </a:cxn>
                <a:cxn ang="0">
                  <a:pos x="connsiteX1" y="connsiteY1"/>
                </a:cxn>
                <a:cxn ang="0">
                  <a:pos x="connsiteX2" y="connsiteY2"/>
                </a:cxn>
                <a:cxn ang="0">
                  <a:pos x="connsiteX3" y="connsiteY3"/>
                </a:cxn>
              </a:cxnLst>
              <a:rect l="l" t="t" r="r" b="b"/>
              <a:pathLst>
                <a:path w="25543" h="280976">
                  <a:moveTo>
                    <a:pt x="6386" y="6386"/>
                  </a:moveTo>
                  <a:lnTo>
                    <a:pt x="6386" y="274590"/>
                  </a:lnTo>
                  <a:lnTo>
                    <a:pt x="20860" y="37038"/>
                  </a:lnTo>
                  <a:cubicBezTo>
                    <a:pt x="20860" y="1660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8" name="Полилиния: фигура 17">
              <a:extLst>
                <a:ext uri="{FF2B5EF4-FFF2-40B4-BE49-F238E27FC236}">
                  <a16:creationId xmlns:a16="http://schemas.microsoft.com/office/drawing/2014/main" id="{3F87025E-38BF-4B98-AAC0-FA2B19BA9A32}"/>
                </a:ext>
              </a:extLst>
            </p:cNvPr>
            <p:cNvSpPr/>
            <p:nvPr/>
          </p:nvSpPr>
          <p:spPr>
            <a:xfrm>
              <a:off x="419794" y="1937962"/>
              <a:ext cx="195832" cy="195832"/>
            </a:xfrm>
            <a:custGeom>
              <a:avLst/>
              <a:gdLst>
                <a:gd name="connsiteX0" fmla="*/ 6386 w 195831"/>
                <a:gd name="connsiteY0" fmla="*/ 6735 h 195831"/>
                <a:gd name="connsiteX1" fmla="*/ 196258 w 195831"/>
                <a:gd name="connsiteY1" fmla="*/ 196606 h 195831"/>
                <a:gd name="connsiteX2" fmla="*/ 38741 w 195831"/>
                <a:gd name="connsiteY2" fmla="*/ 17803 h 195831"/>
                <a:gd name="connsiteX3" fmla="*/ 6386 w 195831"/>
                <a:gd name="connsiteY3" fmla="*/ 6735 h 195831"/>
              </a:gdLst>
              <a:ahLst/>
              <a:cxnLst>
                <a:cxn ang="0">
                  <a:pos x="connsiteX0" y="connsiteY0"/>
                </a:cxn>
                <a:cxn ang="0">
                  <a:pos x="connsiteX1" y="connsiteY1"/>
                </a:cxn>
                <a:cxn ang="0">
                  <a:pos x="connsiteX2" y="connsiteY2"/>
                </a:cxn>
                <a:cxn ang="0">
                  <a:pos x="connsiteX3" y="connsiteY3"/>
                </a:cxn>
              </a:cxnLst>
              <a:rect l="l" t="t" r="r" b="b"/>
              <a:pathLst>
                <a:path w="195831" h="195831">
                  <a:moveTo>
                    <a:pt x="6386" y="6735"/>
                  </a:moveTo>
                  <a:lnTo>
                    <a:pt x="196258" y="196606"/>
                  </a:lnTo>
                  <a:lnTo>
                    <a:pt x="38741" y="17803"/>
                  </a:lnTo>
                  <a:cubicBezTo>
                    <a:pt x="23415" y="3329"/>
                    <a:pt x="6386" y="6735"/>
                    <a:pt x="6386" y="673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19" name="Полилиния: фигура 18">
              <a:extLst>
                <a:ext uri="{FF2B5EF4-FFF2-40B4-BE49-F238E27FC236}">
                  <a16:creationId xmlns:a16="http://schemas.microsoft.com/office/drawing/2014/main" id="{B7F5813C-2087-47C8-A98A-9CF5686411EA}"/>
                </a:ext>
              </a:extLst>
            </p:cNvPr>
            <p:cNvSpPr/>
            <p:nvPr/>
          </p:nvSpPr>
          <p:spPr>
            <a:xfrm>
              <a:off x="340610" y="2112857"/>
              <a:ext cx="280976" cy="25543"/>
            </a:xfrm>
            <a:custGeom>
              <a:avLst/>
              <a:gdLst>
                <a:gd name="connsiteX0" fmla="*/ 6386 w 280976"/>
                <a:gd name="connsiteY0" fmla="*/ 20860 h 25543"/>
                <a:gd name="connsiteX1" fmla="*/ 274590 w 280976"/>
                <a:gd name="connsiteY1" fmla="*/ 20860 h 25543"/>
                <a:gd name="connsiteX2" fmla="*/ 37038 w 280976"/>
                <a:gd name="connsiteY2" fmla="*/ 6386 h 25543"/>
                <a:gd name="connsiteX3" fmla="*/ 6386 w 280976"/>
                <a:gd name="connsiteY3" fmla="*/ 20860 h 25543"/>
              </a:gdLst>
              <a:ahLst/>
              <a:cxnLst>
                <a:cxn ang="0">
                  <a:pos x="connsiteX0" y="connsiteY0"/>
                </a:cxn>
                <a:cxn ang="0">
                  <a:pos x="connsiteX1" y="connsiteY1"/>
                </a:cxn>
                <a:cxn ang="0">
                  <a:pos x="connsiteX2" y="connsiteY2"/>
                </a:cxn>
                <a:cxn ang="0">
                  <a:pos x="connsiteX3" y="connsiteY3"/>
                </a:cxn>
              </a:cxnLst>
              <a:rect l="l" t="t" r="r" b="b"/>
              <a:pathLst>
                <a:path w="280976" h="25543">
                  <a:moveTo>
                    <a:pt x="6386" y="20860"/>
                  </a:moveTo>
                  <a:lnTo>
                    <a:pt x="274590" y="20860"/>
                  </a:lnTo>
                  <a:lnTo>
                    <a:pt x="37038" y="6386"/>
                  </a:lnTo>
                  <a:cubicBezTo>
                    <a:pt x="16603" y="6386"/>
                    <a:pt x="6386" y="20860"/>
                    <a:pt x="6386" y="2086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0" name="Полилиния: фигура 19">
              <a:extLst>
                <a:ext uri="{FF2B5EF4-FFF2-40B4-BE49-F238E27FC236}">
                  <a16:creationId xmlns:a16="http://schemas.microsoft.com/office/drawing/2014/main" id="{327F5C8B-AC39-48E9-87D7-B44BCF91C45D}"/>
                </a:ext>
              </a:extLst>
            </p:cNvPr>
            <p:cNvSpPr/>
            <p:nvPr/>
          </p:nvSpPr>
          <p:spPr>
            <a:xfrm>
              <a:off x="419446" y="2127331"/>
              <a:ext cx="195832" cy="195832"/>
            </a:xfrm>
            <a:custGeom>
              <a:avLst/>
              <a:gdLst>
                <a:gd name="connsiteX0" fmla="*/ 6735 w 195831"/>
                <a:gd name="connsiteY0" fmla="*/ 196258 h 195831"/>
                <a:gd name="connsiteX1" fmla="*/ 196606 w 195831"/>
                <a:gd name="connsiteY1" fmla="*/ 6386 h 195831"/>
                <a:gd name="connsiteX2" fmla="*/ 17803 w 195831"/>
                <a:gd name="connsiteY2" fmla="*/ 163903 h 195831"/>
                <a:gd name="connsiteX3" fmla="*/ 6735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6735" y="196258"/>
                  </a:moveTo>
                  <a:lnTo>
                    <a:pt x="196606" y="6386"/>
                  </a:lnTo>
                  <a:lnTo>
                    <a:pt x="17803" y="163903"/>
                  </a:lnTo>
                  <a:cubicBezTo>
                    <a:pt x="3329" y="178377"/>
                    <a:pt x="6735" y="196258"/>
                    <a:pt x="6735"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1" name="Полилиния: фигура 20">
              <a:extLst>
                <a:ext uri="{FF2B5EF4-FFF2-40B4-BE49-F238E27FC236}">
                  <a16:creationId xmlns:a16="http://schemas.microsoft.com/office/drawing/2014/main" id="{40A96859-EB55-4D91-BA6C-C6AC9D0D01BD}"/>
                </a:ext>
              </a:extLst>
            </p:cNvPr>
            <p:cNvSpPr/>
            <p:nvPr/>
          </p:nvSpPr>
          <p:spPr>
            <a:xfrm>
              <a:off x="594340" y="2127331"/>
              <a:ext cx="25543" cy="280976"/>
            </a:xfrm>
            <a:custGeom>
              <a:avLst/>
              <a:gdLst>
                <a:gd name="connsiteX0" fmla="*/ 20860 w 25543"/>
                <a:gd name="connsiteY0" fmla="*/ 274590 h 280976"/>
                <a:gd name="connsiteX1" fmla="*/ 20860 w 25543"/>
                <a:gd name="connsiteY1" fmla="*/ 6386 h 280976"/>
                <a:gd name="connsiteX2" fmla="*/ 6386 w 25543"/>
                <a:gd name="connsiteY2" fmla="*/ 243938 h 280976"/>
                <a:gd name="connsiteX3" fmla="*/ 20860 w 25543"/>
                <a:gd name="connsiteY3" fmla="*/ 274590 h 280976"/>
              </a:gdLst>
              <a:ahLst/>
              <a:cxnLst>
                <a:cxn ang="0">
                  <a:pos x="connsiteX0" y="connsiteY0"/>
                </a:cxn>
                <a:cxn ang="0">
                  <a:pos x="connsiteX1" y="connsiteY1"/>
                </a:cxn>
                <a:cxn ang="0">
                  <a:pos x="connsiteX2" y="connsiteY2"/>
                </a:cxn>
                <a:cxn ang="0">
                  <a:pos x="connsiteX3" y="connsiteY3"/>
                </a:cxn>
              </a:cxnLst>
              <a:rect l="l" t="t" r="r" b="b"/>
              <a:pathLst>
                <a:path w="25543" h="280976">
                  <a:moveTo>
                    <a:pt x="20860" y="274590"/>
                  </a:moveTo>
                  <a:lnTo>
                    <a:pt x="20860" y="6386"/>
                  </a:lnTo>
                  <a:lnTo>
                    <a:pt x="6386" y="243938"/>
                  </a:lnTo>
                  <a:cubicBezTo>
                    <a:pt x="6386" y="264373"/>
                    <a:pt x="20860" y="274590"/>
                    <a:pt x="20860" y="27459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2" name="Полилиния: фигура 21">
              <a:extLst>
                <a:ext uri="{FF2B5EF4-FFF2-40B4-BE49-F238E27FC236}">
                  <a16:creationId xmlns:a16="http://schemas.microsoft.com/office/drawing/2014/main" id="{EE1946DD-57A8-4674-808E-383F4CD11A0F}"/>
                </a:ext>
              </a:extLst>
            </p:cNvPr>
            <p:cNvSpPr/>
            <p:nvPr/>
          </p:nvSpPr>
          <p:spPr>
            <a:xfrm>
              <a:off x="608815" y="2127331"/>
              <a:ext cx="195832" cy="195832"/>
            </a:xfrm>
            <a:custGeom>
              <a:avLst/>
              <a:gdLst>
                <a:gd name="connsiteX0" fmla="*/ 196258 w 195831"/>
                <a:gd name="connsiteY0" fmla="*/ 196258 h 195831"/>
                <a:gd name="connsiteX1" fmla="*/ 6386 w 195831"/>
                <a:gd name="connsiteY1" fmla="*/ 6386 h 195831"/>
                <a:gd name="connsiteX2" fmla="*/ 163903 w 195831"/>
                <a:gd name="connsiteY2" fmla="*/ 185189 h 195831"/>
                <a:gd name="connsiteX3" fmla="*/ 196258 w 195831"/>
                <a:gd name="connsiteY3" fmla="*/ 196258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196258"/>
                  </a:moveTo>
                  <a:lnTo>
                    <a:pt x="6386" y="6386"/>
                  </a:lnTo>
                  <a:lnTo>
                    <a:pt x="163903" y="185189"/>
                  </a:lnTo>
                  <a:cubicBezTo>
                    <a:pt x="179229" y="199663"/>
                    <a:pt x="196258" y="196258"/>
                    <a:pt x="196258" y="196258"/>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3" name="Полилиния: фигура 22">
              <a:extLst>
                <a:ext uri="{FF2B5EF4-FFF2-40B4-BE49-F238E27FC236}">
                  <a16:creationId xmlns:a16="http://schemas.microsoft.com/office/drawing/2014/main" id="{C36C816E-C5B0-4433-88E5-E086324795EA}"/>
                </a:ext>
              </a:extLst>
            </p:cNvPr>
            <p:cNvSpPr/>
            <p:nvPr/>
          </p:nvSpPr>
          <p:spPr>
            <a:xfrm>
              <a:off x="608815" y="2127331"/>
              <a:ext cx="280976" cy="25543"/>
            </a:xfrm>
            <a:custGeom>
              <a:avLst/>
              <a:gdLst>
                <a:gd name="connsiteX0" fmla="*/ 274590 w 280976"/>
                <a:gd name="connsiteY0" fmla="*/ 6386 h 25543"/>
                <a:gd name="connsiteX1" fmla="*/ 6386 w 280976"/>
                <a:gd name="connsiteY1" fmla="*/ 6386 h 25543"/>
                <a:gd name="connsiteX2" fmla="*/ 243938 w 280976"/>
                <a:gd name="connsiteY2" fmla="*/ 20860 h 25543"/>
                <a:gd name="connsiteX3" fmla="*/ 274590 w 280976"/>
                <a:gd name="connsiteY3" fmla="*/ 6386 h 25543"/>
              </a:gdLst>
              <a:ahLst/>
              <a:cxnLst>
                <a:cxn ang="0">
                  <a:pos x="connsiteX0" y="connsiteY0"/>
                </a:cxn>
                <a:cxn ang="0">
                  <a:pos x="connsiteX1" y="connsiteY1"/>
                </a:cxn>
                <a:cxn ang="0">
                  <a:pos x="connsiteX2" y="connsiteY2"/>
                </a:cxn>
                <a:cxn ang="0">
                  <a:pos x="connsiteX3" y="connsiteY3"/>
                </a:cxn>
              </a:cxnLst>
              <a:rect l="l" t="t" r="r" b="b"/>
              <a:pathLst>
                <a:path w="280976" h="25543">
                  <a:moveTo>
                    <a:pt x="274590" y="6386"/>
                  </a:moveTo>
                  <a:lnTo>
                    <a:pt x="6386" y="6386"/>
                  </a:lnTo>
                  <a:lnTo>
                    <a:pt x="243938" y="20860"/>
                  </a:lnTo>
                  <a:cubicBezTo>
                    <a:pt x="264373" y="20860"/>
                    <a:pt x="274590" y="6386"/>
                    <a:pt x="27459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4" name="Полилиния: фигура 23">
              <a:extLst>
                <a:ext uri="{FF2B5EF4-FFF2-40B4-BE49-F238E27FC236}">
                  <a16:creationId xmlns:a16="http://schemas.microsoft.com/office/drawing/2014/main" id="{135E4DC7-9F86-4798-A6C2-CCEB3134D5FC}"/>
                </a:ext>
              </a:extLst>
            </p:cNvPr>
            <p:cNvSpPr/>
            <p:nvPr/>
          </p:nvSpPr>
          <p:spPr>
            <a:xfrm>
              <a:off x="608815" y="1938311"/>
              <a:ext cx="195832" cy="195832"/>
            </a:xfrm>
            <a:custGeom>
              <a:avLst/>
              <a:gdLst>
                <a:gd name="connsiteX0" fmla="*/ 196258 w 195831"/>
                <a:gd name="connsiteY0" fmla="*/ 6386 h 195831"/>
                <a:gd name="connsiteX1" fmla="*/ 6386 w 195831"/>
                <a:gd name="connsiteY1" fmla="*/ 196258 h 195831"/>
                <a:gd name="connsiteX2" fmla="*/ 185189 w 195831"/>
                <a:gd name="connsiteY2" fmla="*/ 38741 h 195831"/>
                <a:gd name="connsiteX3" fmla="*/ 196258 w 195831"/>
                <a:gd name="connsiteY3" fmla="*/ 6386 h 195831"/>
              </a:gdLst>
              <a:ahLst/>
              <a:cxnLst>
                <a:cxn ang="0">
                  <a:pos x="connsiteX0" y="connsiteY0"/>
                </a:cxn>
                <a:cxn ang="0">
                  <a:pos x="connsiteX1" y="connsiteY1"/>
                </a:cxn>
                <a:cxn ang="0">
                  <a:pos x="connsiteX2" y="connsiteY2"/>
                </a:cxn>
                <a:cxn ang="0">
                  <a:pos x="connsiteX3" y="connsiteY3"/>
                </a:cxn>
              </a:cxnLst>
              <a:rect l="l" t="t" r="r" b="b"/>
              <a:pathLst>
                <a:path w="195831" h="195831">
                  <a:moveTo>
                    <a:pt x="196258" y="6386"/>
                  </a:moveTo>
                  <a:lnTo>
                    <a:pt x="6386" y="196258"/>
                  </a:lnTo>
                  <a:lnTo>
                    <a:pt x="185189" y="38741"/>
                  </a:lnTo>
                  <a:cubicBezTo>
                    <a:pt x="199663" y="23415"/>
                    <a:pt x="196258" y="6386"/>
                    <a:pt x="196258"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5" name="Полилиния: фигура 24">
              <a:extLst>
                <a:ext uri="{FF2B5EF4-FFF2-40B4-BE49-F238E27FC236}">
                  <a16:creationId xmlns:a16="http://schemas.microsoft.com/office/drawing/2014/main" id="{777E1B9F-9317-4B27-94F7-F5BC14A2249F}"/>
                </a:ext>
              </a:extLst>
            </p:cNvPr>
            <p:cNvSpPr/>
            <p:nvPr/>
          </p:nvSpPr>
          <p:spPr>
            <a:xfrm>
              <a:off x="588380" y="1891481"/>
              <a:ext cx="25543" cy="246918"/>
            </a:xfrm>
            <a:custGeom>
              <a:avLst/>
              <a:gdLst>
                <a:gd name="connsiteX0" fmla="*/ 6386 w 25543"/>
                <a:gd name="connsiteY0" fmla="*/ 6386 h 246918"/>
                <a:gd name="connsiteX1" fmla="*/ 26821 w 25543"/>
                <a:gd name="connsiteY1" fmla="*/ 243087 h 246918"/>
                <a:gd name="connsiteX2" fmla="*/ 17454 w 25543"/>
                <a:gd name="connsiteY2" fmla="*/ 32781 h 246918"/>
                <a:gd name="connsiteX3" fmla="*/ 6386 w 25543"/>
                <a:gd name="connsiteY3" fmla="*/ 6386 h 246918"/>
              </a:gdLst>
              <a:ahLst/>
              <a:cxnLst>
                <a:cxn ang="0">
                  <a:pos x="connsiteX0" y="connsiteY0"/>
                </a:cxn>
                <a:cxn ang="0">
                  <a:pos x="connsiteX1" y="connsiteY1"/>
                </a:cxn>
                <a:cxn ang="0">
                  <a:pos x="connsiteX2" y="connsiteY2"/>
                </a:cxn>
                <a:cxn ang="0">
                  <a:pos x="connsiteX3" y="connsiteY3"/>
                </a:cxn>
              </a:cxnLst>
              <a:rect l="l" t="t" r="r" b="b"/>
              <a:pathLst>
                <a:path w="25543" h="246918">
                  <a:moveTo>
                    <a:pt x="6386" y="6386"/>
                  </a:moveTo>
                  <a:lnTo>
                    <a:pt x="26821" y="243087"/>
                  </a:lnTo>
                  <a:lnTo>
                    <a:pt x="17454" y="32781"/>
                  </a:lnTo>
                  <a:cubicBezTo>
                    <a:pt x="16603" y="1404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6" name="Полилиния: фигура 25">
              <a:extLst>
                <a:ext uri="{FF2B5EF4-FFF2-40B4-BE49-F238E27FC236}">
                  <a16:creationId xmlns:a16="http://schemas.microsoft.com/office/drawing/2014/main" id="{74C6CA9D-5139-4AFC-8D30-1FAEA269F470}"/>
                </a:ext>
              </a:extLst>
            </p:cNvPr>
            <p:cNvSpPr/>
            <p:nvPr/>
          </p:nvSpPr>
          <p:spPr>
            <a:xfrm>
              <a:off x="427457" y="1974839"/>
              <a:ext cx="187317" cy="161774"/>
            </a:xfrm>
            <a:custGeom>
              <a:avLst/>
              <a:gdLst>
                <a:gd name="connsiteX0" fmla="*/ 6386 w 187317"/>
                <a:gd name="connsiteY0" fmla="*/ 6470 h 161774"/>
                <a:gd name="connsiteX1" fmla="*/ 188595 w 187317"/>
                <a:gd name="connsiteY1" fmla="*/ 158878 h 161774"/>
                <a:gd name="connsiteX2" fmla="*/ 33632 w 187317"/>
                <a:gd name="connsiteY2" fmla="*/ 16687 h 161774"/>
                <a:gd name="connsiteX3" fmla="*/ 6386 w 187317"/>
                <a:gd name="connsiteY3" fmla="*/ 6470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6470"/>
                  </a:moveTo>
                  <a:lnTo>
                    <a:pt x="188595" y="158878"/>
                  </a:lnTo>
                  <a:lnTo>
                    <a:pt x="33632" y="16687"/>
                  </a:lnTo>
                  <a:cubicBezTo>
                    <a:pt x="19157" y="4767"/>
                    <a:pt x="6386" y="6470"/>
                    <a:pt x="6386" y="647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7" name="Полилиния: фигура 26">
              <a:extLst>
                <a:ext uri="{FF2B5EF4-FFF2-40B4-BE49-F238E27FC236}">
                  <a16:creationId xmlns:a16="http://schemas.microsoft.com/office/drawing/2014/main" id="{31B215B4-12FF-4588-9EBD-4D33720D8F05}"/>
                </a:ext>
              </a:extLst>
            </p:cNvPr>
            <p:cNvSpPr/>
            <p:nvPr/>
          </p:nvSpPr>
          <p:spPr>
            <a:xfrm>
              <a:off x="372965" y="2128183"/>
              <a:ext cx="246918" cy="25543"/>
            </a:xfrm>
            <a:custGeom>
              <a:avLst/>
              <a:gdLst>
                <a:gd name="connsiteX0" fmla="*/ 6386 w 246918"/>
                <a:gd name="connsiteY0" fmla="*/ 26820 h 25543"/>
                <a:gd name="connsiteX1" fmla="*/ 243087 w 246918"/>
                <a:gd name="connsiteY1" fmla="*/ 6386 h 25543"/>
                <a:gd name="connsiteX2" fmla="*/ 32780 w 246918"/>
                <a:gd name="connsiteY2" fmla="*/ 15752 h 25543"/>
                <a:gd name="connsiteX3" fmla="*/ 6386 w 246918"/>
                <a:gd name="connsiteY3" fmla="*/ 26820 h 25543"/>
              </a:gdLst>
              <a:ahLst/>
              <a:cxnLst>
                <a:cxn ang="0">
                  <a:pos x="connsiteX0" y="connsiteY0"/>
                </a:cxn>
                <a:cxn ang="0">
                  <a:pos x="connsiteX1" y="connsiteY1"/>
                </a:cxn>
                <a:cxn ang="0">
                  <a:pos x="connsiteX2" y="connsiteY2"/>
                </a:cxn>
                <a:cxn ang="0">
                  <a:pos x="connsiteX3" y="connsiteY3"/>
                </a:cxn>
              </a:cxnLst>
              <a:rect l="l" t="t" r="r" b="b"/>
              <a:pathLst>
                <a:path w="246918" h="25543">
                  <a:moveTo>
                    <a:pt x="6386" y="26820"/>
                  </a:moveTo>
                  <a:lnTo>
                    <a:pt x="243087" y="6386"/>
                  </a:lnTo>
                  <a:lnTo>
                    <a:pt x="32780" y="15752"/>
                  </a:lnTo>
                  <a:cubicBezTo>
                    <a:pt x="14048" y="16603"/>
                    <a:pt x="6386" y="26820"/>
                    <a:pt x="6386"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8" name="Полилиния: фигура 27">
              <a:extLst>
                <a:ext uri="{FF2B5EF4-FFF2-40B4-BE49-F238E27FC236}">
                  <a16:creationId xmlns:a16="http://schemas.microsoft.com/office/drawing/2014/main" id="{59D454AF-0D04-491A-9836-511DC9076C22}"/>
                </a:ext>
              </a:extLst>
            </p:cNvPr>
            <p:cNvSpPr/>
            <p:nvPr/>
          </p:nvSpPr>
          <p:spPr>
            <a:xfrm>
              <a:off x="456322" y="2127331"/>
              <a:ext cx="161774" cy="187317"/>
            </a:xfrm>
            <a:custGeom>
              <a:avLst/>
              <a:gdLst>
                <a:gd name="connsiteX0" fmla="*/ 6470 w 161774"/>
                <a:gd name="connsiteY0" fmla="*/ 188595 h 187317"/>
                <a:gd name="connsiteX1" fmla="*/ 158878 w 161774"/>
                <a:gd name="connsiteY1" fmla="*/ 6386 h 187317"/>
                <a:gd name="connsiteX2" fmla="*/ 16687 w 161774"/>
                <a:gd name="connsiteY2" fmla="*/ 161348 h 187317"/>
                <a:gd name="connsiteX3" fmla="*/ 6470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6470" y="188595"/>
                  </a:moveTo>
                  <a:lnTo>
                    <a:pt x="158878" y="6386"/>
                  </a:lnTo>
                  <a:lnTo>
                    <a:pt x="16687" y="161348"/>
                  </a:lnTo>
                  <a:cubicBezTo>
                    <a:pt x="4767" y="175823"/>
                    <a:pt x="6470" y="188595"/>
                    <a:pt x="6470"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29" name="Полилиния: фигура 28">
              <a:extLst>
                <a:ext uri="{FF2B5EF4-FFF2-40B4-BE49-F238E27FC236}">
                  <a16:creationId xmlns:a16="http://schemas.microsoft.com/office/drawing/2014/main" id="{2543912A-53FF-4F08-A37C-0A0B010DF34A}"/>
                </a:ext>
              </a:extLst>
            </p:cNvPr>
            <p:cNvSpPr/>
            <p:nvPr/>
          </p:nvSpPr>
          <p:spPr>
            <a:xfrm>
              <a:off x="609666" y="2127331"/>
              <a:ext cx="25543" cy="246918"/>
            </a:xfrm>
            <a:custGeom>
              <a:avLst/>
              <a:gdLst>
                <a:gd name="connsiteX0" fmla="*/ 26821 w 25543"/>
                <a:gd name="connsiteY0" fmla="*/ 243087 h 246918"/>
                <a:gd name="connsiteX1" fmla="*/ 6386 w 25543"/>
                <a:gd name="connsiteY1" fmla="*/ 6386 h 246918"/>
                <a:gd name="connsiteX2" fmla="*/ 15751 w 25543"/>
                <a:gd name="connsiteY2" fmla="*/ 216692 h 246918"/>
                <a:gd name="connsiteX3" fmla="*/ 26821 w 25543"/>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25543" h="246918">
                  <a:moveTo>
                    <a:pt x="26821" y="243087"/>
                  </a:moveTo>
                  <a:lnTo>
                    <a:pt x="6386" y="6386"/>
                  </a:lnTo>
                  <a:lnTo>
                    <a:pt x="15751" y="216692"/>
                  </a:lnTo>
                  <a:cubicBezTo>
                    <a:pt x="16603" y="234573"/>
                    <a:pt x="26821" y="243087"/>
                    <a:pt x="26821"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0" name="Полилиния: фигура 29">
              <a:extLst>
                <a:ext uri="{FF2B5EF4-FFF2-40B4-BE49-F238E27FC236}">
                  <a16:creationId xmlns:a16="http://schemas.microsoft.com/office/drawing/2014/main" id="{8271F8A4-7B84-4F55-95B3-323847EEC6B5}"/>
                </a:ext>
              </a:extLst>
            </p:cNvPr>
            <p:cNvSpPr/>
            <p:nvPr/>
          </p:nvSpPr>
          <p:spPr>
            <a:xfrm>
              <a:off x="608815" y="2127331"/>
              <a:ext cx="187317" cy="161774"/>
            </a:xfrm>
            <a:custGeom>
              <a:avLst/>
              <a:gdLst>
                <a:gd name="connsiteX0" fmla="*/ 188594 w 187317"/>
                <a:gd name="connsiteY0" fmla="*/ 158794 h 161774"/>
                <a:gd name="connsiteX1" fmla="*/ 6386 w 187317"/>
                <a:gd name="connsiteY1" fmla="*/ 6386 h 161774"/>
                <a:gd name="connsiteX2" fmla="*/ 161348 w 187317"/>
                <a:gd name="connsiteY2" fmla="*/ 148577 h 161774"/>
                <a:gd name="connsiteX3" fmla="*/ 188594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158794"/>
                  </a:moveTo>
                  <a:lnTo>
                    <a:pt x="6386" y="6386"/>
                  </a:lnTo>
                  <a:lnTo>
                    <a:pt x="161348" y="148577"/>
                  </a:lnTo>
                  <a:cubicBezTo>
                    <a:pt x="175823" y="160497"/>
                    <a:pt x="188594" y="158794"/>
                    <a:pt x="188594"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1" name="Полилиния: фигура 30">
              <a:extLst>
                <a:ext uri="{FF2B5EF4-FFF2-40B4-BE49-F238E27FC236}">
                  <a16:creationId xmlns:a16="http://schemas.microsoft.com/office/drawing/2014/main" id="{80109A4B-7D02-4966-8FC0-6A37861B0F43}"/>
                </a:ext>
              </a:extLst>
            </p:cNvPr>
            <p:cNvSpPr/>
            <p:nvPr/>
          </p:nvSpPr>
          <p:spPr>
            <a:xfrm>
              <a:off x="608815" y="2106896"/>
              <a:ext cx="246918" cy="25543"/>
            </a:xfrm>
            <a:custGeom>
              <a:avLst/>
              <a:gdLst>
                <a:gd name="connsiteX0" fmla="*/ 243087 w 246918"/>
                <a:gd name="connsiteY0" fmla="*/ 6386 h 25543"/>
                <a:gd name="connsiteX1" fmla="*/ 6386 w 246918"/>
                <a:gd name="connsiteY1" fmla="*/ 26820 h 25543"/>
                <a:gd name="connsiteX2" fmla="*/ 216692 w 246918"/>
                <a:gd name="connsiteY2" fmla="*/ 17455 h 25543"/>
                <a:gd name="connsiteX3" fmla="*/ 243087 w 246918"/>
                <a:gd name="connsiteY3" fmla="*/ 6386 h 25543"/>
              </a:gdLst>
              <a:ahLst/>
              <a:cxnLst>
                <a:cxn ang="0">
                  <a:pos x="connsiteX0" y="connsiteY0"/>
                </a:cxn>
                <a:cxn ang="0">
                  <a:pos x="connsiteX1" y="connsiteY1"/>
                </a:cxn>
                <a:cxn ang="0">
                  <a:pos x="connsiteX2" y="connsiteY2"/>
                </a:cxn>
                <a:cxn ang="0">
                  <a:pos x="connsiteX3" y="connsiteY3"/>
                </a:cxn>
              </a:cxnLst>
              <a:rect l="l" t="t" r="r" b="b"/>
              <a:pathLst>
                <a:path w="246918" h="25543">
                  <a:moveTo>
                    <a:pt x="243087" y="6386"/>
                  </a:moveTo>
                  <a:lnTo>
                    <a:pt x="6386" y="26820"/>
                  </a:lnTo>
                  <a:lnTo>
                    <a:pt x="216692" y="17455"/>
                  </a:lnTo>
                  <a:cubicBezTo>
                    <a:pt x="235424" y="16603"/>
                    <a:pt x="243087" y="6386"/>
                    <a:pt x="24308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2" name="Полилиния: фигура 31">
              <a:extLst>
                <a:ext uri="{FF2B5EF4-FFF2-40B4-BE49-F238E27FC236}">
                  <a16:creationId xmlns:a16="http://schemas.microsoft.com/office/drawing/2014/main" id="{4FFC2714-31B4-485C-AD76-444AC7462CD9}"/>
                </a:ext>
              </a:extLst>
            </p:cNvPr>
            <p:cNvSpPr/>
            <p:nvPr/>
          </p:nvSpPr>
          <p:spPr>
            <a:xfrm>
              <a:off x="609666" y="1945974"/>
              <a:ext cx="161774" cy="187317"/>
            </a:xfrm>
            <a:custGeom>
              <a:avLst/>
              <a:gdLst>
                <a:gd name="connsiteX0" fmla="*/ 158794 w 161774"/>
                <a:gd name="connsiteY0" fmla="*/ 6386 h 187317"/>
                <a:gd name="connsiteX1" fmla="*/ 6386 w 161774"/>
                <a:gd name="connsiteY1" fmla="*/ 188595 h 187317"/>
                <a:gd name="connsiteX2" fmla="*/ 148577 w 161774"/>
                <a:gd name="connsiteY2" fmla="*/ 33632 h 187317"/>
                <a:gd name="connsiteX3" fmla="*/ 158794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6386"/>
                  </a:moveTo>
                  <a:lnTo>
                    <a:pt x="6386" y="188595"/>
                  </a:lnTo>
                  <a:lnTo>
                    <a:pt x="148577" y="33632"/>
                  </a:lnTo>
                  <a:cubicBezTo>
                    <a:pt x="159646" y="19157"/>
                    <a:pt x="158794" y="6386"/>
                    <a:pt x="1587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3" name="Полилиния: фигура 32">
              <a:extLst>
                <a:ext uri="{FF2B5EF4-FFF2-40B4-BE49-F238E27FC236}">
                  <a16:creationId xmlns:a16="http://schemas.microsoft.com/office/drawing/2014/main" id="{BAC196AB-20C5-4F3C-AD7A-D1EB393650D2}"/>
                </a:ext>
              </a:extLst>
            </p:cNvPr>
            <p:cNvSpPr/>
            <p:nvPr/>
          </p:nvSpPr>
          <p:spPr>
            <a:xfrm>
              <a:off x="571351" y="1911065"/>
              <a:ext cx="51087" cy="221375"/>
            </a:xfrm>
            <a:custGeom>
              <a:avLst/>
              <a:gdLst>
                <a:gd name="connsiteX0" fmla="*/ 6386 w 51086"/>
                <a:gd name="connsiteY0" fmla="*/ 6386 h 221375"/>
                <a:gd name="connsiteX1" fmla="*/ 44701 w 51086"/>
                <a:gd name="connsiteY1" fmla="*/ 222652 h 221375"/>
                <a:gd name="connsiteX2" fmla="*/ 19157 w 51086"/>
                <a:gd name="connsiteY2" fmla="*/ 29375 h 221375"/>
                <a:gd name="connsiteX3" fmla="*/ 6386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6386" y="6386"/>
                  </a:moveTo>
                  <a:lnTo>
                    <a:pt x="44701" y="222652"/>
                  </a:lnTo>
                  <a:lnTo>
                    <a:pt x="19157" y="29375"/>
                  </a:lnTo>
                  <a:cubicBezTo>
                    <a:pt x="15751" y="1319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4" name="Полилиния: фигура 33">
              <a:extLst>
                <a:ext uri="{FF2B5EF4-FFF2-40B4-BE49-F238E27FC236}">
                  <a16:creationId xmlns:a16="http://schemas.microsoft.com/office/drawing/2014/main" id="{1C469D39-BBE6-498C-9243-D5C29D76E62B}"/>
                </a:ext>
              </a:extLst>
            </p:cNvPr>
            <p:cNvSpPr/>
            <p:nvPr/>
          </p:nvSpPr>
          <p:spPr>
            <a:xfrm>
              <a:off x="429160" y="2001179"/>
              <a:ext cx="187317" cy="136231"/>
            </a:xfrm>
            <a:custGeom>
              <a:avLst/>
              <a:gdLst>
                <a:gd name="connsiteX0" fmla="*/ 6386 w 187317"/>
                <a:gd name="connsiteY0" fmla="*/ 6525 h 136230"/>
                <a:gd name="connsiteX1" fmla="*/ 186041 w 187317"/>
                <a:gd name="connsiteY1" fmla="*/ 132538 h 136230"/>
                <a:gd name="connsiteX2" fmla="*/ 31929 w 187317"/>
                <a:gd name="connsiteY2" fmla="*/ 13336 h 136230"/>
                <a:gd name="connsiteX3" fmla="*/ 6386 w 187317"/>
                <a:gd name="connsiteY3" fmla="*/ 6525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6525"/>
                  </a:moveTo>
                  <a:lnTo>
                    <a:pt x="186041" y="132538"/>
                  </a:lnTo>
                  <a:lnTo>
                    <a:pt x="31929" y="13336"/>
                  </a:lnTo>
                  <a:cubicBezTo>
                    <a:pt x="18306" y="4822"/>
                    <a:pt x="6386" y="6525"/>
                    <a:pt x="6386" y="652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5" name="Полилиния: фигура 34">
              <a:extLst>
                <a:ext uri="{FF2B5EF4-FFF2-40B4-BE49-F238E27FC236}">
                  <a16:creationId xmlns:a16="http://schemas.microsoft.com/office/drawing/2014/main" id="{F4654EA5-F3DB-4B02-9686-97E6BF7FA821}"/>
                </a:ext>
              </a:extLst>
            </p:cNvPr>
            <p:cNvSpPr/>
            <p:nvPr/>
          </p:nvSpPr>
          <p:spPr>
            <a:xfrm>
              <a:off x="392548" y="2127331"/>
              <a:ext cx="221375" cy="51087"/>
            </a:xfrm>
            <a:custGeom>
              <a:avLst/>
              <a:gdLst>
                <a:gd name="connsiteX0" fmla="*/ 6386 w 221375"/>
                <a:gd name="connsiteY0" fmla="*/ 44701 h 51086"/>
                <a:gd name="connsiteX1" fmla="*/ 222653 w 221375"/>
                <a:gd name="connsiteY1" fmla="*/ 6386 h 51086"/>
                <a:gd name="connsiteX2" fmla="*/ 29375 w 221375"/>
                <a:gd name="connsiteY2" fmla="*/ 31929 h 51086"/>
                <a:gd name="connsiteX3" fmla="*/ 6386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44701"/>
                  </a:moveTo>
                  <a:lnTo>
                    <a:pt x="222653" y="6386"/>
                  </a:lnTo>
                  <a:lnTo>
                    <a:pt x="29375" y="31929"/>
                  </a:lnTo>
                  <a:cubicBezTo>
                    <a:pt x="13197" y="34483"/>
                    <a:pt x="6386" y="44701"/>
                    <a:pt x="6386"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6" name="Полилиния: фигура 35">
              <a:extLst>
                <a:ext uri="{FF2B5EF4-FFF2-40B4-BE49-F238E27FC236}">
                  <a16:creationId xmlns:a16="http://schemas.microsoft.com/office/drawing/2014/main" id="{8B195E0D-C14A-4414-914B-0FABA9BF09E3}"/>
                </a:ext>
              </a:extLst>
            </p:cNvPr>
            <p:cNvSpPr/>
            <p:nvPr/>
          </p:nvSpPr>
          <p:spPr>
            <a:xfrm>
              <a:off x="482662" y="2128183"/>
              <a:ext cx="136231" cy="187317"/>
            </a:xfrm>
            <a:custGeom>
              <a:avLst/>
              <a:gdLst>
                <a:gd name="connsiteX0" fmla="*/ 6525 w 136230"/>
                <a:gd name="connsiteY0" fmla="*/ 186040 h 187317"/>
                <a:gd name="connsiteX1" fmla="*/ 132539 w 136230"/>
                <a:gd name="connsiteY1" fmla="*/ 6386 h 187317"/>
                <a:gd name="connsiteX2" fmla="*/ 13337 w 136230"/>
                <a:gd name="connsiteY2" fmla="*/ 160497 h 187317"/>
                <a:gd name="connsiteX3" fmla="*/ 6525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6525" y="186040"/>
                  </a:moveTo>
                  <a:lnTo>
                    <a:pt x="132539" y="6386"/>
                  </a:lnTo>
                  <a:lnTo>
                    <a:pt x="13337" y="160497"/>
                  </a:lnTo>
                  <a:cubicBezTo>
                    <a:pt x="4822" y="174120"/>
                    <a:pt x="6525" y="186040"/>
                    <a:pt x="6525"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37" name="Полилиния: фигура 36">
              <a:extLst>
                <a:ext uri="{FF2B5EF4-FFF2-40B4-BE49-F238E27FC236}">
                  <a16:creationId xmlns:a16="http://schemas.microsoft.com/office/drawing/2014/main" id="{EBBB4C82-79ED-4B22-A566-04DB731BA5CC}"/>
                </a:ext>
              </a:extLst>
            </p:cNvPr>
            <p:cNvSpPr/>
            <p:nvPr/>
          </p:nvSpPr>
          <p:spPr>
            <a:xfrm>
              <a:off x="608815" y="2127331"/>
              <a:ext cx="51087" cy="221375"/>
            </a:xfrm>
            <a:custGeom>
              <a:avLst/>
              <a:gdLst>
                <a:gd name="connsiteX0" fmla="*/ 44701 w 51086"/>
                <a:gd name="connsiteY0" fmla="*/ 222652 h 221375"/>
                <a:gd name="connsiteX1" fmla="*/ 6386 w 51086"/>
                <a:gd name="connsiteY1" fmla="*/ 6386 h 221375"/>
                <a:gd name="connsiteX2" fmla="*/ 31929 w 51086"/>
                <a:gd name="connsiteY2" fmla="*/ 199663 h 221375"/>
                <a:gd name="connsiteX3" fmla="*/ 44701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222652"/>
                  </a:moveTo>
                  <a:lnTo>
                    <a:pt x="6386" y="6386"/>
                  </a:lnTo>
                  <a:lnTo>
                    <a:pt x="31929" y="199663"/>
                  </a:lnTo>
                  <a:cubicBezTo>
                    <a:pt x="34483" y="216692"/>
                    <a:pt x="44701" y="222652"/>
                    <a:pt x="44701"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0" name="Полилиния: фигура 39">
              <a:extLst>
                <a:ext uri="{FF2B5EF4-FFF2-40B4-BE49-F238E27FC236}">
                  <a16:creationId xmlns:a16="http://schemas.microsoft.com/office/drawing/2014/main" id="{014A0E67-AEA0-4E8B-B3D5-46DB5C7D8C0E}"/>
                </a:ext>
              </a:extLst>
            </p:cNvPr>
            <p:cNvSpPr/>
            <p:nvPr/>
          </p:nvSpPr>
          <p:spPr>
            <a:xfrm>
              <a:off x="609666" y="2127331"/>
              <a:ext cx="187317" cy="136231"/>
            </a:xfrm>
            <a:custGeom>
              <a:avLst/>
              <a:gdLst>
                <a:gd name="connsiteX0" fmla="*/ 186040 w 187317"/>
                <a:gd name="connsiteY0" fmla="*/ 132399 h 136230"/>
                <a:gd name="connsiteX1" fmla="*/ 6386 w 187317"/>
                <a:gd name="connsiteY1" fmla="*/ 6386 h 136230"/>
                <a:gd name="connsiteX2" fmla="*/ 160497 w 187317"/>
                <a:gd name="connsiteY2" fmla="*/ 125588 h 136230"/>
                <a:gd name="connsiteX3" fmla="*/ 186040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132399"/>
                  </a:moveTo>
                  <a:lnTo>
                    <a:pt x="6386" y="6386"/>
                  </a:lnTo>
                  <a:lnTo>
                    <a:pt x="160497" y="125588"/>
                  </a:lnTo>
                  <a:cubicBezTo>
                    <a:pt x="174120" y="134954"/>
                    <a:pt x="186040" y="132399"/>
                    <a:pt x="186040"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1" name="Полилиния: фигура 40">
              <a:extLst>
                <a:ext uri="{FF2B5EF4-FFF2-40B4-BE49-F238E27FC236}">
                  <a16:creationId xmlns:a16="http://schemas.microsoft.com/office/drawing/2014/main" id="{3DFA9B35-4985-4189-9649-8A1926A3267E}"/>
                </a:ext>
              </a:extLst>
            </p:cNvPr>
            <p:cNvSpPr/>
            <p:nvPr/>
          </p:nvSpPr>
          <p:spPr>
            <a:xfrm>
              <a:off x="608815" y="2089016"/>
              <a:ext cx="221375" cy="51087"/>
            </a:xfrm>
            <a:custGeom>
              <a:avLst/>
              <a:gdLst>
                <a:gd name="connsiteX0" fmla="*/ 222652 w 221375"/>
                <a:gd name="connsiteY0" fmla="*/ 6386 h 51086"/>
                <a:gd name="connsiteX1" fmla="*/ 6386 w 221375"/>
                <a:gd name="connsiteY1" fmla="*/ 44701 h 51086"/>
                <a:gd name="connsiteX2" fmla="*/ 199663 w 221375"/>
                <a:gd name="connsiteY2" fmla="*/ 19157 h 51086"/>
                <a:gd name="connsiteX3" fmla="*/ 222652 w 221375"/>
                <a:gd name="connsiteY3" fmla="*/ 6386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6386"/>
                  </a:moveTo>
                  <a:lnTo>
                    <a:pt x="6386" y="44701"/>
                  </a:lnTo>
                  <a:lnTo>
                    <a:pt x="199663" y="19157"/>
                  </a:lnTo>
                  <a:cubicBezTo>
                    <a:pt x="216692" y="16603"/>
                    <a:pt x="222652" y="6386"/>
                    <a:pt x="222652"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2" name="Полилиния: фигура 41">
              <a:extLst>
                <a:ext uri="{FF2B5EF4-FFF2-40B4-BE49-F238E27FC236}">
                  <a16:creationId xmlns:a16="http://schemas.microsoft.com/office/drawing/2014/main" id="{6DC0E0A4-7D83-4EF6-A947-8E227950B0EB}"/>
                </a:ext>
              </a:extLst>
            </p:cNvPr>
            <p:cNvSpPr/>
            <p:nvPr/>
          </p:nvSpPr>
          <p:spPr>
            <a:xfrm>
              <a:off x="608815" y="1947677"/>
              <a:ext cx="136231" cy="187317"/>
            </a:xfrm>
            <a:custGeom>
              <a:avLst/>
              <a:gdLst>
                <a:gd name="connsiteX0" fmla="*/ 132399 w 136230"/>
                <a:gd name="connsiteY0" fmla="*/ 6386 h 187317"/>
                <a:gd name="connsiteX1" fmla="*/ 6386 w 136230"/>
                <a:gd name="connsiteY1" fmla="*/ 186040 h 187317"/>
                <a:gd name="connsiteX2" fmla="*/ 125588 w 136230"/>
                <a:gd name="connsiteY2" fmla="*/ 31929 h 187317"/>
                <a:gd name="connsiteX3" fmla="*/ 132399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6386"/>
                  </a:moveTo>
                  <a:lnTo>
                    <a:pt x="6386" y="186040"/>
                  </a:lnTo>
                  <a:lnTo>
                    <a:pt x="125588" y="31929"/>
                  </a:lnTo>
                  <a:cubicBezTo>
                    <a:pt x="134954" y="18306"/>
                    <a:pt x="132399" y="6386"/>
                    <a:pt x="13239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3" name="Полилиния: фигура 42">
              <a:extLst>
                <a:ext uri="{FF2B5EF4-FFF2-40B4-BE49-F238E27FC236}">
                  <a16:creationId xmlns:a16="http://schemas.microsoft.com/office/drawing/2014/main" id="{0847605B-3955-4386-BF21-0DB83842C1D8}"/>
                </a:ext>
              </a:extLst>
            </p:cNvPr>
            <p:cNvSpPr/>
            <p:nvPr/>
          </p:nvSpPr>
          <p:spPr>
            <a:xfrm>
              <a:off x="556025" y="1929796"/>
              <a:ext cx="59601" cy="204346"/>
            </a:xfrm>
            <a:custGeom>
              <a:avLst/>
              <a:gdLst>
                <a:gd name="connsiteX0" fmla="*/ 6386 w 59601"/>
                <a:gd name="connsiteY0" fmla="*/ 6386 h 204346"/>
                <a:gd name="connsiteX1" fmla="*/ 59175 w 59601"/>
                <a:gd name="connsiteY1" fmla="*/ 203921 h 204346"/>
                <a:gd name="connsiteX2" fmla="*/ 20009 w 59601"/>
                <a:gd name="connsiteY2" fmla="*/ 26820 h 204346"/>
                <a:gd name="connsiteX3" fmla="*/ 6386 w 59601"/>
                <a:gd name="connsiteY3" fmla="*/ 6386 h 204346"/>
              </a:gdLst>
              <a:ahLst/>
              <a:cxnLst>
                <a:cxn ang="0">
                  <a:pos x="connsiteX0" y="connsiteY0"/>
                </a:cxn>
                <a:cxn ang="0">
                  <a:pos x="connsiteX1" y="connsiteY1"/>
                </a:cxn>
                <a:cxn ang="0">
                  <a:pos x="connsiteX2" y="connsiteY2"/>
                </a:cxn>
                <a:cxn ang="0">
                  <a:pos x="connsiteX3" y="connsiteY3"/>
                </a:cxn>
              </a:cxnLst>
              <a:rect l="l" t="t" r="r" b="b"/>
              <a:pathLst>
                <a:path w="59601" h="204346">
                  <a:moveTo>
                    <a:pt x="6386" y="6386"/>
                  </a:moveTo>
                  <a:lnTo>
                    <a:pt x="59175" y="203921"/>
                  </a:lnTo>
                  <a:lnTo>
                    <a:pt x="20009" y="26820"/>
                  </a:lnTo>
                  <a:cubicBezTo>
                    <a:pt x="16603" y="12346"/>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4" name="Полилиния: фигура 43">
              <a:extLst>
                <a:ext uri="{FF2B5EF4-FFF2-40B4-BE49-F238E27FC236}">
                  <a16:creationId xmlns:a16="http://schemas.microsoft.com/office/drawing/2014/main" id="{0C73DEC9-E260-4971-9DA2-24F9A04A9AF9}"/>
                </a:ext>
              </a:extLst>
            </p:cNvPr>
            <p:cNvSpPr/>
            <p:nvPr/>
          </p:nvSpPr>
          <p:spPr>
            <a:xfrm>
              <a:off x="432566" y="2024689"/>
              <a:ext cx="187317" cy="110688"/>
            </a:xfrm>
            <a:custGeom>
              <a:avLst/>
              <a:gdLst>
                <a:gd name="connsiteX0" fmla="*/ 6386 w 187317"/>
                <a:gd name="connsiteY0" fmla="*/ 6855 h 110687"/>
                <a:gd name="connsiteX1" fmla="*/ 183486 w 187317"/>
                <a:gd name="connsiteY1" fmla="*/ 109028 h 110687"/>
                <a:gd name="connsiteX2" fmla="*/ 31077 w 187317"/>
                <a:gd name="connsiteY2" fmla="*/ 11112 h 110687"/>
                <a:gd name="connsiteX3" fmla="*/ 6386 w 187317"/>
                <a:gd name="connsiteY3" fmla="*/ 6855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6855"/>
                  </a:moveTo>
                  <a:lnTo>
                    <a:pt x="183486" y="109028"/>
                  </a:lnTo>
                  <a:lnTo>
                    <a:pt x="31077" y="11112"/>
                  </a:lnTo>
                  <a:cubicBezTo>
                    <a:pt x="16603" y="4301"/>
                    <a:pt x="6386" y="6855"/>
                    <a:pt x="6386" y="685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5" name="Полилиния: фигура 44">
              <a:extLst>
                <a:ext uri="{FF2B5EF4-FFF2-40B4-BE49-F238E27FC236}">
                  <a16:creationId xmlns:a16="http://schemas.microsoft.com/office/drawing/2014/main" id="{6BC8B0E6-8452-4F8B-9212-F5E59E53B18C}"/>
                </a:ext>
              </a:extLst>
            </p:cNvPr>
            <p:cNvSpPr/>
            <p:nvPr/>
          </p:nvSpPr>
          <p:spPr>
            <a:xfrm>
              <a:off x="412131" y="2127331"/>
              <a:ext cx="204346" cy="59601"/>
            </a:xfrm>
            <a:custGeom>
              <a:avLst/>
              <a:gdLst>
                <a:gd name="connsiteX0" fmla="*/ 6386 w 204346"/>
                <a:gd name="connsiteY0" fmla="*/ 59175 h 59601"/>
                <a:gd name="connsiteX1" fmla="*/ 203921 w 204346"/>
                <a:gd name="connsiteY1" fmla="*/ 6386 h 59601"/>
                <a:gd name="connsiteX2" fmla="*/ 26821 w 204346"/>
                <a:gd name="connsiteY2" fmla="*/ 45552 h 59601"/>
                <a:gd name="connsiteX3" fmla="*/ 6386 w 204346"/>
                <a:gd name="connsiteY3" fmla="*/ 59175 h 59601"/>
              </a:gdLst>
              <a:ahLst/>
              <a:cxnLst>
                <a:cxn ang="0">
                  <a:pos x="connsiteX0" y="connsiteY0"/>
                </a:cxn>
                <a:cxn ang="0">
                  <a:pos x="connsiteX1" y="connsiteY1"/>
                </a:cxn>
                <a:cxn ang="0">
                  <a:pos x="connsiteX2" y="connsiteY2"/>
                </a:cxn>
                <a:cxn ang="0">
                  <a:pos x="connsiteX3" y="connsiteY3"/>
                </a:cxn>
              </a:cxnLst>
              <a:rect l="l" t="t" r="r" b="b"/>
              <a:pathLst>
                <a:path w="204346" h="59601">
                  <a:moveTo>
                    <a:pt x="6386" y="59175"/>
                  </a:moveTo>
                  <a:lnTo>
                    <a:pt x="203921" y="6386"/>
                  </a:lnTo>
                  <a:lnTo>
                    <a:pt x="26821" y="45552"/>
                  </a:lnTo>
                  <a:cubicBezTo>
                    <a:pt x="11495" y="49809"/>
                    <a:pt x="6386" y="59175"/>
                    <a:pt x="6386"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6" name="Полилиния: фигура 45">
              <a:extLst>
                <a:ext uri="{FF2B5EF4-FFF2-40B4-BE49-F238E27FC236}">
                  <a16:creationId xmlns:a16="http://schemas.microsoft.com/office/drawing/2014/main" id="{576BB4BD-CE9D-4F63-823B-5D95473AE59F}"/>
                </a:ext>
              </a:extLst>
            </p:cNvPr>
            <p:cNvSpPr/>
            <p:nvPr/>
          </p:nvSpPr>
          <p:spPr>
            <a:xfrm>
              <a:off x="506233" y="2127331"/>
              <a:ext cx="110688" cy="187317"/>
            </a:xfrm>
            <a:custGeom>
              <a:avLst/>
              <a:gdLst>
                <a:gd name="connsiteX0" fmla="*/ 6795 w 110687"/>
                <a:gd name="connsiteY0" fmla="*/ 183486 h 187317"/>
                <a:gd name="connsiteX1" fmla="*/ 108968 w 110687"/>
                <a:gd name="connsiteY1" fmla="*/ 6386 h 187317"/>
                <a:gd name="connsiteX2" fmla="*/ 11903 w 110687"/>
                <a:gd name="connsiteY2" fmla="*/ 159646 h 187317"/>
                <a:gd name="connsiteX3" fmla="*/ 6795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795" y="183486"/>
                  </a:moveTo>
                  <a:lnTo>
                    <a:pt x="108968" y="6386"/>
                  </a:lnTo>
                  <a:lnTo>
                    <a:pt x="11903" y="159646"/>
                  </a:lnTo>
                  <a:cubicBezTo>
                    <a:pt x="4240" y="172417"/>
                    <a:pt x="6795" y="183486"/>
                    <a:pt x="6795"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7" name="Полилиния: фигура 46">
              <a:extLst>
                <a:ext uri="{FF2B5EF4-FFF2-40B4-BE49-F238E27FC236}">
                  <a16:creationId xmlns:a16="http://schemas.microsoft.com/office/drawing/2014/main" id="{787B0DCA-0F8E-4F4F-ACA5-E0630BD65E08}"/>
                </a:ext>
              </a:extLst>
            </p:cNvPr>
            <p:cNvSpPr/>
            <p:nvPr/>
          </p:nvSpPr>
          <p:spPr>
            <a:xfrm>
              <a:off x="608815" y="2127331"/>
              <a:ext cx="59601" cy="204346"/>
            </a:xfrm>
            <a:custGeom>
              <a:avLst/>
              <a:gdLst>
                <a:gd name="connsiteX0" fmla="*/ 59175 w 59601"/>
                <a:gd name="connsiteY0" fmla="*/ 203921 h 204346"/>
                <a:gd name="connsiteX1" fmla="*/ 6386 w 59601"/>
                <a:gd name="connsiteY1" fmla="*/ 6386 h 204346"/>
                <a:gd name="connsiteX2" fmla="*/ 45552 w 59601"/>
                <a:gd name="connsiteY2" fmla="*/ 183486 h 204346"/>
                <a:gd name="connsiteX3" fmla="*/ 59175 w 59601"/>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59601" h="204346">
                  <a:moveTo>
                    <a:pt x="59175" y="203921"/>
                  </a:moveTo>
                  <a:lnTo>
                    <a:pt x="6386" y="6386"/>
                  </a:lnTo>
                  <a:lnTo>
                    <a:pt x="45552" y="183486"/>
                  </a:lnTo>
                  <a:cubicBezTo>
                    <a:pt x="49809" y="198812"/>
                    <a:pt x="59175" y="203921"/>
                    <a:pt x="59175"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8" name="Полилиния: фигура 47">
              <a:extLst>
                <a:ext uri="{FF2B5EF4-FFF2-40B4-BE49-F238E27FC236}">
                  <a16:creationId xmlns:a16="http://schemas.microsoft.com/office/drawing/2014/main" id="{D85E7494-91BB-473C-BD66-A776E2AE46FE}"/>
                </a:ext>
              </a:extLst>
            </p:cNvPr>
            <p:cNvSpPr/>
            <p:nvPr/>
          </p:nvSpPr>
          <p:spPr>
            <a:xfrm>
              <a:off x="608815" y="2127331"/>
              <a:ext cx="187317" cy="110688"/>
            </a:xfrm>
            <a:custGeom>
              <a:avLst/>
              <a:gdLst>
                <a:gd name="connsiteX0" fmla="*/ 183486 w 187317"/>
                <a:gd name="connsiteY0" fmla="*/ 108559 h 110687"/>
                <a:gd name="connsiteX1" fmla="*/ 6386 w 187317"/>
                <a:gd name="connsiteY1" fmla="*/ 6386 h 110687"/>
                <a:gd name="connsiteX2" fmla="*/ 158794 w 187317"/>
                <a:gd name="connsiteY2" fmla="*/ 104302 h 110687"/>
                <a:gd name="connsiteX3" fmla="*/ 1834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108559"/>
                  </a:moveTo>
                  <a:lnTo>
                    <a:pt x="6386" y="6386"/>
                  </a:lnTo>
                  <a:lnTo>
                    <a:pt x="158794" y="104302"/>
                  </a:lnTo>
                  <a:cubicBezTo>
                    <a:pt x="173268" y="111965"/>
                    <a:pt x="183486" y="108559"/>
                    <a:pt x="1834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49" name="Полилиния: фигура 48">
              <a:extLst>
                <a:ext uri="{FF2B5EF4-FFF2-40B4-BE49-F238E27FC236}">
                  <a16:creationId xmlns:a16="http://schemas.microsoft.com/office/drawing/2014/main" id="{7675EF46-21CF-440A-A883-D6F37D3F3F01}"/>
                </a:ext>
              </a:extLst>
            </p:cNvPr>
            <p:cNvSpPr/>
            <p:nvPr/>
          </p:nvSpPr>
          <p:spPr>
            <a:xfrm>
              <a:off x="608815" y="2074542"/>
              <a:ext cx="204346" cy="59601"/>
            </a:xfrm>
            <a:custGeom>
              <a:avLst/>
              <a:gdLst>
                <a:gd name="connsiteX0" fmla="*/ 203920 w 204346"/>
                <a:gd name="connsiteY0" fmla="*/ 6386 h 59601"/>
                <a:gd name="connsiteX1" fmla="*/ 6386 w 204346"/>
                <a:gd name="connsiteY1" fmla="*/ 59175 h 59601"/>
                <a:gd name="connsiteX2" fmla="*/ 183486 w 204346"/>
                <a:gd name="connsiteY2" fmla="*/ 20009 h 59601"/>
                <a:gd name="connsiteX3" fmla="*/ 203920 w 204346"/>
                <a:gd name="connsiteY3" fmla="*/ 6386 h 59601"/>
              </a:gdLst>
              <a:ahLst/>
              <a:cxnLst>
                <a:cxn ang="0">
                  <a:pos x="connsiteX0" y="connsiteY0"/>
                </a:cxn>
                <a:cxn ang="0">
                  <a:pos x="connsiteX1" y="connsiteY1"/>
                </a:cxn>
                <a:cxn ang="0">
                  <a:pos x="connsiteX2" y="connsiteY2"/>
                </a:cxn>
                <a:cxn ang="0">
                  <a:pos x="connsiteX3" y="connsiteY3"/>
                </a:cxn>
              </a:cxnLst>
              <a:rect l="l" t="t" r="r" b="b"/>
              <a:pathLst>
                <a:path w="204346" h="59601">
                  <a:moveTo>
                    <a:pt x="203920" y="6386"/>
                  </a:moveTo>
                  <a:lnTo>
                    <a:pt x="6386" y="59175"/>
                  </a:lnTo>
                  <a:lnTo>
                    <a:pt x="183486" y="20009"/>
                  </a:lnTo>
                  <a:cubicBezTo>
                    <a:pt x="198812" y="16603"/>
                    <a:pt x="203920" y="6386"/>
                    <a:pt x="20392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0" name="Полилиния: фигура 49">
              <a:extLst>
                <a:ext uri="{FF2B5EF4-FFF2-40B4-BE49-F238E27FC236}">
                  <a16:creationId xmlns:a16="http://schemas.microsoft.com/office/drawing/2014/main" id="{E266C2D6-DC9F-4CD5-B0B4-18098E2D431B}"/>
                </a:ext>
              </a:extLst>
            </p:cNvPr>
            <p:cNvSpPr/>
            <p:nvPr/>
          </p:nvSpPr>
          <p:spPr>
            <a:xfrm>
              <a:off x="608815" y="1950231"/>
              <a:ext cx="110688" cy="187317"/>
            </a:xfrm>
            <a:custGeom>
              <a:avLst/>
              <a:gdLst>
                <a:gd name="connsiteX0" fmla="*/ 108559 w 110687"/>
                <a:gd name="connsiteY0" fmla="*/ 6386 h 187317"/>
                <a:gd name="connsiteX1" fmla="*/ 6386 w 110687"/>
                <a:gd name="connsiteY1" fmla="*/ 183486 h 187317"/>
                <a:gd name="connsiteX2" fmla="*/ 104302 w 110687"/>
                <a:gd name="connsiteY2" fmla="*/ 31078 h 187317"/>
                <a:gd name="connsiteX3" fmla="*/ 108559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6386"/>
                  </a:moveTo>
                  <a:lnTo>
                    <a:pt x="6386" y="183486"/>
                  </a:lnTo>
                  <a:lnTo>
                    <a:pt x="104302" y="31078"/>
                  </a:lnTo>
                  <a:cubicBezTo>
                    <a:pt x="111964" y="17455"/>
                    <a:pt x="108559" y="6386"/>
                    <a:pt x="10855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1" name="Полилиния: фигура 50">
              <a:extLst>
                <a:ext uri="{FF2B5EF4-FFF2-40B4-BE49-F238E27FC236}">
                  <a16:creationId xmlns:a16="http://schemas.microsoft.com/office/drawing/2014/main" id="{5659E8F0-F36F-4BBC-A6EB-D43D959C074D}"/>
                </a:ext>
              </a:extLst>
            </p:cNvPr>
            <p:cNvSpPr/>
            <p:nvPr/>
          </p:nvSpPr>
          <p:spPr>
            <a:xfrm>
              <a:off x="544105" y="1948528"/>
              <a:ext cx="76630" cy="187317"/>
            </a:xfrm>
            <a:custGeom>
              <a:avLst/>
              <a:gdLst>
                <a:gd name="connsiteX0" fmla="*/ 6386 w 76629"/>
                <a:gd name="connsiteY0" fmla="*/ 6386 h 187317"/>
                <a:gd name="connsiteX1" fmla="*/ 71947 w 76629"/>
                <a:gd name="connsiteY1" fmla="*/ 185189 h 187317"/>
                <a:gd name="connsiteX2" fmla="*/ 20860 w 76629"/>
                <a:gd name="connsiteY2" fmla="*/ 23415 h 187317"/>
                <a:gd name="connsiteX3" fmla="*/ 6386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6386" y="6386"/>
                  </a:moveTo>
                  <a:lnTo>
                    <a:pt x="71947" y="185189"/>
                  </a:lnTo>
                  <a:lnTo>
                    <a:pt x="20860" y="23415"/>
                  </a:lnTo>
                  <a:cubicBezTo>
                    <a:pt x="15752" y="10643"/>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2" name="Полилиния: фигура 51">
              <a:extLst>
                <a:ext uri="{FF2B5EF4-FFF2-40B4-BE49-F238E27FC236}">
                  <a16:creationId xmlns:a16="http://schemas.microsoft.com/office/drawing/2014/main" id="{120BBFAB-A03B-4874-BED7-E64ECFE69A6B}"/>
                </a:ext>
              </a:extLst>
            </p:cNvPr>
            <p:cNvSpPr/>
            <p:nvPr/>
          </p:nvSpPr>
          <p:spPr>
            <a:xfrm>
              <a:off x="435971" y="2045981"/>
              <a:ext cx="178803" cy="93659"/>
            </a:xfrm>
            <a:custGeom>
              <a:avLst/>
              <a:gdLst>
                <a:gd name="connsiteX0" fmla="*/ 6386 w 178803"/>
                <a:gd name="connsiteY0" fmla="*/ 7700 h 93658"/>
                <a:gd name="connsiteX1" fmla="*/ 179229 w 178803"/>
                <a:gd name="connsiteY1" fmla="*/ 88587 h 93658"/>
                <a:gd name="connsiteX2" fmla="*/ 29375 w 178803"/>
                <a:gd name="connsiteY2" fmla="*/ 10254 h 93658"/>
                <a:gd name="connsiteX3" fmla="*/ 6386 w 178803"/>
                <a:gd name="connsiteY3" fmla="*/ 7700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7700"/>
                  </a:moveTo>
                  <a:lnTo>
                    <a:pt x="179229" y="88587"/>
                  </a:lnTo>
                  <a:lnTo>
                    <a:pt x="29375" y="10254"/>
                  </a:lnTo>
                  <a:cubicBezTo>
                    <a:pt x="16603" y="3443"/>
                    <a:pt x="6386" y="7700"/>
                    <a:pt x="6386" y="770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3" name="Полилиния: фигура 52">
              <a:extLst>
                <a:ext uri="{FF2B5EF4-FFF2-40B4-BE49-F238E27FC236}">
                  <a16:creationId xmlns:a16="http://schemas.microsoft.com/office/drawing/2014/main" id="{1DE3B9CD-EE59-482D-8326-7CA1F8B44EF3}"/>
                </a:ext>
              </a:extLst>
            </p:cNvPr>
            <p:cNvSpPr/>
            <p:nvPr/>
          </p:nvSpPr>
          <p:spPr>
            <a:xfrm>
              <a:off x="430012" y="2127331"/>
              <a:ext cx="187317" cy="76630"/>
            </a:xfrm>
            <a:custGeom>
              <a:avLst/>
              <a:gdLst>
                <a:gd name="connsiteX0" fmla="*/ 6386 w 187317"/>
                <a:gd name="connsiteY0" fmla="*/ 71947 h 76629"/>
                <a:gd name="connsiteX1" fmla="*/ 185189 w 187317"/>
                <a:gd name="connsiteY1" fmla="*/ 6386 h 76629"/>
                <a:gd name="connsiteX2" fmla="*/ 23415 w 187317"/>
                <a:gd name="connsiteY2" fmla="*/ 57472 h 76629"/>
                <a:gd name="connsiteX3" fmla="*/ 6386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71947"/>
                  </a:moveTo>
                  <a:lnTo>
                    <a:pt x="185189" y="6386"/>
                  </a:lnTo>
                  <a:lnTo>
                    <a:pt x="23415" y="57472"/>
                  </a:lnTo>
                  <a:cubicBezTo>
                    <a:pt x="10643" y="62581"/>
                    <a:pt x="6386" y="71947"/>
                    <a:pt x="6386"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4" name="Полилиния: фигура 53">
              <a:extLst>
                <a:ext uri="{FF2B5EF4-FFF2-40B4-BE49-F238E27FC236}">
                  <a16:creationId xmlns:a16="http://schemas.microsoft.com/office/drawing/2014/main" id="{F136A06D-9615-428C-8206-75001598B8B9}"/>
                </a:ext>
              </a:extLst>
            </p:cNvPr>
            <p:cNvSpPr/>
            <p:nvPr/>
          </p:nvSpPr>
          <p:spPr>
            <a:xfrm>
              <a:off x="527465" y="2127331"/>
              <a:ext cx="93659" cy="178803"/>
            </a:xfrm>
            <a:custGeom>
              <a:avLst/>
              <a:gdLst>
                <a:gd name="connsiteX0" fmla="*/ 7700 w 93658"/>
                <a:gd name="connsiteY0" fmla="*/ 179229 h 178803"/>
                <a:gd name="connsiteX1" fmla="*/ 88587 w 93658"/>
                <a:gd name="connsiteY1" fmla="*/ 6386 h 178803"/>
                <a:gd name="connsiteX2" fmla="*/ 10254 w 93658"/>
                <a:gd name="connsiteY2" fmla="*/ 156240 h 178803"/>
                <a:gd name="connsiteX3" fmla="*/ 7700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7700" y="179229"/>
                  </a:moveTo>
                  <a:lnTo>
                    <a:pt x="88587" y="6386"/>
                  </a:lnTo>
                  <a:lnTo>
                    <a:pt x="10254" y="156240"/>
                  </a:lnTo>
                  <a:cubicBezTo>
                    <a:pt x="3443" y="169863"/>
                    <a:pt x="7700" y="179229"/>
                    <a:pt x="7700"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5" name="Полилиния: фигура 54">
              <a:extLst>
                <a:ext uri="{FF2B5EF4-FFF2-40B4-BE49-F238E27FC236}">
                  <a16:creationId xmlns:a16="http://schemas.microsoft.com/office/drawing/2014/main" id="{7F07F39F-19BE-467E-8F22-FE61AC412FC5}"/>
                </a:ext>
              </a:extLst>
            </p:cNvPr>
            <p:cNvSpPr/>
            <p:nvPr/>
          </p:nvSpPr>
          <p:spPr>
            <a:xfrm>
              <a:off x="608815" y="2128183"/>
              <a:ext cx="76630" cy="187317"/>
            </a:xfrm>
            <a:custGeom>
              <a:avLst/>
              <a:gdLst>
                <a:gd name="connsiteX0" fmla="*/ 71947 w 76629"/>
                <a:gd name="connsiteY0" fmla="*/ 185189 h 187317"/>
                <a:gd name="connsiteX1" fmla="*/ 6386 w 76629"/>
                <a:gd name="connsiteY1" fmla="*/ 6386 h 187317"/>
                <a:gd name="connsiteX2" fmla="*/ 57472 w 76629"/>
                <a:gd name="connsiteY2" fmla="*/ 168160 h 187317"/>
                <a:gd name="connsiteX3" fmla="*/ 71947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185189"/>
                  </a:moveTo>
                  <a:lnTo>
                    <a:pt x="6386" y="6386"/>
                  </a:lnTo>
                  <a:lnTo>
                    <a:pt x="57472" y="168160"/>
                  </a:lnTo>
                  <a:cubicBezTo>
                    <a:pt x="62581" y="180932"/>
                    <a:pt x="71947" y="185189"/>
                    <a:pt x="71947"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6" name="Полилиния: фигура 55">
              <a:extLst>
                <a:ext uri="{FF2B5EF4-FFF2-40B4-BE49-F238E27FC236}">
                  <a16:creationId xmlns:a16="http://schemas.microsoft.com/office/drawing/2014/main" id="{2B89298D-10E9-483A-9740-D29A12F90451}"/>
                </a:ext>
              </a:extLst>
            </p:cNvPr>
            <p:cNvSpPr/>
            <p:nvPr/>
          </p:nvSpPr>
          <p:spPr>
            <a:xfrm>
              <a:off x="608815" y="2127331"/>
              <a:ext cx="178803" cy="93659"/>
            </a:xfrm>
            <a:custGeom>
              <a:avLst/>
              <a:gdLst>
                <a:gd name="connsiteX0" fmla="*/ 179229 w 178803"/>
                <a:gd name="connsiteY0" fmla="*/ 87273 h 93658"/>
                <a:gd name="connsiteX1" fmla="*/ 6386 w 178803"/>
                <a:gd name="connsiteY1" fmla="*/ 6386 h 93658"/>
                <a:gd name="connsiteX2" fmla="*/ 156240 w 178803"/>
                <a:gd name="connsiteY2" fmla="*/ 84719 h 93658"/>
                <a:gd name="connsiteX3" fmla="*/ 179229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87273"/>
                  </a:moveTo>
                  <a:lnTo>
                    <a:pt x="6386" y="6386"/>
                  </a:lnTo>
                  <a:lnTo>
                    <a:pt x="156240" y="84719"/>
                  </a:lnTo>
                  <a:cubicBezTo>
                    <a:pt x="169862" y="90679"/>
                    <a:pt x="179229" y="87273"/>
                    <a:pt x="179229"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7" name="Полилиния: фигура 56">
              <a:extLst>
                <a:ext uri="{FF2B5EF4-FFF2-40B4-BE49-F238E27FC236}">
                  <a16:creationId xmlns:a16="http://schemas.microsoft.com/office/drawing/2014/main" id="{44552E03-F3D2-4B55-BF83-B89A6B989A77}"/>
                </a:ext>
              </a:extLst>
            </p:cNvPr>
            <p:cNvSpPr/>
            <p:nvPr/>
          </p:nvSpPr>
          <p:spPr>
            <a:xfrm>
              <a:off x="609666" y="2062621"/>
              <a:ext cx="187317" cy="76630"/>
            </a:xfrm>
            <a:custGeom>
              <a:avLst/>
              <a:gdLst>
                <a:gd name="connsiteX0" fmla="*/ 185189 w 187317"/>
                <a:gd name="connsiteY0" fmla="*/ 6386 h 76629"/>
                <a:gd name="connsiteX1" fmla="*/ 6386 w 187317"/>
                <a:gd name="connsiteY1" fmla="*/ 71947 h 76629"/>
                <a:gd name="connsiteX2" fmla="*/ 168160 w 187317"/>
                <a:gd name="connsiteY2" fmla="*/ 20860 h 76629"/>
                <a:gd name="connsiteX3" fmla="*/ 185189 w 187317"/>
                <a:gd name="connsiteY3" fmla="*/ 6386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6386"/>
                  </a:moveTo>
                  <a:lnTo>
                    <a:pt x="6386" y="71947"/>
                  </a:lnTo>
                  <a:lnTo>
                    <a:pt x="168160" y="20860"/>
                  </a:lnTo>
                  <a:cubicBezTo>
                    <a:pt x="180932" y="15752"/>
                    <a:pt x="185189" y="6386"/>
                    <a:pt x="18518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8" name="Полилиния: фигура 57">
              <a:extLst>
                <a:ext uri="{FF2B5EF4-FFF2-40B4-BE49-F238E27FC236}">
                  <a16:creationId xmlns:a16="http://schemas.microsoft.com/office/drawing/2014/main" id="{43205308-C5E3-4C47-AE69-F499832051BC}"/>
                </a:ext>
              </a:extLst>
            </p:cNvPr>
            <p:cNvSpPr/>
            <p:nvPr/>
          </p:nvSpPr>
          <p:spPr>
            <a:xfrm>
              <a:off x="608815" y="1954488"/>
              <a:ext cx="93659" cy="178803"/>
            </a:xfrm>
            <a:custGeom>
              <a:avLst/>
              <a:gdLst>
                <a:gd name="connsiteX0" fmla="*/ 87273 w 93658"/>
                <a:gd name="connsiteY0" fmla="*/ 6386 h 178803"/>
                <a:gd name="connsiteX1" fmla="*/ 6386 w 93658"/>
                <a:gd name="connsiteY1" fmla="*/ 179229 h 178803"/>
                <a:gd name="connsiteX2" fmla="*/ 84718 w 93658"/>
                <a:gd name="connsiteY2" fmla="*/ 29375 h 178803"/>
                <a:gd name="connsiteX3" fmla="*/ 87273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6386"/>
                  </a:moveTo>
                  <a:lnTo>
                    <a:pt x="6386" y="179229"/>
                  </a:lnTo>
                  <a:lnTo>
                    <a:pt x="84718" y="29375"/>
                  </a:lnTo>
                  <a:cubicBezTo>
                    <a:pt x="90678" y="16603"/>
                    <a:pt x="87273" y="6386"/>
                    <a:pt x="87273"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59" name="Полилиния: фигура 58">
              <a:extLst>
                <a:ext uri="{FF2B5EF4-FFF2-40B4-BE49-F238E27FC236}">
                  <a16:creationId xmlns:a16="http://schemas.microsoft.com/office/drawing/2014/main" id="{3C576827-390A-4A44-AD24-849CBF5129A9}"/>
                </a:ext>
              </a:extLst>
            </p:cNvPr>
            <p:cNvSpPr/>
            <p:nvPr/>
          </p:nvSpPr>
          <p:spPr>
            <a:xfrm>
              <a:off x="608815" y="1948528"/>
              <a:ext cx="76630" cy="187317"/>
            </a:xfrm>
            <a:custGeom>
              <a:avLst/>
              <a:gdLst>
                <a:gd name="connsiteX0" fmla="*/ 71947 w 76629"/>
                <a:gd name="connsiteY0" fmla="*/ 6386 h 187317"/>
                <a:gd name="connsiteX1" fmla="*/ 6386 w 76629"/>
                <a:gd name="connsiteY1" fmla="*/ 185189 h 187317"/>
                <a:gd name="connsiteX2" fmla="*/ 71095 w 76629"/>
                <a:gd name="connsiteY2" fmla="*/ 28523 h 187317"/>
                <a:gd name="connsiteX3" fmla="*/ 71947 w 76629"/>
                <a:gd name="connsiteY3" fmla="*/ 6386 h 187317"/>
              </a:gdLst>
              <a:ahLst/>
              <a:cxnLst>
                <a:cxn ang="0">
                  <a:pos x="connsiteX0" y="connsiteY0"/>
                </a:cxn>
                <a:cxn ang="0">
                  <a:pos x="connsiteX1" y="connsiteY1"/>
                </a:cxn>
                <a:cxn ang="0">
                  <a:pos x="connsiteX2" y="connsiteY2"/>
                </a:cxn>
                <a:cxn ang="0">
                  <a:pos x="connsiteX3" y="connsiteY3"/>
                </a:cxn>
              </a:cxnLst>
              <a:rect l="l" t="t" r="r" b="b"/>
              <a:pathLst>
                <a:path w="76629" h="187317">
                  <a:moveTo>
                    <a:pt x="71947" y="6386"/>
                  </a:moveTo>
                  <a:lnTo>
                    <a:pt x="6386" y="185189"/>
                  </a:lnTo>
                  <a:lnTo>
                    <a:pt x="71095" y="28523"/>
                  </a:lnTo>
                  <a:cubicBezTo>
                    <a:pt x="76204" y="15752"/>
                    <a:pt x="71947" y="6386"/>
                    <a:pt x="71947"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0" name="Полилиния: фигура 59">
              <a:extLst>
                <a:ext uri="{FF2B5EF4-FFF2-40B4-BE49-F238E27FC236}">
                  <a16:creationId xmlns:a16="http://schemas.microsoft.com/office/drawing/2014/main" id="{FAD65C37-4090-4E40-81FF-8FB5A6419377}"/>
                </a:ext>
              </a:extLst>
            </p:cNvPr>
            <p:cNvSpPr/>
            <p:nvPr/>
          </p:nvSpPr>
          <p:spPr>
            <a:xfrm>
              <a:off x="528779" y="1954488"/>
              <a:ext cx="93659" cy="178803"/>
            </a:xfrm>
            <a:custGeom>
              <a:avLst/>
              <a:gdLst>
                <a:gd name="connsiteX0" fmla="*/ 6386 w 93658"/>
                <a:gd name="connsiteY0" fmla="*/ 6386 h 178803"/>
                <a:gd name="connsiteX1" fmla="*/ 87273 w 93658"/>
                <a:gd name="connsiteY1" fmla="*/ 179229 h 178803"/>
                <a:gd name="connsiteX2" fmla="*/ 22563 w 93658"/>
                <a:gd name="connsiteY2" fmla="*/ 22563 h 178803"/>
                <a:gd name="connsiteX3" fmla="*/ 6386 w 93658"/>
                <a:gd name="connsiteY3" fmla="*/ 6386 h 178803"/>
              </a:gdLst>
              <a:ahLst/>
              <a:cxnLst>
                <a:cxn ang="0">
                  <a:pos x="connsiteX0" y="connsiteY0"/>
                </a:cxn>
                <a:cxn ang="0">
                  <a:pos x="connsiteX1" y="connsiteY1"/>
                </a:cxn>
                <a:cxn ang="0">
                  <a:pos x="connsiteX2" y="connsiteY2"/>
                </a:cxn>
                <a:cxn ang="0">
                  <a:pos x="connsiteX3" y="connsiteY3"/>
                </a:cxn>
              </a:cxnLst>
              <a:rect l="l" t="t" r="r" b="b"/>
              <a:pathLst>
                <a:path w="93658" h="178803">
                  <a:moveTo>
                    <a:pt x="6386" y="6386"/>
                  </a:moveTo>
                  <a:lnTo>
                    <a:pt x="87273" y="179229"/>
                  </a:lnTo>
                  <a:lnTo>
                    <a:pt x="22563" y="22563"/>
                  </a:lnTo>
                  <a:cubicBezTo>
                    <a:pt x="15751"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1" name="Полилиния: фигура 60">
              <a:extLst>
                <a:ext uri="{FF2B5EF4-FFF2-40B4-BE49-F238E27FC236}">
                  <a16:creationId xmlns:a16="http://schemas.microsoft.com/office/drawing/2014/main" id="{BBE99EEA-B3D7-4138-AD89-0BDE8BC5635B}"/>
                </a:ext>
              </a:extLst>
            </p:cNvPr>
            <p:cNvSpPr/>
            <p:nvPr/>
          </p:nvSpPr>
          <p:spPr>
            <a:xfrm>
              <a:off x="430012" y="2060584"/>
              <a:ext cx="187317" cy="76630"/>
            </a:xfrm>
            <a:custGeom>
              <a:avLst/>
              <a:gdLst>
                <a:gd name="connsiteX0" fmla="*/ 6386 w 187317"/>
                <a:gd name="connsiteY0" fmla="*/ 8424 h 76629"/>
                <a:gd name="connsiteX1" fmla="*/ 185189 w 187317"/>
                <a:gd name="connsiteY1" fmla="*/ 73985 h 76629"/>
                <a:gd name="connsiteX2" fmla="*/ 29374 w 187317"/>
                <a:gd name="connsiteY2" fmla="*/ 9275 h 76629"/>
                <a:gd name="connsiteX3" fmla="*/ 6386 w 187317"/>
                <a:gd name="connsiteY3" fmla="*/ 8424 h 76629"/>
              </a:gdLst>
              <a:ahLst/>
              <a:cxnLst>
                <a:cxn ang="0">
                  <a:pos x="connsiteX0" y="connsiteY0"/>
                </a:cxn>
                <a:cxn ang="0">
                  <a:pos x="connsiteX1" y="connsiteY1"/>
                </a:cxn>
                <a:cxn ang="0">
                  <a:pos x="connsiteX2" y="connsiteY2"/>
                </a:cxn>
                <a:cxn ang="0">
                  <a:pos x="connsiteX3" y="connsiteY3"/>
                </a:cxn>
              </a:cxnLst>
              <a:rect l="l" t="t" r="r" b="b"/>
              <a:pathLst>
                <a:path w="187317" h="76629">
                  <a:moveTo>
                    <a:pt x="6386" y="8424"/>
                  </a:moveTo>
                  <a:lnTo>
                    <a:pt x="185189" y="73985"/>
                  </a:lnTo>
                  <a:lnTo>
                    <a:pt x="29374" y="9275"/>
                  </a:lnTo>
                  <a:cubicBezTo>
                    <a:pt x="15751" y="3315"/>
                    <a:pt x="6386" y="8424"/>
                    <a:pt x="6386" y="842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2" name="Полилиния: фигура 61">
              <a:extLst>
                <a:ext uri="{FF2B5EF4-FFF2-40B4-BE49-F238E27FC236}">
                  <a16:creationId xmlns:a16="http://schemas.microsoft.com/office/drawing/2014/main" id="{D1318143-392D-494A-9610-E6C496D8EEAD}"/>
                </a:ext>
              </a:extLst>
            </p:cNvPr>
            <p:cNvSpPr/>
            <p:nvPr/>
          </p:nvSpPr>
          <p:spPr>
            <a:xfrm>
              <a:off x="435971" y="2127331"/>
              <a:ext cx="178803" cy="93659"/>
            </a:xfrm>
            <a:custGeom>
              <a:avLst/>
              <a:gdLst>
                <a:gd name="connsiteX0" fmla="*/ 6386 w 178803"/>
                <a:gd name="connsiteY0" fmla="*/ 87273 h 93658"/>
                <a:gd name="connsiteX1" fmla="*/ 179229 w 178803"/>
                <a:gd name="connsiteY1" fmla="*/ 6386 h 93658"/>
                <a:gd name="connsiteX2" fmla="*/ 22563 w 178803"/>
                <a:gd name="connsiteY2" fmla="*/ 71095 h 93658"/>
                <a:gd name="connsiteX3" fmla="*/ 6386 w 178803"/>
                <a:gd name="connsiteY3" fmla="*/ 87273 h 93658"/>
              </a:gdLst>
              <a:ahLst/>
              <a:cxnLst>
                <a:cxn ang="0">
                  <a:pos x="connsiteX0" y="connsiteY0"/>
                </a:cxn>
                <a:cxn ang="0">
                  <a:pos x="connsiteX1" y="connsiteY1"/>
                </a:cxn>
                <a:cxn ang="0">
                  <a:pos x="connsiteX2" y="connsiteY2"/>
                </a:cxn>
                <a:cxn ang="0">
                  <a:pos x="connsiteX3" y="connsiteY3"/>
                </a:cxn>
              </a:cxnLst>
              <a:rect l="l" t="t" r="r" b="b"/>
              <a:pathLst>
                <a:path w="178803" h="93658">
                  <a:moveTo>
                    <a:pt x="6386" y="87273"/>
                  </a:moveTo>
                  <a:lnTo>
                    <a:pt x="179229" y="6386"/>
                  </a:lnTo>
                  <a:lnTo>
                    <a:pt x="22563" y="71095"/>
                  </a:lnTo>
                  <a:cubicBezTo>
                    <a:pt x="9792" y="77056"/>
                    <a:pt x="6386" y="87273"/>
                    <a:pt x="6386" y="87273"/>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3" name="Полилиния: фигура 62">
              <a:extLst>
                <a:ext uri="{FF2B5EF4-FFF2-40B4-BE49-F238E27FC236}">
                  <a16:creationId xmlns:a16="http://schemas.microsoft.com/office/drawing/2014/main" id="{3B02FA94-43DF-45EB-BA40-306B867B999F}"/>
                </a:ext>
              </a:extLst>
            </p:cNvPr>
            <p:cNvSpPr/>
            <p:nvPr/>
          </p:nvSpPr>
          <p:spPr>
            <a:xfrm>
              <a:off x="542067" y="2128183"/>
              <a:ext cx="76630" cy="187317"/>
            </a:xfrm>
            <a:custGeom>
              <a:avLst/>
              <a:gdLst>
                <a:gd name="connsiteX0" fmla="*/ 8423 w 76629"/>
                <a:gd name="connsiteY0" fmla="*/ 185189 h 187317"/>
                <a:gd name="connsiteX1" fmla="*/ 73985 w 76629"/>
                <a:gd name="connsiteY1" fmla="*/ 6386 h 187317"/>
                <a:gd name="connsiteX2" fmla="*/ 9275 w 76629"/>
                <a:gd name="connsiteY2" fmla="*/ 162200 h 187317"/>
                <a:gd name="connsiteX3" fmla="*/ 8423 w 76629"/>
                <a:gd name="connsiteY3" fmla="*/ 185189 h 187317"/>
              </a:gdLst>
              <a:ahLst/>
              <a:cxnLst>
                <a:cxn ang="0">
                  <a:pos x="connsiteX0" y="connsiteY0"/>
                </a:cxn>
                <a:cxn ang="0">
                  <a:pos x="connsiteX1" y="connsiteY1"/>
                </a:cxn>
                <a:cxn ang="0">
                  <a:pos x="connsiteX2" y="connsiteY2"/>
                </a:cxn>
                <a:cxn ang="0">
                  <a:pos x="connsiteX3" y="connsiteY3"/>
                </a:cxn>
              </a:cxnLst>
              <a:rect l="l" t="t" r="r" b="b"/>
              <a:pathLst>
                <a:path w="76629" h="187317">
                  <a:moveTo>
                    <a:pt x="8423" y="185189"/>
                  </a:moveTo>
                  <a:lnTo>
                    <a:pt x="73985" y="6386"/>
                  </a:lnTo>
                  <a:lnTo>
                    <a:pt x="9275" y="162200"/>
                  </a:lnTo>
                  <a:cubicBezTo>
                    <a:pt x="3315" y="175823"/>
                    <a:pt x="8423" y="185189"/>
                    <a:pt x="8423" y="18518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4" name="Полилиния: фигура 63">
              <a:extLst>
                <a:ext uri="{FF2B5EF4-FFF2-40B4-BE49-F238E27FC236}">
                  <a16:creationId xmlns:a16="http://schemas.microsoft.com/office/drawing/2014/main" id="{5CB49A8C-915D-4E2C-8F11-64C7F154BBF9}"/>
                </a:ext>
              </a:extLst>
            </p:cNvPr>
            <p:cNvSpPr/>
            <p:nvPr/>
          </p:nvSpPr>
          <p:spPr>
            <a:xfrm>
              <a:off x="608815" y="2127331"/>
              <a:ext cx="93659" cy="178803"/>
            </a:xfrm>
            <a:custGeom>
              <a:avLst/>
              <a:gdLst>
                <a:gd name="connsiteX0" fmla="*/ 87273 w 93658"/>
                <a:gd name="connsiteY0" fmla="*/ 179229 h 178803"/>
                <a:gd name="connsiteX1" fmla="*/ 6386 w 93658"/>
                <a:gd name="connsiteY1" fmla="*/ 6386 h 178803"/>
                <a:gd name="connsiteX2" fmla="*/ 71095 w 93658"/>
                <a:gd name="connsiteY2" fmla="*/ 163051 h 178803"/>
                <a:gd name="connsiteX3" fmla="*/ 87273 w 93658"/>
                <a:gd name="connsiteY3" fmla="*/ 179229 h 178803"/>
              </a:gdLst>
              <a:ahLst/>
              <a:cxnLst>
                <a:cxn ang="0">
                  <a:pos x="connsiteX0" y="connsiteY0"/>
                </a:cxn>
                <a:cxn ang="0">
                  <a:pos x="connsiteX1" y="connsiteY1"/>
                </a:cxn>
                <a:cxn ang="0">
                  <a:pos x="connsiteX2" y="connsiteY2"/>
                </a:cxn>
                <a:cxn ang="0">
                  <a:pos x="connsiteX3" y="connsiteY3"/>
                </a:cxn>
              </a:cxnLst>
              <a:rect l="l" t="t" r="r" b="b"/>
              <a:pathLst>
                <a:path w="93658" h="178803">
                  <a:moveTo>
                    <a:pt x="87273" y="179229"/>
                  </a:moveTo>
                  <a:lnTo>
                    <a:pt x="6386" y="6386"/>
                  </a:lnTo>
                  <a:lnTo>
                    <a:pt x="71095" y="163051"/>
                  </a:lnTo>
                  <a:cubicBezTo>
                    <a:pt x="77055" y="175823"/>
                    <a:pt x="87273" y="179229"/>
                    <a:pt x="87273" y="17922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5" name="Полилиния: фигура 64">
              <a:extLst>
                <a:ext uri="{FF2B5EF4-FFF2-40B4-BE49-F238E27FC236}">
                  <a16:creationId xmlns:a16="http://schemas.microsoft.com/office/drawing/2014/main" id="{02BCBB4D-9538-4783-B0E4-18DD2A59B345}"/>
                </a:ext>
              </a:extLst>
            </p:cNvPr>
            <p:cNvSpPr/>
            <p:nvPr/>
          </p:nvSpPr>
          <p:spPr>
            <a:xfrm>
              <a:off x="609666" y="2127331"/>
              <a:ext cx="187317" cy="76630"/>
            </a:xfrm>
            <a:custGeom>
              <a:avLst/>
              <a:gdLst>
                <a:gd name="connsiteX0" fmla="*/ 185189 w 187317"/>
                <a:gd name="connsiteY0" fmla="*/ 71947 h 76629"/>
                <a:gd name="connsiteX1" fmla="*/ 6386 w 187317"/>
                <a:gd name="connsiteY1" fmla="*/ 6386 h 76629"/>
                <a:gd name="connsiteX2" fmla="*/ 162200 w 187317"/>
                <a:gd name="connsiteY2" fmla="*/ 71095 h 76629"/>
                <a:gd name="connsiteX3" fmla="*/ 185189 w 187317"/>
                <a:gd name="connsiteY3" fmla="*/ 71947 h 76629"/>
              </a:gdLst>
              <a:ahLst/>
              <a:cxnLst>
                <a:cxn ang="0">
                  <a:pos x="connsiteX0" y="connsiteY0"/>
                </a:cxn>
                <a:cxn ang="0">
                  <a:pos x="connsiteX1" y="connsiteY1"/>
                </a:cxn>
                <a:cxn ang="0">
                  <a:pos x="connsiteX2" y="connsiteY2"/>
                </a:cxn>
                <a:cxn ang="0">
                  <a:pos x="connsiteX3" y="connsiteY3"/>
                </a:cxn>
              </a:cxnLst>
              <a:rect l="l" t="t" r="r" b="b"/>
              <a:pathLst>
                <a:path w="187317" h="76629">
                  <a:moveTo>
                    <a:pt x="185189" y="71947"/>
                  </a:moveTo>
                  <a:lnTo>
                    <a:pt x="6386" y="6386"/>
                  </a:lnTo>
                  <a:lnTo>
                    <a:pt x="162200" y="71095"/>
                  </a:lnTo>
                  <a:cubicBezTo>
                    <a:pt x="175823" y="76204"/>
                    <a:pt x="185189" y="71947"/>
                    <a:pt x="185189" y="7194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6" name="Полилиния: фигура 65">
              <a:extLst>
                <a:ext uri="{FF2B5EF4-FFF2-40B4-BE49-F238E27FC236}">
                  <a16:creationId xmlns:a16="http://schemas.microsoft.com/office/drawing/2014/main" id="{895EB7DC-5C34-4B5B-B55C-028F6CD92391}"/>
                </a:ext>
              </a:extLst>
            </p:cNvPr>
            <p:cNvSpPr/>
            <p:nvPr/>
          </p:nvSpPr>
          <p:spPr>
            <a:xfrm>
              <a:off x="608815" y="2047295"/>
              <a:ext cx="178803" cy="93659"/>
            </a:xfrm>
            <a:custGeom>
              <a:avLst/>
              <a:gdLst>
                <a:gd name="connsiteX0" fmla="*/ 179229 w 178803"/>
                <a:gd name="connsiteY0" fmla="*/ 6386 h 93658"/>
                <a:gd name="connsiteX1" fmla="*/ 6386 w 178803"/>
                <a:gd name="connsiteY1" fmla="*/ 87273 h 93658"/>
                <a:gd name="connsiteX2" fmla="*/ 163051 w 178803"/>
                <a:gd name="connsiteY2" fmla="*/ 22563 h 93658"/>
                <a:gd name="connsiteX3" fmla="*/ 179229 w 178803"/>
                <a:gd name="connsiteY3" fmla="*/ 6386 h 93658"/>
              </a:gdLst>
              <a:ahLst/>
              <a:cxnLst>
                <a:cxn ang="0">
                  <a:pos x="connsiteX0" y="connsiteY0"/>
                </a:cxn>
                <a:cxn ang="0">
                  <a:pos x="connsiteX1" y="connsiteY1"/>
                </a:cxn>
                <a:cxn ang="0">
                  <a:pos x="connsiteX2" y="connsiteY2"/>
                </a:cxn>
                <a:cxn ang="0">
                  <a:pos x="connsiteX3" y="connsiteY3"/>
                </a:cxn>
              </a:cxnLst>
              <a:rect l="l" t="t" r="r" b="b"/>
              <a:pathLst>
                <a:path w="178803" h="93658">
                  <a:moveTo>
                    <a:pt x="179229" y="6386"/>
                  </a:moveTo>
                  <a:lnTo>
                    <a:pt x="6386" y="87273"/>
                  </a:lnTo>
                  <a:lnTo>
                    <a:pt x="163051" y="22563"/>
                  </a:lnTo>
                  <a:cubicBezTo>
                    <a:pt x="175823" y="15752"/>
                    <a:pt x="179229" y="6386"/>
                    <a:pt x="179229"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7" name="Полилиния: фигура 66">
              <a:extLst>
                <a:ext uri="{FF2B5EF4-FFF2-40B4-BE49-F238E27FC236}">
                  <a16:creationId xmlns:a16="http://schemas.microsoft.com/office/drawing/2014/main" id="{AF63DFE8-5B82-4C82-B856-D33BA3879978}"/>
                </a:ext>
              </a:extLst>
            </p:cNvPr>
            <p:cNvSpPr/>
            <p:nvPr/>
          </p:nvSpPr>
          <p:spPr>
            <a:xfrm>
              <a:off x="608815" y="1929796"/>
              <a:ext cx="68115" cy="204346"/>
            </a:xfrm>
            <a:custGeom>
              <a:avLst/>
              <a:gdLst>
                <a:gd name="connsiteX0" fmla="*/ 59175 w 68115"/>
                <a:gd name="connsiteY0" fmla="*/ 6386 h 204346"/>
                <a:gd name="connsiteX1" fmla="*/ 6386 w 68115"/>
                <a:gd name="connsiteY1" fmla="*/ 203921 h 204346"/>
                <a:gd name="connsiteX2" fmla="*/ 60878 w 68115"/>
                <a:gd name="connsiteY2" fmla="*/ 31078 h 204346"/>
                <a:gd name="connsiteX3" fmla="*/ 59175 w 68115"/>
                <a:gd name="connsiteY3" fmla="*/ 6386 h 204346"/>
              </a:gdLst>
              <a:ahLst/>
              <a:cxnLst>
                <a:cxn ang="0">
                  <a:pos x="connsiteX0" y="connsiteY0"/>
                </a:cxn>
                <a:cxn ang="0">
                  <a:pos x="connsiteX1" y="connsiteY1"/>
                </a:cxn>
                <a:cxn ang="0">
                  <a:pos x="connsiteX2" y="connsiteY2"/>
                </a:cxn>
                <a:cxn ang="0">
                  <a:pos x="connsiteX3" y="connsiteY3"/>
                </a:cxn>
              </a:cxnLst>
              <a:rect l="l" t="t" r="r" b="b"/>
              <a:pathLst>
                <a:path w="68115" h="204346">
                  <a:moveTo>
                    <a:pt x="59175" y="6386"/>
                  </a:moveTo>
                  <a:lnTo>
                    <a:pt x="6386" y="203921"/>
                  </a:lnTo>
                  <a:lnTo>
                    <a:pt x="60878" y="31078"/>
                  </a:lnTo>
                  <a:cubicBezTo>
                    <a:pt x="65135" y="16603"/>
                    <a:pt x="59175" y="6386"/>
                    <a:pt x="59175"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8" name="Полилиния: фигура 67">
              <a:extLst>
                <a:ext uri="{FF2B5EF4-FFF2-40B4-BE49-F238E27FC236}">
                  <a16:creationId xmlns:a16="http://schemas.microsoft.com/office/drawing/2014/main" id="{6B4B2510-1A6F-4EF5-91E8-994739E60CA0}"/>
                </a:ext>
              </a:extLst>
            </p:cNvPr>
            <p:cNvSpPr/>
            <p:nvPr/>
          </p:nvSpPr>
          <p:spPr>
            <a:xfrm>
              <a:off x="506642" y="1950231"/>
              <a:ext cx="110688" cy="187317"/>
            </a:xfrm>
            <a:custGeom>
              <a:avLst/>
              <a:gdLst>
                <a:gd name="connsiteX0" fmla="*/ 6386 w 110687"/>
                <a:gd name="connsiteY0" fmla="*/ 6386 h 187317"/>
                <a:gd name="connsiteX1" fmla="*/ 108559 w 110687"/>
                <a:gd name="connsiteY1" fmla="*/ 183486 h 187317"/>
                <a:gd name="connsiteX2" fmla="*/ 25117 w 110687"/>
                <a:gd name="connsiteY2" fmla="*/ 22563 h 187317"/>
                <a:gd name="connsiteX3" fmla="*/ 6386 w 110687"/>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6386" y="6386"/>
                  </a:moveTo>
                  <a:lnTo>
                    <a:pt x="108559" y="183486"/>
                  </a:lnTo>
                  <a:lnTo>
                    <a:pt x="25117" y="22563"/>
                  </a:lnTo>
                  <a:cubicBezTo>
                    <a:pt x="17454" y="9792"/>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69" name="Полилиния: фигура 68">
              <a:extLst>
                <a:ext uri="{FF2B5EF4-FFF2-40B4-BE49-F238E27FC236}">
                  <a16:creationId xmlns:a16="http://schemas.microsoft.com/office/drawing/2014/main" id="{45A656D9-BC4B-43AB-A77A-4102AB8D72CC}"/>
                </a:ext>
              </a:extLst>
            </p:cNvPr>
            <p:cNvSpPr/>
            <p:nvPr/>
          </p:nvSpPr>
          <p:spPr>
            <a:xfrm>
              <a:off x="412131" y="2071306"/>
              <a:ext cx="204346" cy="68115"/>
            </a:xfrm>
            <a:custGeom>
              <a:avLst/>
              <a:gdLst>
                <a:gd name="connsiteX0" fmla="*/ 6386 w 204346"/>
                <a:gd name="connsiteY0" fmla="*/ 9622 h 68115"/>
                <a:gd name="connsiteX1" fmla="*/ 203921 w 204346"/>
                <a:gd name="connsiteY1" fmla="*/ 62411 h 68115"/>
                <a:gd name="connsiteX2" fmla="*/ 31078 w 204346"/>
                <a:gd name="connsiteY2" fmla="*/ 7919 h 68115"/>
                <a:gd name="connsiteX3" fmla="*/ 6386 w 204346"/>
                <a:gd name="connsiteY3" fmla="*/ 9622 h 68115"/>
              </a:gdLst>
              <a:ahLst/>
              <a:cxnLst>
                <a:cxn ang="0">
                  <a:pos x="connsiteX0" y="connsiteY0"/>
                </a:cxn>
                <a:cxn ang="0">
                  <a:pos x="connsiteX1" y="connsiteY1"/>
                </a:cxn>
                <a:cxn ang="0">
                  <a:pos x="connsiteX2" y="connsiteY2"/>
                </a:cxn>
                <a:cxn ang="0">
                  <a:pos x="connsiteX3" y="connsiteY3"/>
                </a:cxn>
              </a:cxnLst>
              <a:rect l="l" t="t" r="r" b="b"/>
              <a:pathLst>
                <a:path w="204346" h="68115">
                  <a:moveTo>
                    <a:pt x="6386" y="9622"/>
                  </a:moveTo>
                  <a:lnTo>
                    <a:pt x="203921" y="62411"/>
                  </a:lnTo>
                  <a:lnTo>
                    <a:pt x="31078" y="7919"/>
                  </a:lnTo>
                  <a:cubicBezTo>
                    <a:pt x="15752" y="3662"/>
                    <a:pt x="6386" y="9622"/>
                    <a:pt x="6386" y="962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0" name="Полилиния: фигура 69">
              <a:extLst>
                <a:ext uri="{FF2B5EF4-FFF2-40B4-BE49-F238E27FC236}">
                  <a16:creationId xmlns:a16="http://schemas.microsoft.com/office/drawing/2014/main" id="{116C0BE8-571C-4BF4-A618-452BC7118E3D}"/>
                </a:ext>
              </a:extLst>
            </p:cNvPr>
            <p:cNvSpPr/>
            <p:nvPr/>
          </p:nvSpPr>
          <p:spPr>
            <a:xfrm>
              <a:off x="432566" y="2127331"/>
              <a:ext cx="187317" cy="110688"/>
            </a:xfrm>
            <a:custGeom>
              <a:avLst/>
              <a:gdLst>
                <a:gd name="connsiteX0" fmla="*/ 6386 w 187317"/>
                <a:gd name="connsiteY0" fmla="*/ 108559 h 110687"/>
                <a:gd name="connsiteX1" fmla="*/ 183486 w 187317"/>
                <a:gd name="connsiteY1" fmla="*/ 6386 h 110687"/>
                <a:gd name="connsiteX2" fmla="*/ 22563 w 187317"/>
                <a:gd name="connsiteY2" fmla="*/ 89827 h 110687"/>
                <a:gd name="connsiteX3" fmla="*/ 6386 w 187317"/>
                <a:gd name="connsiteY3" fmla="*/ 108559 h 110687"/>
              </a:gdLst>
              <a:ahLst/>
              <a:cxnLst>
                <a:cxn ang="0">
                  <a:pos x="connsiteX0" y="connsiteY0"/>
                </a:cxn>
                <a:cxn ang="0">
                  <a:pos x="connsiteX1" y="connsiteY1"/>
                </a:cxn>
                <a:cxn ang="0">
                  <a:pos x="connsiteX2" y="connsiteY2"/>
                </a:cxn>
                <a:cxn ang="0">
                  <a:pos x="connsiteX3" y="connsiteY3"/>
                </a:cxn>
              </a:cxnLst>
              <a:rect l="l" t="t" r="r" b="b"/>
              <a:pathLst>
                <a:path w="187317" h="110687">
                  <a:moveTo>
                    <a:pt x="6386" y="108559"/>
                  </a:moveTo>
                  <a:lnTo>
                    <a:pt x="183486" y="6386"/>
                  </a:lnTo>
                  <a:lnTo>
                    <a:pt x="22563" y="89827"/>
                  </a:lnTo>
                  <a:cubicBezTo>
                    <a:pt x="8940" y="97490"/>
                    <a:pt x="6386" y="108559"/>
                    <a:pt x="6386" y="10855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1" name="Полилиния: фигура 70">
              <a:extLst>
                <a:ext uri="{FF2B5EF4-FFF2-40B4-BE49-F238E27FC236}">
                  <a16:creationId xmlns:a16="http://schemas.microsoft.com/office/drawing/2014/main" id="{CD67B293-963A-4735-A127-84ED572C4724}"/>
                </a:ext>
              </a:extLst>
            </p:cNvPr>
            <p:cNvSpPr/>
            <p:nvPr/>
          </p:nvSpPr>
          <p:spPr>
            <a:xfrm>
              <a:off x="552789" y="2127331"/>
              <a:ext cx="68115" cy="204346"/>
            </a:xfrm>
            <a:custGeom>
              <a:avLst/>
              <a:gdLst>
                <a:gd name="connsiteX0" fmla="*/ 9622 w 68115"/>
                <a:gd name="connsiteY0" fmla="*/ 203921 h 204346"/>
                <a:gd name="connsiteX1" fmla="*/ 62411 w 68115"/>
                <a:gd name="connsiteY1" fmla="*/ 6386 h 204346"/>
                <a:gd name="connsiteX2" fmla="*/ 7919 w 68115"/>
                <a:gd name="connsiteY2" fmla="*/ 179229 h 204346"/>
                <a:gd name="connsiteX3" fmla="*/ 9622 w 68115"/>
                <a:gd name="connsiteY3" fmla="*/ 203921 h 204346"/>
              </a:gdLst>
              <a:ahLst/>
              <a:cxnLst>
                <a:cxn ang="0">
                  <a:pos x="connsiteX0" y="connsiteY0"/>
                </a:cxn>
                <a:cxn ang="0">
                  <a:pos x="connsiteX1" y="connsiteY1"/>
                </a:cxn>
                <a:cxn ang="0">
                  <a:pos x="connsiteX2" y="connsiteY2"/>
                </a:cxn>
                <a:cxn ang="0">
                  <a:pos x="connsiteX3" y="connsiteY3"/>
                </a:cxn>
              </a:cxnLst>
              <a:rect l="l" t="t" r="r" b="b"/>
              <a:pathLst>
                <a:path w="68115" h="204346">
                  <a:moveTo>
                    <a:pt x="9622" y="203921"/>
                  </a:moveTo>
                  <a:lnTo>
                    <a:pt x="62411" y="6386"/>
                  </a:lnTo>
                  <a:lnTo>
                    <a:pt x="7919" y="179229"/>
                  </a:lnTo>
                  <a:cubicBezTo>
                    <a:pt x="3662" y="194555"/>
                    <a:pt x="9622" y="203921"/>
                    <a:pt x="9622" y="20392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2" name="Полилиния: фигура 71">
              <a:extLst>
                <a:ext uri="{FF2B5EF4-FFF2-40B4-BE49-F238E27FC236}">
                  <a16:creationId xmlns:a16="http://schemas.microsoft.com/office/drawing/2014/main" id="{D9D46885-7666-4E6C-B014-76E872AF9134}"/>
                </a:ext>
              </a:extLst>
            </p:cNvPr>
            <p:cNvSpPr/>
            <p:nvPr/>
          </p:nvSpPr>
          <p:spPr>
            <a:xfrm>
              <a:off x="608815" y="2127331"/>
              <a:ext cx="110688" cy="187317"/>
            </a:xfrm>
            <a:custGeom>
              <a:avLst/>
              <a:gdLst>
                <a:gd name="connsiteX0" fmla="*/ 108559 w 110687"/>
                <a:gd name="connsiteY0" fmla="*/ 183486 h 187317"/>
                <a:gd name="connsiteX1" fmla="*/ 6386 w 110687"/>
                <a:gd name="connsiteY1" fmla="*/ 6386 h 187317"/>
                <a:gd name="connsiteX2" fmla="*/ 89827 w 110687"/>
                <a:gd name="connsiteY2" fmla="*/ 167309 h 187317"/>
                <a:gd name="connsiteX3" fmla="*/ 108559 w 110687"/>
                <a:gd name="connsiteY3" fmla="*/ 183486 h 187317"/>
              </a:gdLst>
              <a:ahLst/>
              <a:cxnLst>
                <a:cxn ang="0">
                  <a:pos x="connsiteX0" y="connsiteY0"/>
                </a:cxn>
                <a:cxn ang="0">
                  <a:pos x="connsiteX1" y="connsiteY1"/>
                </a:cxn>
                <a:cxn ang="0">
                  <a:pos x="connsiteX2" y="connsiteY2"/>
                </a:cxn>
                <a:cxn ang="0">
                  <a:pos x="connsiteX3" y="connsiteY3"/>
                </a:cxn>
              </a:cxnLst>
              <a:rect l="l" t="t" r="r" b="b"/>
              <a:pathLst>
                <a:path w="110687" h="187317">
                  <a:moveTo>
                    <a:pt x="108559" y="183486"/>
                  </a:moveTo>
                  <a:lnTo>
                    <a:pt x="6386" y="6386"/>
                  </a:lnTo>
                  <a:lnTo>
                    <a:pt x="89827" y="167309"/>
                  </a:lnTo>
                  <a:cubicBezTo>
                    <a:pt x="98342" y="180932"/>
                    <a:pt x="108559" y="183486"/>
                    <a:pt x="108559" y="1834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3" name="Полилиния: фигура 72">
              <a:extLst>
                <a:ext uri="{FF2B5EF4-FFF2-40B4-BE49-F238E27FC236}">
                  <a16:creationId xmlns:a16="http://schemas.microsoft.com/office/drawing/2014/main" id="{6A4D15A3-5751-4944-A0FB-BF3829FCD14D}"/>
                </a:ext>
              </a:extLst>
            </p:cNvPr>
            <p:cNvSpPr/>
            <p:nvPr/>
          </p:nvSpPr>
          <p:spPr>
            <a:xfrm>
              <a:off x="608815" y="2127331"/>
              <a:ext cx="204346" cy="68115"/>
            </a:xfrm>
            <a:custGeom>
              <a:avLst/>
              <a:gdLst>
                <a:gd name="connsiteX0" fmla="*/ 203920 w 204346"/>
                <a:gd name="connsiteY0" fmla="*/ 59175 h 68115"/>
                <a:gd name="connsiteX1" fmla="*/ 6386 w 204346"/>
                <a:gd name="connsiteY1" fmla="*/ 6386 h 68115"/>
                <a:gd name="connsiteX2" fmla="*/ 179229 w 204346"/>
                <a:gd name="connsiteY2" fmla="*/ 60878 h 68115"/>
                <a:gd name="connsiteX3" fmla="*/ 203920 w 204346"/>
                <a:gd name="connsiteY3" fmla="*/ 59175 h 68115"/>
              </a:gdLst>
              <a:ahLst/>
              <a:cxnLst>
                <a:cxn ang="0">
                  <a:pos x="connsiteX0" y="connsiteY0"/>
                </a:cxn>
                <a:cxn ang="0">
                  <a:pos x="connsiteX1" y="connsiteY1"/>
                </a:cxn>
                <a:cxn ang="0">
                  <a:pos x="connsiteX2" y="connsiteY2"/>
                </a:cxn>
                <a:cxn ang="0">
                  <a:pos x="connsiteX3" y="connsiteY3"/>
                </a:cxn>
              </a:cxnLst>
              <a:rect l="l" t="t" r="r" b="b"/>
              <a:pathLst>
                <a:path w="204346" h="68115">
                  <a:moveTo>
                    <a:pt x="203920" y="59175"/>
                  </a:moveTo>
                  <a:lnTo>
                    <a:pt x="6386" y="6386"/>
                  </a:lnTo>
                  <a:lnTo>
                    <a:pt x="179229" y="60878"/>
                  </a:lnTo>
                  <a:cubicBezTo>
                    <a:pt x="194555" y="65135"/>
                    <a:pt x="203920" y="59175"/>
                    <a:pt x="203920" y="5917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4" name="Полилиния: фигура 73">
              <a:extLst>
                <a:ext uri="{FF2B5EF4-FFF2-40B4-BE49-F238E27FC236}">
                  <a16:creationId xmlns:a16="http://schemas.microsoft.com/office/drawing/2014/main" id="{7257FA23-45EE-46F4-BF51-74AB31B202C1}"/>
                </a:ext>
              </a:extLst>
            </p:cNvPr>
            <p:cNvSpPr/>
            <p:nvPr/>
          </p:nvSpPr>
          <p:spPr>
            <a:xfrm>
              <a:off x="608815" y="2025158"/>
              <a:ext cx="187317" cy="110688"/>
            </a:xfrm>
            <a:custGeom>
              <a:avLst/>
              <a:gdLst>
                <a:gd name="connsiteX0" fmla="*/ 183486 w 187317"/>
                <a:gd name="connsiteY0" fmla="*/ 6386 h 110687"/>
                <a:gd name="connsiteX1" fmla="*/ 6386 w 187317"/>
                <a:gd name="connsiteY1" fmla="*/ 108559 h 110687"/>
                <a:gd name="connsiteX2" fmla="*/ 167308 w 187317"/>
                <a:gd name="connsiteY2" fmla="*/ 25118 h 110687"/>
                <a:gd name="connsiteX3" fmla="*/ 183486 w 187317"/>
                <a:gd name="connsiteY3" fmla="*/ 6386 h 110687"/>
              </a:gdLst>
              <a:ahLst/>
              <a:cxnLst>
                <a:cxn ang="0">
                  <a:pos x="connsiteX0" y="connsiteY0"/>
                </a:cxn>
                <a:cxn ang="0">
                  <a:pos x="connsiteX1" y="connsiteY1"/>
                </a:cxn>
                <a:cxn ang="0">
                  <a:pos x="connsiteX2" y="connsiteY2"/>
                </a:cxn>
                <a:cxn ang="0">
                  <a:pos x="connsiteX3" y="connsiteY3"/>
                </a:cxn>
              </a:cxnLst>
              <a:rect l="l" t="t" r="r" b="b"/>
              <a:pathLst>
                <a:path w="187317" h="110687">
                  <a:moveTo>
                    <a:pt x="183486" y="6386"/>
                  </a:moveTo>
                  <a:lnTo>
                    <a:pt x="6386" y="108559"/>
                  </a:lnTo>
                  <a:lnTo>
                    <a:pt x="167308" y="25118"/>
                  </a:lnTo>
                  <a:cubicBezTo>
                    <a:pt x="180932" y="17455"/>
                    <a:pt x="183486" y="6386"/>
                    <a:pt x="1834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5" name="Полилиния: фигура 74">
              <a:extLst>
                <a:ext uri="{FF2B5EF4-FFF2-40B4-BE49-F238E27FC236}">
                  <a16:creationId xmlns:a16="http://schemas.microsoft.com/office/drawing/2014/main" id="{DBA704D2-16C5-45F7-871C-7132FC5C16C7}"/>
                </a:ext>
              </a:extLst>
            </p:cNvPr>
            <p:cNvSpPr/>
            <p:nvPr/>
          </p:nvSpPr>
          <p:spPr>
            <a:xfrm>
              <a:off x="608815" y="1911065"/>
              <a:ext cx="51087" cy="221375"/>
            </a:xfrm>
            <a:custGeom>
              <a:avLst/>
              <a:gdLst>
                <a:gd name="connsiteX0" fmla="*/ 44701 w 51086"/>
                <a:gd name="connsiteY0" fmla="*/ 6386 h 221375"/>
                <a:gd name="connsiteX1" fmla="*/ 6386 w 51086"/>
                <a:gd name="connsiteY1" fmla="*/ 222652 h 221375"/>
                <a:gd name="connsiteX2" fmla="*/ 48958 w 51086"/>
                <a:gd name="connsiteY2" fmla="*/ 32781 h 221375"/>
                <a:gd name="connsiteX3" fmla="*/ 44701 w 51086"/>
                <a:gd name="connsiteY3" fmla="*/ 6386 h 221375"/>
              </a:gdLst>
              <a:ahLst/>
              <a:cxnLst>
                <a:cxn ang="0">
                  <a:pos x="connsiteX0" y="connsiteY0"/>
                </a:cxn>
                <a:cxn ang="0">
                  <a:pos x="connsiteX1" y="connsiteY1"/>
                </a:cxn>
                <a:cxn ang="0">
                  <a:pos x="connsiteX2" y="connsiteY2"/>
                </a:cxn>
                <a:cxn ang="0">
                  <a:pos x="connsiteX3" y="connsiteY3"/>
                </a:cxn>
              </a:cxnLst>
              <a:rect l="l" t="t" r="r" b="b"/>
              <a:pathLst>
                <a:path w="51086" h="221375">
                  <a:moveTo>
                    <a:pt x="44701" y="6386"/>
                  </a:moveTo>
                  <a:lnTo>
                    <a:pt x="6386" y="222652"/>
                  </a:lnTo>
                  <a:lnTo>
                    <a:pt x="48958" y="32781"/>
                  </a:lnTo>
                  <a:cubicBezTo>
                    <a:pt x="51512" y="16603"/>
                    <a:pt x="44701" y="6386"/>
                    <a:pt x="4470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6" name="Полилиния: фигура 75">
              <a:extLst>
                <a:ext uri="{FF2B5EF4-FFF2-40B4-BE49-F238E27FC236}">
                  <a16:creationId xmlns:a16="http://schemas.microsoft.com/office/drawing/2014/main" id="{FEB7FE59-5A1A-48EF-BCE8-39EA72314792}"/>
                </a:ext>
              </a:extLst>
            </p:cNvPr>
            <p:cNvSpPr/>
            <p:nvPr/>
          </p:nvSpPr>
          <p:spPr>
            <a:xfrm>
              <a:off x="482801" y="1947677"/>
              <a:ext cx="136231" cy="187317"/>
            </a:xfrm>
            <a:custGeom>
              <a:avLst/>
              <a:gdLst>
                <a:gd name="connsiteX0" fmla="*/ 6386 w 136230"/>
                <a:gd name="connsiteY0" fmla="*/ 6386 h 187317"/>
                <a:gd name="connsiteX1" fmla="*/ 132400 w 136230"/>
                <a:gd name="connsiteY1" fmla="*/ 186040 h 187317"/>
                <a:gd name="connsiteX2" fmla="*/ 27672 w 136230"/>
                <a:gd name="connsiteY2" fmla="*/ 21712 h 187317"/>
                <a:gd name="connsiteX3" fmla="*/ 6386 w 136230"/>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36230" h="187317">
                  <a:moveTo>
                    <a:pt x="6386" y="6386"/>
                  </a:moveTo>
                  <a:lnTo>
                    <a:pt x="132400" y="186040"/>
                  </a:lnTo>
                  <a:lnTo>
                    <a:pt x="27672" y="21712"/>
                  </a:lnTo>
                  <a:cubicBezTo>
                    <a:pt x="18306" y="8089"/>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7" name="Полилиния: фигура 76">
              <a:extLst>
                <a:ext uri="{FF2B5EF4-FFF2-40B4-BE49-F238E27FC236}">
                  <a16:creationId xmlns:a16="http://schemas.microsoft.com/office/drawing/2014/main" id="{0CD57AEF-132E-49AF-88AC-01A75D3E9F4E}"/>
                </a:ext>
              </a:extLst>
            </p:cNvPr>
            <p:cNvSpPr/>
            <p:nvPr/>
          </p:nvSpPr>
          <p:spPr>
            <a:xfrm>
              <a:off x="392548" y="2084186"/>
              <a:ext cx="221375" cy="51087"/>
            </a:xfrm>
            <a:custGeom>
              <a:avLst/>
              <a:gdLst>
                <a:gd name="connsiteX0" fmla="*/ 6386 w 221375"/>
                <a:gd name="connsiteY0" fmla="*/ 11216 h 51086"/>
                <a:gd name="connsiteX1" fmla="*/ 222653 w 221375"/>
                <a:gd name="connsiteY1" fmla="*/ 49531 h 51086"/>
                <a:gd name="connsiteX2" fmla="*/ 32780 w 221375"/>
                <a:gd name="connsiteY2" fmla="*/ 6959 h 51086"/>
                <a:gd name="connsiteX3" fmla="*/ 6386 w 221375"/>
                <a:gd name="connsiteY3" fmla="*/ 11216 h 51086"/>
              </a:gdLst>
              <a:ahLst/>
              <a:cxnLst>
                <a:cxn ang="0">
                  <a:pos x="connsiteX0" y="connsiteY0"/>
                </a:cxn>
                <a:cxn ang="0">
                  <a:pos x="connsiteX1" y="connsiteY1"/>
                </a:cxn>
                <a:cxn ang="0">
                  <a:pos x="connsiteX2" y="connsiteY2"/>
                </a:cxn>
                <a:cxn ang="0">
                  <a:pos x="connsiteX3" y="connsiteY3"/>
                </a:cxn>
              </a:cxnLst>
              <a:rect l="l" t="t" r="r" b="b"/>
              <a:pathLst>
                <a:path w="221375" h="51086">
                  <a:moveTo>
                    <a:pt x="6386" y="11216"/>
                  </a:moveTo>
                  <a:lnTo>
                    <a:pt x="222653" y="49531"/>
                  </a:lnTo>
                  <a:lnTo>
                    <a:pt x="32780" y="6959"/>
                  </a:lnTo>
                  <a:cubicBezTo>
                    <a:pt x="16603" y="4405"/>
                    <a:pt x="6386" y="11216"/>
                    <a:pt x="6386" y="1121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8" name="Полилиния: фигура 77">
              <a:extLst>
                <a:ext uri="{FF2B5EF4-FFF2-40B4-BE49-F238E27FC236}">
                  <a16:creationId xmlns:a16="http://schemas.microsoft.com/office/drawing/2014/main" id="{FFCB7A9D-B15A-4923-BCE0-E2E7DF6588EB}"/>
                </a:ext>
              </a:extLst>
            </p:cNvPr>
            <p:cNvSpPr/>
            <p:nvPr/>
          </p:nvSpPr>
          <p:spPr>
            <a:xfrm>
              <a:off x="429160" y="2127331"/>
              <a:ext cx="187317" cy="136231"/>
            </a:xfrm>
            <a:custGeom>
              <a:avLst/>
              <a:gdLst>
                <a:gd name="connsiteX0" fmla="*/ 6386 w 187317"/>
                <a:gd name="connsiteY0" fmla="*/ 132399 h 136230"/>
                <a:gd name="connsiteX1" fmla="*/ 186041 w 187317"/>
                <a:gd name="connsiteY1" fmla="*/ 6386 h 136230"/>
                <a:gd name="connsiteX2" fmla="*/ 21712 w 187317"/>
                <a:gd name="connsiteY2" fmla="*/ 111113 h 136230"/>
                <a:gd name="connsiteX3" fmla="*/ 6386 w 187317"/>
                <a:gd name="connsiteY3" fmla="*/ 132399 h 136230"/>
              </a:gdLst>
              <a:ahLst/>
              <a:cxnLst>
                <a:cxn ang="0">
                  <a:pos x="connsiteX0" y="connsiteY0"/>
                </a:cxn>
                <a:cxn ang="0">
                  <a:pos x="connsiteX1" y="connsiteY1"/>
                </a:cxn>
                <a:cxn ang="0">
                  <a:pos x="connsiteX2" y="connsiteY2"/>
                </a:cxn>
                <a:cxn ang="0">
                  <a:pos x="connsiteX3" y="connsiteY3"/>
                </a:cxn>
              </a:cxnLst>
              <a:rect l="l" t="t" r="r" b="b"/>
              <a:pathLst>
                <a:path w="187317" h="136230">
                  <a:moveTo>
                    <a:pt x="6386" y="132399"/>
                  </a:moveTo>
                  <a:lnTo>
                    <a:pt x="186041" y="6386"/>
                  </a:lnTo>
                  <a:lnTo>
                    <a:pt x="21712" y="111113"/>
                  </a:lnTo>
                  <a:cubicBezTo>
                    <a:pt x="8089" y="120479"/>
                    <a:pt x="6386" y="132399"/>
                    <a:pt x="6386" y="13239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79" name="Полилиния: фигура 78">
              <a:extLst>
                <a:ext uri="{FF2B5EF4-FFF2-40B4-BE49-F238E27FC236}">
                  <a16:creationId xmlns:a16="http://schemas.microsoft.com/office/drawing/2014/main" id="{0131F860-0449-47EC-B09B-3660CAB62E7A}"/>
                </a:ext>
              </a:extLst>
            </p:cNvPr>
            <p:cNvSpPr/>
            <p:nvPr/>
          </p:nvSpPr>
          <p:spPr>
            <a:xfrm>
              <a:off x="566221" y="2127331"/>
              <a:ext cx="51087" cy="221375"/>
            </a:xfrm>
            <a:custGeom>
              <a:avLst/>
              <a:gdLst>
                <a:gd name="connsiteX0" fmla="*/ 11516 w 51086"/>
                <a:gd name="connsiteY0" fmla="*/ 222652 h 221375"/>
                <a:gd name="connsiteX1" fmla="*/ 49831 w 51086"/>
                <a:gd name="connsiteY1" fmla="*/ 6386 h 221375"/>
                <a:gd name="connsiteX2" fmla="*/ 7258 w 51086"/>
                <a:gd name="connsiteY2" fmla="*/ 196258 h 221375"/>
                <a:gd name="connsiteX3" fmla="*/ 11516 w 51086"/>
                <a:gd name="connsiteY3" fmla="*/ 222652 h 221375"/>
              </a:gdLst>
              <a:ahLst/>
              <a:cxnLst>
                <a:cxn ang="0">
                  <a:pos x="connsiteX0" y="connsiteY0"/>
                </a:cxn>
                <a:cxn ang="0">
                  <a:pos x="connsiteX1" y="connsiteY1"/>
                </a:cxn>
                <a:cxn ang="0">
                  <a:pos x="connsiteX2" y="connsiteY2"/>
                </a:cxn>
                <a:cxn ang="0">
                  <a:pos x="connsiteX3" y="connsiteY3"/>
                </a:cxn>
              </a:cxnLst>
              <a:rect l="l" t="t" r="r" b="b"/>
              <a:pathLst>
                <a:path w="51086" h="221375">
                  <a:moveTo>
                    <a:pt x="11516" y="222652"/>
                  </a:moveTo>
                  <a:lnTo>
                    <a:pt x="49831" y="6386"/>
                  </a:lnTo>
                  <a:lnTo>
                    <a:pt x="7258" y="196258"/>
                  </a:lnTo>
                  <a:cubicBezTo>
                    <a:pt x="3852" y="213286"/>
                    <a:pt x="11516" y="222652"/>
                    <a:pt x="11516" y="222652"/>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0" name="Полилиния: фигура 79">
              <a:extLst>
                <a:ext uri="{FF2B5EF4-FFF2-40B4-BE49-F238E27FC236}">
                  <a16:creationId xmlns:a16="http://schemas.microsoft.com/office/drawing/2014/main" id="{889060C0-E72B-4370-8391-B00D2B4C327C}"/>
                </a:ext>
              </a:extLst>
            </p:cNvPr>
            <p:cNvSpPr/>
            <p:nvPr/>
          </p:nvSpPr>
          <p:spPr>
            <a:xfrm>
              <a:off x="608815" y="2128183"/>
              <a:ext cx="136231" cy="187317"/>
            </a:xfrm>
            <a:custGeom>
              <a:avLst/>
              <a:gdLst>
                <a:gd name="connsiteX0" fmla="*/ 132399 w 136230"/>
                <a:gd name="connsiteY0" fmla="*/ 186040 h 187317"/>
                <a:gd name="connsiteX1" fmla="*/ 6386 w 136230"/>
                <a:gd name="connsiteY1" fmla="*/ 6386 h 187317"/>
                <a:gd name="connsiteX2" fmla="*/ 111113 w 136230"/>
                <a:gd name="connsiteY2" fmla="*/ 170714 h 187317"/>
                <a:gd name="connsiteX3" fmla="*/ 132399 w 136230"/>
                <a:gd name="connsiteY3" fmla="*/ 186040 h 187317"/>
              </a:gdLst>
              <a:ahLst/>
              <a:cxnLst>
                <a:cxn ang="0">
                  <a:pos x="connsiteX0" y="connsiteY0"/>
                </a:cxn>
                <a:cxn ang="0">
                  <a:pos x="connsiteX1" y="connsiteY1"/>
                </a:cxn>
                <a:cxn ang="0">
                  <a:pos x="connsiteX2" y="connsiteY2"/>
                </a:cxn>
                <a:cxn ang="0">
                  <a:pos x="connsiteX3" y="connsiteY3"/>
                </a:cxn>
              </a:cxnLst>
              <a:rect l="l" t="t" r="r" b="b"/>
              <a:pathLst>
                <a:path w="136230" h="187317">
                  <a:moveTo>
                    <a:pt x="132399" y="186040"/>
                  </a:moveTo>
                  <a:lnTo>
                    <a:pt x="6386" y="6386"/>
                  </a:lnTo>
                  <a:lnTo>
                    <a:pt x="111113" y="170714"/>
                  </a:lnTo>
                  <a:cubicBezTo>
                    <a:pt x="120479" y="183486"/>
                    <a:pt x="132399" y="186040"/>
                    <a:pt x="132399" y="18604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1" name="Полилиния: фигура 80">
              <a:extLst>
                <a:ext uri="{FF2B5EF4-FFF2-40B4-BE49-F238E27FC236}">
                  <a16:creationId xmlns:a16="http://schemas.microsoft.com/office/drawing/2014/main" id="{575BAF12-D98A-460A-A4A7-03C4F5EB0C65}"/>
                </a:ext>
              </a:extLst>
            </p:cNvPr>
            <p:cNvSpPr/>
            <p:nvPr/>
          </p:nvSpPr>
          <p:spPr>
            <a:xfrm>
              <a:off x="608815" y="2127331"/>
              <a:ext cx="221375" cy="51087"/>
            </a:xfrm>
            <a:custGeom>
              <a:avLst/>
              <a:gdLst>
                <a:gd name="connsiteX0" fmla="*/ 222652 w 221375"/>
                <a:gd name="connsiteY0" fmla="*/ 44701 h 51086"/>
                <a:gd name="connsiteX1" fmla="*/ 6386 w 221375"/>
                <a:gd name="connsiteY1" fmla="*/ 6386 h 51086"/>
                <a:gd name="connsiteX2" fmla="*/ 196258 w 221375"/>
                <a:gd name="connsiteY2" fmla="*/ 48958 h 51086"/>
                <a:gd name="connsiteX3" fmla="*/ 222652 w 221375"/>
                <a:gd name="connsiteY3" fmla="*/ 44701 h 51086"/>
              </a:gdLst>
              <a:ahLst/>
              <a:cxnLst>
                <a:cxn ang="0">
                  <a:pos x="connsiteX0" y="connsiteY0"/>
                </a:cxn>
                <a:cxn ang="0">
                  <a:pos x="connsiteX1" y="connsiteY1"/>
                </a:cxn>
                <a:cxn ang="0">
                  <a:pos x="connsiteX2" y="connsiteY2"/>
                </a:cxn>
                <a:cxn ang="0">
                  <a:pos x="connsiteX3" y="connsiteY3"/>
                </a:cxn>
              </a:cxnLst>
              <a:rect l="l" t="t" r="r" b="b"/>
              <a:pathLst>
                <a:path w="221375" h="51086">
                  <a:moveTo>
                    <a:pt x="222652" y="44701"/>
                  </a:moveTo>
                  <a:lnTo>
                    <a:pt x="6386" y="6386"/>
                  </a:lnTo>
                  <a:lnTo>
                    <a:pt x="196258" y="48958"/>
                  </a:lnTo>
                  <a:cubicBezTo>
                    <a:pt x="213286" y="51512"/>
                    <a:pt x="222652" y="44701"/>
                    <a:pt x="222652" y="44701"/>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2" name="Полилиния: фигура 81">
              <a:extLst>
                <a:ext uri="{FF2B5EF4-FFF2-40B4-BE49-F238E27FC236}">
                  <a16:creationId xmlns:a16="http://schemas.microsoft.com/office/drawing/2014/main" id="{99C92AF9-89D2-45C9-BF24-2855428BF156}"/>
                </a:ext>
              </a:extLst>
            </p:cNvPr>
            <p:cNvSpPr/>
            <p:nvPr/>
          </p:nvSpPr>
          <p:spPr>
            <a:xfrm>
              <a:off x="609666" y="2001318"/>
              <a:ext cx="187317" cy="136231"/>
            </a:xfrm>
            <a:custGeom>
              <a:avLst/>
              <a:gdLst>
                <a:gd name="connsiteX0" fmla="*/ 186040 w 187317"/>
                <a:gd name="connsiteY0" fmla="*/ 6386 h 136230"/>
                <a:gd name="connsiteX1" fmla="*/ 6386 w 187317"/>
                <a:gd name="connsiteY1" fmla="*/ 132399 h 136230"/>
                <a:gd name="connsiteX2" fmla="*/ 170714 w 187317"/>
                <a:gd name="connsiteY2" fmla="*/ 27672 h 136230"/>
                <a:gd name="connsiteX3" fmla="*/ 186040 w 187317"/>
                <a:gd name="connsiteY3" fmla="*/ 6386 h 136230"/>
              </a:gdLst>
              <a:ahLst/>
              <a:cxnLst>
                <a:cxn ang="0">
                  <a:pos x="connsiteX0" y="connsiteY0"/>
                </a:cxn>
                <a:cxn ang="0">
                  <a:pos x="connsiteX1" y="connsiteY1"/>
                </a:cxn>
                <a:cxn ang="0">
                  <a:pos x="connsiteX2" y="connsiteY2"/>
                </a:cxn>
                <a:cxn ang="0">
                  <a:pos x="connsiteX3" y="connsiteY3"/>
                </a:cxn>
              </a:cxnLst>
              <a:rect l="l" t="t" r="r" b="b"/>
              <a:pathLst>
                <a:path w="187317" h="136230">
                  <a:moveTo>
                    <a:pt x="186040" y="6386"/>
                  </a:moveTo>
                  <a:lnTo>
                    <a:pt x="6386" y="132399"/>
                  </a:lnTo>
                  <a:lnTo>
                    <a:pt x="170714" y="27672"/>
                  </a:lnTo>
                  <a:cubicBezTo>
                    <a:pt x="184338" y="18306"/>
                    <a:pt x="186040" y="6386"/>
                    <a:pt x="186040"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3" name="Полилиния: фигура 82">
              <a:extLst>
                <a:ext uri="{FF2B5EF4-FFF2-40B4-BE49-F238E27FC236}">
                  <a16:creationId xmlns:a16="http://schemas.microsoft.com/office/drawing/2014/main" id="{A8F0B893-1F1F-4D85-A9DA-9594E28601DB}"/>
                </a:ext>
              </a:extLst>
            </p:cNvPr>
            <p:cNvSpPr/>
            <p:nvPr/>
          </p:nvSpPr>
          <p:spPr>
            <a:xfrm>
              <a:off x="609666" y="1891481"/>
              <a:ext cx="34058" cy="246918"/>
            </a:xfrm>
            <a:custGeom>
              <a:avLst/>
              <a:gdLst>
                <a:gd name="connsiteX0" fmla="*/ 26821 w 34057"/>
                <a:gd name="connsiteY0" fmla="*/ 6386 h 246918"/>
                <a:gd name="connsiteX1" fmla="*/ 6386 w 34057"/>
                <a:gd name="connsiteY1" fmla="*/ 243087 h 246918"/>
                <a:gd name="connsiteX2" fmla="*/ 34483 w 34057"/>
                <a:gd name="connsiteY2" fmla="*/ 34483 h 246918"/>
                <a:gd name="connsiteX3" fmla="*/ 26821 w 34057"/>
                <a:gd name="connsiteY3" fmla="*/ 6386 h 246918"/>
              </a:gdLst>
              <a:ahLst/>
              <a:cxnLst>
                <a:cxn ang="0">
                  <a:pos x="connsiteX0" y="connsiteY0"/>
                </a:cxn>
                <a:cxn ang="0">
                  <a:pos x="connsiteX1" y="connsiteY1"/>
                </a:cxn>
                <a:cxn ang="0">
                  <a:pos x="connsiteX2" y="connsiteY2"/>
                </a:cxn>
                <a:cxn ang="0">
                  <a:pos x="connsiteX3" y="connsiteY3"/>
                </a:cxn>
              </a:cxnLst>
              <a:rect l="l" t="t" r="r" b="b"/>
              <a:pathLst>
                <a:path w="34057" h="246918">
                  <a:moveTo>
                    <a:pt x="26821" y="6386"/>
                  </a:moveTo>
                  <a:lnTo>
                    <a:pt x="6386" y="243087"/>
                  </a:lnTo>
                  <a:lnTo>
                    <a:pt x="34483" y="34483"/>
                  </a:lnTo>
                  <a:cubicBezTo>
                    <a:pt x="35335" y="15752"/>
                    <a:pt x="26821" y="6386"/>
                    <a:pt x="26821"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4" name="Полилиния: фигура 83">
              <a:extLst>
                <a:ext uri="{FF2B5EF4-FFF2-40B4-BE49-F238E27FC236}">
                  <a16:creationId xmlns:a16="http://schemas.microsoft.com/office/drawing/2014/main" id="{8A36418D-49B4-4D86-84C5-902D705EDA6D}"/>
                </a:ext>
              </a:extLst>
            </p:cNvPr>
            <p:cNvSpPr/>
            <p:nvPr/>
          </p:nvSpPr>
          <p:spPr>
            <a:xfrm>
              <a:off x="456406" y="1945974"/>
              <a:ext cx="161774" cy="187317"/>
            </a:xfrm>
            <a:custGeom>
              <a:avLst/>
              <a:gdLst>
                <a:gd name="connsiteX0" fmla="*/ 6386 w 161774"/>
                <a:gd name="connsiteY0" fmla="*/ 6386 h 187317"/>
                <a:gd name="connsiteX1" fmla="*/ 158794 w 161774"/>
                <a:gd name="connsiteY1" fmla="*/ 188595 h 187317"/>
                <a:gd name="connsiteX2" fmla="*/ 31078 w 161774"/>
                <a:gd name="connsiteY2" fmla="*/ 21712 h 187317"/>
                <a:gd name="connsiteX3" fmla="*/ 6386 w 161774"/>
                <a:gd name="connsiteY3" fmla="*/ 6386 h 187317"/>
              </a:gdLst>
              <a:ahLst/>
              <a:cxnLst>
                <a:cxn ang="0">
                  <a:pos x="connsiteX0" y="connsiteY0"/>
                </a:cxn>
                <a:cxn ang="0">
                  <a:pos x="connsiteX1" y="connsiteY1"/>
                </a:cxn>
                <a:cxn ang="0">
                  <a:pos x="connsiteX2" y="connsiteY2"/>
                </a:cxn>
                <a:cxn ang="0">
                  <a:pos x="connsiteX3" y="connsiteY3"/>
                </a:cxn>
              </a:cxnLst>
              <a:rect l="l" t="t" r="r" b="b"/>
              <a:pathLst>
                <a:path w="161774" h="187317">
                  <a:moveTo>
                    <a:pt x="6386" y="6386"/>
                  </a:moveTo>
                  <a:lnTo>
                    <a:pt x="158794" y="188595"/>
                  </a:lnTo>
                  <a:lnTo>
                    <a:pt x="31078" y="21712"/>
                  </a:lnTo>
                  <a:cubicBezTo>
                    <a:pt x="19157" y="7237"/>
                    <a:pt x="6386" y="6386"/>
                    <a:pt x="6386"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5" name="Полилиния: фигура 84">
              <a:extLst>
                <a:ext uri="{FF2B5EF4-FFF2-40B4-BE49-F238E27FC236}">
                  <a16:creationId xmlns:a16="http://schemas.microsoft.com/office/drawing/2014/main" id="{6F4B7D91-1669-4605-85F1-69DA14686790}"/>
                </a:ext>
              </a:extLst>
            </p:cNvPr>
            <p:cNvSpPr/>
            <p:nvPr/>
          </p:nvSpPr>
          <p:spPr>
            <a:xfrm>
              <a:off x="372965" y="2099174"/>
              <a:ext cx="246918" cy="34058"/>
            </a:xfrm>
            <a:custGeom>
              <a:avLst/>
              <a:gdLst>
                <a:gd name="connsiteX0" fmla="*/ 6386 w 246918"/>
                <a:gd name="connsiteY0" fmla="*/ 14109 h 34057"/>
                <a:gd name="connsiteX1" fmla="*/ 243087 w 246918"/>
                <a:gd name="connsiteY1" fmla="*/ 34543 h 34057"/>
                <a:gd name="connsiteX2" fmla="*/ 34483 w 246918"/>
                <a:gd name="connsiteY2" fmla="*/ 6446 h 34057"/>
                <a:gd name="connsiteX3" fmla="*/ 6386 w 246918"/>
                <a:gd name="connsiteY3" fmla="*/ 14109 h 34057"/>
              </a:gdLst>
              <a:ahLst/>
              <a:cxnLst>
                <a:cxn ang="0">
                  <a:pos x="connsiteX0" y="connsiteY0"/>
                </a:cxn>
                <a:cxn ang="0">
                  <a:pos x="connsiteX1" y="connsiteY1"/>
                </a:cxn>
                <a:cxn ang="0">
                  <a:pos x="connsiteX2" y="connsiteY2"/>
                </a:cxn>
                <a:cxn ang="0">
                  <a:pos x="connsiteX3" y="connsiteY3"/>
                </a:cxn>
              </a:cxnLst>
              <a:rect l="l" t="t" r="r" b="b"/>
              <a:pathLst>
                <a:path w="246918" h="34057">
                  <a:moveTo>
                    <a:pt x="6386" y="14109"/>
                  </a:moveTo>
                  <a:lnTo>
                    <a:pt x="243087" y="34543"/>
                  </a:lnTo>
                  <a:lnTo>
                    <a:pt x="34483" y="6446"/>
                  </a:lnTo>
                  <a:cubicBezTo>
                    <a:pt x="15751" y="5594"/>
                    <a:pt x="6386" y="14109"/>
                    <a:pt x="6386" y="14109"/>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6" name="Полилиния: фигура 85">
              <a:extLst>
                <a:ext uri="{FF2B5EF4-FFF2-40B4-BE49-F238E27FC236}">
                  <a16:creationId xmlns:a16="http://schemas.microsoft.com/office/drawing/2014/main" id="{E7F36E4B-6C26-46BE-BDAB-F36C643C94D6}"/>
                </a:ext>
              </a:extLst>
            </p:cNvPr>
            <p:cNvSpPr/>
            <p:nvPr/>
          </p:nvSpPr>
          <p:spPr>
            <a:xfrm>
              <a:off x="427457" y="2127331"/>
              <a:ext cx="187317" cy="161774"/>
            </a:xfrm>
            <a:custGeom>
              <a:avLst/>
              <a:gdLst>
                <a:gd name="connsiteX0" fmla="*/ 6386 w 187317"/>
                <a:gd name="connsiteY0" fmla="*/ 158794 h 161774"/>
                <a:gd name="connsiteX1" fmla="*/ 188595 w 187317"/>
                <a:gd name="connsiteY1" fmla="*/ 6386 h 161774"/>
                <a:gd name="connsiteX2" fmla="*/ 21712 w 187317"/>
                <a:gd name="connsiteY2" fmla="*/ 134102 h 161774"/>
                <a:gd name="connsiteX3" fmla="*/ 6386 w 187317"/>
                <a:gd name="connsiteY3" fmla="*/ 158794 h 161774"/>
              </a:gdLst>
              <a:ahLst/>
              <a:cxnLst>
                <a:cxn ang="0">
                  <a:pos x="connsiteX0" y="connsiteY0"/>
                </a:cxn>
                <a:cxn ang="0">
                  <a:pos x="connsiteX1" y="connsiteY1"/>
                </a:cxn>
                <a:cxn ang="0">
                  <a:pos x="connsiteX2" y="connsiteY2"/>
                </a:cxn>
                <a:cxn ang="0">
                  <a:pos x="connsiteX3" y="connsiteY3"/>
                </a:cxn>
              </a:cxnLst>
              <a:rect l="l" t="t" r="r" b="b"/>
              <a:pathLst>
                <a:path w="187317" h="161774">
                  <a:moveTo>
                    <a:pt x="6386" y="158794"/>
                  </a:moveTo>
                  <a:lnTo>
                    <a:pt x="188595" y="6386"/>
                  </a:lnTo>
                  <a:lnTo>
                    <a:pt x="21712" y="134102"/>
                  </a:lnTo>
                  <a:cubicBezTo>
                    <a:pt x="7238" y="146022"/>
                    <a:pt x="6386" y="158794"/>
                    <a:pt x="6386" y="158794"/>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7" name="Полилиния: фигура 86">
              <a:extLst>
                <a:ext uri="{FF2B5EF4-FFF2-40B4-BE49-F238E27FC236}">
                  <a16:creationId xmlns:a16="http://schemas.microsoft.com/office/drawing/2014/main" id="{AEBC429D-B0D1-4E53-A358-DDD02D0F50FB}"/>
                </a:ext>
              </a:extLst>
            </p:cNvPr>
            <p:cNvSpPr/>
            <p:nvPr/>
          </p:nvSpPr>
          <p:spPr>
            <a:xfrm>
              <a:off x="580657" y="2127331"/>
              <a:ext cx="34058" cy="246918"/>
            </a:xfrm>
            <a:custGeom>
              <a:avLst/>
              <a:gdLst>
                <a:gd name="connsiteX0" fmla="*/ 14109 w 34057"/>
                <a:gd name="connsiteY0" fmla="*/ 243087 h 246918"/>
                <a:gd name="connsiteX1" fmla="*/ 34544 w 34057"/>
                <a:gd name="connsiteY1" fmla="*/ 6386 h 246918"/>
                <a:gd name="connsiteX2" fmla="*/ 6446 w 34057"/>
                <a:gd name="connsiteY2" fmla="*/ 214989 h 246918"/>
                <a:gd name="connsiteX3" fmla="*/ 14109 w 34057"/>
                <a:gd name="connsiteY3" fmla="*/ 243087 h 246918"/>
              </a:gdLst>
              <a:ahLst/>
              <a:cxnLst>
                <a:cxn ang="0">
                  <a:pos x="connsiteX0" y="connsiteY0"/>
                </a:cxn>
                <a:cxn ang="0">
                  <a:pos x="connsiteX1" y="connsiteY1"/>
                </a:cxn>
                <a:cxn ang="0">
                  <a:pos x="connsiteX2" y="connsiteY2"/>
                </a:cxn>
                <a:cxn ang="0">
                  <a:pos x="connsiteX3" y="connsiteY3"/>
                </a:cxn>
              </a:cxnLst>
              <a:rect l="l" t="t" r="r" b="b"/>
              <a:pathLst>
                <a:path w="34057" h="246918">
                  <a:moveTo>
                    <a:pt x="14109" y="243087"/>
                  </a:moveTo>
                  <a:lnTo>
                    <a:pt x="34544" y="6386"/>
                  </a:lnTo>
                  <a:lnTo>
                    <a:pt x="6446" y="214989"/>
                  </a:lnTo>
                  <a:cubicBezTo>
                    <a:pt x="5594" y="233721"/>
                    <a:pt x="14109" y="243087"/>
                    <a:pt x="14109" y="243087"/>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8" name="Полилиния: фигура 87">
              <a:extLst>
                <a:ext uri="{FF2B5EF4-FFF2-40B4-BE49-F238E27FC236}">
                  <a16:creationId xmlns:a16="http://schemas.microsoft.com/office/drawing/2014/main" id="{62FB8C1D-F5CC-4189-B457-D1A2196BD41F}"/>
                </a:ext>
              </a:extLst>
            </p:cNvPr>
            <p:cNvSpPr/>
            <p:nvPr/>
          </p:nvSpPr>
          <p:spPr>
            <a:xfrm>
              <a:off x="609666" y="2127331"/>
              <a:ext cx="161774" cy="187317"/>
            </a:xfrm>
            <a:custGeom>
              <a:avLst/>
              <a:gdLst>
                <a:gd name="connsiteX0" fmla="*/ 158794 w 161774"/>
                <a:gd name="connsiteY0" fmla="*/ 188595 h 187317"/>
                <a:gd name="connsiteX1" fmla="*/ 6386 w 161774"/>
                <a:gd name="connsiteY1" fmla="*/ 6386 h 187317"/>
                <a:gd name="connsiteX2" fmla="*/ 134102 w 161774"/>
                <a:gd name="connsiteY2" fmla="*/ 173269 h 187317"/>
                <a:gd name="connsiteX3" fmla="*/ 158794 w 161774"/>
                <a:gd name="connsiteY3" fmla="*/ 188595 h 187317"/>
              </a:gdLst>
              <a:ahLst/>
              <a:cxnLst>
                <a:cxn ang="0">
                  <a:pos x="connsiteX0" y="connsiteY0"/>
                </a:cxn>
                <a:cxn ang="0">
                  <a:pos x="connsiteX1" y="connsiteY1"/>
                </a:cxn>
                <a:cxn ang="0">
                  <a:pos x="connsiteX2" y="connsiteY2"/>
                </a:cxn>
                <a:cxn ang="0">
                  <a:pos x="connsiteX3" y="connsiteY3"/>
                </a:cxn>
              </a:cxnLst>
              <a:rect l="l" t="t" r="r" b="b"/>
              <a:pathLst>
                <a:path w="161774" h="187317">
                  <a:moveTo>
                    <a:pt x="158794" y="188595"/>
                  </a:moveTo>
                  <a:lnTo>
                    <a:pt x="6386" y="6386"/>
                  </a:lnTo>
                  <a:lnTo>
                    <a:pt x="134102" y="173269"/>
                  </a:lnTo>
                  <a:cubicBezTo>
                    <a:pt x="145171" y="187743"/>
                    <a:pt x="158794" y="188595"/>
                    <a:pt x="158794" y="188595"/>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89" name="Полилиния: фигура 88">
              <a:extLst>
                <a:ext uri="{FF2B5EF4-FFF2-40B4-BE49-F238E27FC236}">
                  <a16:creationId xmlns:a16="http://schemas.microsoft.com/office/drawing/2014/main" id="{1528F0E6-9C0F-4D9E-9BC0-630AF4DAF17E}"/>
                </a:ext>
              </a:extLst>
            </p:cNvPr>
            <p:cNvSpPr/>
            <p:nvPr/>
          </p:nvSpPr>
          <p:spPr>
            <a:xfrm>
              <a:off x="608815" y="2128183"/>
              <a:ext cx="246918" cy="34058"/>
            </a:xfrm>
            <a:custGeom>
              <a:avLst/>
              <a:gdLst>
                <a:gd name="connsiteX0" fmla="*/ 243087 w 246918"/>
                <a:gd name="connsiteY0" fmla="*/ 26820 h 34057"/>
                <a:gd name="connsiteX1" fmla="*/ 6386 w 246918"/>
                <a:gd name="connsiteY1" fmla="*/ 6386 h 34057"/>
                <a:gd name="connsiteX2" fmla="*/ 214989 w 246918"/>
                <a:gd name="connsiteY2" fmla="*/ 34483 h 34057"/>
                <a:gd name="connsiteX3" fmla="*/ 243087 w 246918"/>
                <a:gd name="connsiteY3" fmla="*/ 26820 h 34057"/>
              </a:gdLst>
              <a:ahLst/>
              <a:cxnLst>
                <a:cxn ang="0">
                  <a:pos x="connsiteX0" y="connsiteY0"/>
                </a:cxn>
                <a:cxn ang="0">
                  <a:pos x="connsiteX1" y="connsiteY1"/>
                </a:cxn>
                <a:cxn ang="0">
                  <a:pos x="connsiteX2" y="connsiteY2"/>
                </a:cxn>
                <a:cxn ang="0">
                  <a:pos x="connsiteX3" y="connsiteY3"/>
                </a:cxn>
              </a:cxnLst>
              <a:rect l="l" t="t" r="r" b="b"/>
              <a:pathLst>
                <a:path w="246918" h="34057">
                  <a:moveTo>
                    <a:pt x="243087" y="26820"/>
                  </a:moveTo>
                  <a:lnTo>
                    <a:pt x="6386" y="6386"/>
                  </a:lnTo>
                  <a:lnTo>
                    <a:pt x="214989" y="34483"/>
                  </a:lnTo>
                  <a:cubicBezTo>
                    <a:pt x="233721" y="35335"/>
                    <a:pt x="243087" y="26820"/>
                    <a:pt x="243087" y="26820"/>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0" name="Полилиния: фигура 89">
              <a:extLst>
                <a:ext uri="{FF2B5EF4-FFF2-40B4-BE49-F238E27FC236}">
                  <a16:creationId xmlns:a16="http://schemas.microsoft.com/office/drawing/2014/main" id="{C2FBDF16-0E5D-4DC3-8CEE-C26592D8F772}"/>
                </a:ext>
              </a:extLst>
            </p:cNvPr>
            <p:cNvSpPr/>
            <p:nvPr/>
          </p:nvSpPr>
          <p:spPr>
            <a:xfrm>
              <a:off x="608815" y="1974923"/>
              <a:ext cx="187317" cy="161774"/>
            </a:xfrm>
            <a:custGeom>
              <a:avLst/>
              <a:gdLst>
                <a:gd name="connsiteX0" fmla="*/ 188594 w 187317"/>
                <a:gd name="connsiteY0" fmla="*/ 6386 h 161774"/>
                <a:gd name="connsiteX1" fmla="*/ 6386 w 187317"/>
                <a:gd name="connsiteY1" fmla="*/ 158794 h 161774"/>
                <a:gd name="connsiteX2" fmla="*/ 173268 w 187317"/>
                <a:gd name="connsiteY2" fmla="*/ 31078 h 161774"/>
                <a:gd name="connsiteX3" fmla="*/ 188594 w 187317"/>
                <a:gd name="connsiteY3" fmla="*/ 6386 h 161774"/>
              </a:gdLst>
              <a:ahLst/>
              <a:cxnLst>
                <a:cxn ang="0">
                  <a:pos x="connsiteX0" y="connsiteY0"/>
                </a:cxn>
                <a:cxn ang="0">
                  <a:pos x="connsiteX1" y="connsiteY1"/>
                </a:cxn>
                <a:cxn ang="0">
                  <a:pos x="connsiteX2" y="connsiteY2"/>
                </a:cxn>
                <a:cxn ang="0">
                  <a:pos x="connsiteX3" y="connsiteY3"/>
                </a:cxn>
              </a:cxnLst>
              <a:rect l="l" t="t" r="r" b="b"/>
              <a:pathLst>
                <a:path w="187317" h="161774">
                  <a:moveTo>
                    <a:pt x="188594" y="6386"/>
                  </a:moveTo>
                  <a:lnTo>
                    <a:pt x="6386" y="158794"/>
                  </a:lnTo>
                  <a:lnTo>
                    <a:pt x="173268" y="31078"/>
                  </a:lnTo>
                  <a:cubicBezTo>
                    <a:pt x="187743" y="19157"/>
                    <a:pt x="188594" y="6386"/>
                    <a:pt x="188594" y="6386"/>
                  </a:cubicBezTo>
                </a:path>
              </a:pathLst>
            </a:custGeom>
            <a:solidFill>
              <a:srgbClr val="9D9D9C"/>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1" name="Полилиния: фигура 90">
              <a:extLst>
                <a:ext uri="{FF2B5EF4-FFF2-40B4-BE49-F238E27FC236}">
                  <a16:creationId xmlns:a16="http://schemas.microsoft.com/office/drawing/2014/main" id="{7E1F8327-FA37-4A7C-81EC-D65DDDBAD239}"/>
                </a:ext>
              </a:extLst>
            </p:cNvPr>
            <p:cNvSpPr/>
            <p:nvPr/>
          </p:nvSpPr>
          <p:spPr>
            <a:xfrm>
              <a:off x="528771" y="2014941"/>
              <a:ext cx="170289" cy="238404"/>
            </a:xfrm>
            <a:custGeom>
              <a:avLst/>
              <a:gdLst>
                <a:gd name="connsiteX0" fmla="*/ 86429 w 170288"/>
                <a:gd name="connsiteY0" fmla="*/ 232018 h 238404"/>
                <a:gd name="connsiteX1" fmla="*/ 21719 w 170288"/>
                <a:gd name="connsiteY1" fmla="*/ 203069 h 238404"/>
                <a:gd name="connsiteX2" fmla="*/ 6394 w 170288"/>
                <a:gd name="connsiteY2" fmla="*/ 178377 h 238404"/>
                <a:gd name="connsiteX3" fmla="*/ 6394 w 170288"/>
                <a:gd name="connsiteY3" fmla="*/ 6386 h 238404"/>
                <a:gd name="connsiteX4" fmla="*/ 167316 w 170288"/>
                <a:gd name="connsiteY4" fmla="*/ 6386 h 238404"/>
                <a:gd name="connsiteX5" fmla="*/ 167316 w 170288"/>
                <a:gd name="connsiteY5" fmla="*/ 177526 h 238404"/>
                <a:gd name="connsiteX6" fmla="*/ 151990 w 170288"/>
                <a:gd name="connsiteY6" fmla="*/ 202218 h 238404"/>
                <a:gd name="connsiteX7" fmla="*/ 86429 w 170288"/>
                <a:gd name="connsiteY7" fmla="*/ 232018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288" h="238404">
                  <a:moveTo>
                    <a:pt x="86429" y="232018"/>
                  </a:moveTo>
                  <a:cubicBezTo>
                    <a:pt x="86429" y="232018"/>
                    <a:pt x="37897" y="209881"/>
                    <a:pt x="21719" y="203069"/>
                  </a:cubicBezTo>
                  <a:cubicBezTo>
                    <a:pt x="5542" y="193703"/>
                    <a:pt x="6394" y="178377"/>
                    <a:pt x="6394" y="178377"/>
                  </a:cubicBezTo>
                  <a:lnTo>
                    <a:pt x="6394" y="6386"/>
                  </a:lnTo>
                  <a:lnTo>
                    <a:pt x="167316" y="6386"/>
                  </a:lnTo>
                  <a:lnTo>
                    <a:pt x="167316" y="177526"/>
                  </a:lnTo>
                  <a:cubicBezTo>
                    <a:pt x="167316" y="177526"/>
                    <a:pt x="168168" y="193703"/>
                    <a:pt x="151990" y="202218"/>
                  </a:cubicBezTo>
                  <a:cubicBezTo>
                    <a:pt x="134961" y="209881"/>
                    <a:pt x="86429" y="232018"/>
                    <a:pt x="86429" y="232018"/>
                  </a:cubicBezTo>
                </a:path>
              </a:pathLst>
            </a:custGeom>
            <a:solidFill>
              <a:srgbClr val="1A2B65"/>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2" name="Полилиния: фигура 91">
              <a:extLst>
                <a:ext uri="{FF2B5EF4-FFF2-40B4-BE49-F238E27FC236}">
                  <a16:creationId xmlns:a16="http://schemas.microsoft.com/office/drawing/2014/main" id="{F8663036-24DD-44CF-8C76-E41621F0E312}"/>
                </a:ext>
              </a:extLst>
            </p:cNvPr>
            <p:cNvSpPr/>
            <p:nvPr/>
          </p:nvSpPr>
          <p:spPr>
            <a:xfrm>
              <a:off x="526225" y="2012386"/>
              <a:ext cx="170289" cy="238404"/>
            </a:xfrm>
            <a:custGeom>
              <a:avLst/>
              <a:gdLst>
                <a:gd name="connsiteX0" fmla="*/ 25118 w 170288"/>
                <a:gd name="connsiteY0" fmla="*/ 203069 h 238404"/>
                <a:gd name="connsiteX1" fmla="*/ 88976 w 170288"/>
                <a:gd name="connsiteY1" fmla="*/ 231167 h 238404"/>
                <a:gd name="connsiteX2" fmla="*/ 152834 w 170288"/>
                <a:gd name="connsiteY2" fmla="*/ 203069 h 238404"/>
                <a:gd name="connsiteX3" fmla="*/ 167308 w 170288"/>
                <a:gd name="connsiteY3" fmla="*/ 180080 h 238404"/>
                <a:gd name="connsiteX4" fmla="*/ 167308 w 170288"/>
                <a:gd name="connsiteY4" fmla="*/ 180080 h 238404"/>
                <a:gd name="connsiteX5" fmla="*/ 167308 w 170288"/>
                <a:gd name="connsiteY5" fmla="*/ 10643 h 238404"/>
                <a:gd name="connsiteX6" fmla="*/ 10643 w 170288"/>
                <a:gd name="connsiteY6" fmla="*/ 10643 h 238404"/>
                <a:gd name="connsiteX7" fmla="*/ 10643 w 170288"/>
                <a:gd name="connsiteY7" fmla="*/ 180080 h 238404"/>
                <a:gd name="connsiteX8" fmla="*/ 25118 w 170288"/>
                <a:gd name="connsiteY8" fmla="*/ 203069 h 238404"/>
                <a:gd name="connsiteX9" fmla="*/ 88976 w 170288"/>
                <a:gd name="connsiteY9" fmla="*/ 236275 h 238404"/>
                <a:gd name="connsiteX10" fmla="*/ 88124 w 170288"/>
                <a:gd name="connsiteY10" fmla="*/ 236275 h 238404"/>
                <a:gd name="connsiteX11" fmla="*/ 23415 w 170288"/>
                <a:gd name="connsiteY11" fmla="*/ 207326 h 238404"/>
                <a:gd name="connsiteX12" fmla="*/ 23415 w 170288"/>
                <a:gd name="connsiteY12" fmla="*/ 207326 h 238404"/>
                <a:gd name="connsiteX13" fmla="*/ 6386 w 170288"/>
                <a:gd name="connsiteY13" fmla="*/ 180080 h 238404"/>
                <a:gd name="connsiteX14" fmla="*/ 6386 w 170288"/>
                <a:gd name="connsiteY14" fmla="*/ 6386 h 238404"/>
                <a:gd name="connsiteX15" fmla="*/ 171565 w 170288"/>
                <a:gd name="connsiteY15" fmla="*/ 6386 h 238404"/>
                <a:gd name="connsiteX16" fmla="*/ 171565 w 170288"/>
                <a:gd name="connsiteY16" fmla="*/ 180080 h 238404"/>
                <a:gd name="connsiteX17" fmla="*/ 154537 w 170288"/>
                <a:gd name="connsiteY17" fmla="*/ 207326 h 238404"/>
                <a:gd name="connsiteX18" fmla="*/ 154537 w 170288"/>
                <a:gd name="connsiteY18" fmla="*/ 207326 h 238404"/>
                <a:gd name="connsiteX19" fmla="*/ 89827 w 170288"/>
                <a:gd name="connsiteY19" fmla="*/ 236275 h 238404"/>
                <a:gd name="connsiteX20" fmla="*/ 88976 w 170288"/>
                <a:gd name="connsiteY20" fmla="*/ 236275 h 23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0288" h="238404">
                  <a:moveTo>
                    <a:pt x="25118" y="203069"/>
                  </a:moveTo>
                  <a:cubicBezTo>
                    <a:pt x="40444" y="209881"/>
                    <a:pt x="82164" y="228612"/>
                    <a:pt x="88976" y="231167"/>
                  </a:cubicBezTo>
                  <a:cubicBezTo>
                    <a:pt x="95787" y="228612"/>
                    <a:pt x="137508" y="209029"/>
                    <a:pt x="152834" y="203069"/>
                  </a:cubicBezTo>
                  <a:cubicBezTo>
                    <a:pt x="167308" y="194555"/>
                    <a:pt x="167308" y="180080"/>
                    <a:pt x="167308" y="180080"/>
                  </a:cubicBezTo>
                  <a:lnTo>
                    <a:pt x="167308" y="180080"/>
                  </a:lnTo>
                  <a:lnTo>
                    <a:pt x="167308" y="10643"/>
                  </a:lnTo>
                  <a:lnTo>
                    <a:pt x="10643" y="10643"/>
                  </a:lnTo>
                  <a:lnTo>
                    <a:pt x="10643" y="180080"/>
                  </a:lnTo>
                  <a:cubicBezTo>
                    <a:pt x="10643" y="180932"/>
                    <a:pt x="10643" y="195406"/>
                    <a:pt x="25118" y="203069"/>
                  </a:cubicBezTo>
                  <a:moveTo>
                    <a:pt x="88976" y="236275"/>
                  </a:moveTo>
                  <a:lnTo>
                    <a:pt x="88124" y="236275"/>
                  </a:lnTo>
                  <a:cubicBezTo>
                    <a:pt x="87273" y="236275"/>
                    <a:pt x="39592" y="214138"/>
                    <a:pt x="23415" y="207326"/>
                  </a:cubicBezTo>
                  <a:lnTo>
                    <a:pt x="23415" y="207326"/>
                  </a:lnTo>
                  <a:cubicBezTo>
                    <a:pt x="6386" y="197960"/>
                    <a:pt x="6386" y="181783"/>
                    <a:pt x="6386" y="180080"/>
                  </a:cubicBezTo>
                  <a:lnTo>
                    <a:pt x="6386" y="6386"/>
                  </a:lnTo>
                  <a:lnTo>
                    <a:pt x="171565" y="6386"/>
                  </a:lnTo>
                  <a:lnTo>
                    <a:pt x="171565" y="180080"/>
                  </a:lnTo>
                  <a:cubicBezTo>
                    <a:pt x="171565" y="180932"/>
                    <a:pt x="171565" y="197960"/>
                    <a:pt x="154537" y="207326"/>
                  </a:cubicBezTo>
                  <a:lnTo>
                    <a:pt x="154537" y="207326"/>
                  </a:lnTo>
                  <a:cubicBezTo>
                    <a:pt x="138359" y="214138"/>
                    <a:pt x="90678" y="236275"/>
                    <a:pt x="89827" y="236275"/>
                  </a:cubicBezTo>
                  <a:lnTo>
                    <a:pt x="88976" y="236275"/>
                  </a:lnTo>
                  <a:close/>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sp>
          <p:nvSpPr>
            <p:cNvPr id="93" name="Полилиния: фигура 92">
              <a:extLst>
                <a:ext uri="{FF2B5EF4-FFF2-40B4-BE49-F238E27FC236}">
                  <a16:creationId xmlns:a16="http://schemas.microsoft.com/office/drawing/2014/main" id="{60852287-CE85-4D34-A4D2-DA02D721D374}"/>
                </a:ext>
              </a:extLst>
            </p:cNvPr>
            <p:cNvSpPr/>
            <p:nvPr/>
          </p:nvSpPr>
          <p:spPr>
            <a:xfrm>
              <a:off x="552619" y="2028564"/>
              <a:ext cx="127716" cy="204346"/>
            </a:xfrm>
            <a:custGeom>
              <a:avLst/>
              <a:gdLst>
                <a:gd name="connsiteX0" fmla="*/ 111113 w 127716"/>
                <a:gd name="connsiteY0" fmla="*/ 111965 h 204346"/>
                <a:gd name="connsiteX1" fmla="*/ 106005 w 127716"/>
                <a:gd name="connsiteY1" fmla="*/ 111965 h 204346"/>
                <a:gd name="connsiteX2" fmla="*/ 95787 w 127716"/>
                <a:gd name="connsiteY2" fmla="*/ 99193 h 204346"/>
                <a:gd name="connsiteX3" fmla="*/ 100045 w 127716"/>
                <a:gd name="connsiteY3" fmla="*/ 64284 h 204346"/>
                <a:gd name="connsiteX4" fmla="*/ 111113 w 127716"/>
                <a:gd name="connsiteY4" fmla="*/ 40444 h 204346"/>
                <a:gd name="connsiteX5" fmla="*/ 111113 w 127716"/>
                <a:gd name="connsiteY5" fmla="*/ 111965 h 204346"/>
                <a:gd name="connsiteX6" fmla="*/ 111113 w 127716"/>
                <a:gd name="connsiteY6" fmla="*/ 151131 h 204346"/>
                <a:gd name="connsiteX7" fmla="*/ 89827 w 127716"/>
                <a:gd name="connsiteY7" fmla="*/ 151131 h 204346"/>
                <a:gd name="connsiteX8" fmla="*/ 88125 w 127716"/>
                <a:gd name="connsiteY8" fmla="*/ 136657 h 204346"/>
                <a:gd name="connsiteX9" fmla="*/ 106005 w 127716"/>
                <a:gd name="connsiteY9" fmla="*/ 122182 h 204346"/>
                <a:gd name="connsiteX10" fmla="*/ 111113 w 127716"/>
                <a:gd name="connsiteY10" fmla="*/ 122182 h 204346"/>
                <a:gd name="connsiteX11" fmla="*/ 111113 w 127716"/>
                <a:gd name="connsiteY11" fmla="*/ 151131 h 204346"/>
                <a:gd name="connsiteX12" fmla="*/ 67690 w 127716"/>
                <a:gd name="connsiteY12" fmla="*/ 150280 h 204346"/>
                <a:gd name="connsiteX13" fmla="*/ 77907 w 127716"/>
                <a:gd name="connsiteY13" fmla="*/ 138359 h 204346"/>
                <a:gd name="connsiteX14" fmla="*/ 79610 w 127716"/>
                <a:gd name="connsiteY14" fmla="*/ 150280 h 204346"/>
                <a:gd name="connsiteX15" fmla="*/ 67690 w 127716"/>
                <a:gd name="connsiteY15" fmla="*/ 150280 h 204346"/>
                <a:gd name="connsiteX16" fmla="*/ 67690 w 127716"/>
                <a:gd name="connsiteY16" fmla="*/ 180080 h 204346"/>
                <a:gd name="connsiteX17" fmla="*/ 67690 w 127716"/>
                <a:gd name="connsiteY17" fmla="*/ 160497 h 204346"/>
                <a:gd name="connsiteX18" fmla="*/ 77907 w 127716"/>
                <a:gd name="connsiteY18" fmla="*/ 160497 h 204346"/>
                <a:gd name="connsiteX19" fmla="*/ 67690 w 127716"/>
                <a:gd name="connsiteY19" fmla="*/ 180080 h 204346"/>
                <a:gd name="connsiteX20" fmla="*/ 62581 w 127716"/>
                <a:gd name="connsiteY20" fmla="*/ 136657 h 204346"/>
                <a:gd name="connsiteX21" fmla="*/ 51512 w 127716"/>
                <a:gd name="connsiteY21" fmla="*/ 128994 h 204346"/>
                <a:gd name="connsiteX22" fmla="*/ 62581 w 127716"/>
                <a:gd name="connsiteY22" fmla="*/ 102599 h 204346"/>
                <a:gd name="connsiteX23" fmla="*/ 73650 w 127716"/>
                <a:gd name="connsiteY23" fmla="*/ 128994 h 204346"/>
                <a:gd name="connsiteX24" fmla="*/ 62581 w 127716"/>
                <a:gd name="connsiteY24" fmla="*/ 136657 h 204346"/>
                <a:gd name="connsiteX25" fmla="*/ 46404 w 127716"/>
                <a:gd name="connsiteY25" fmla="*/ 150280 h 204346"/>
                <a:gd name="connsiteX26" fmla="*/ 48107 w 127716"/>
                <a:gd name="connsiteY26" fmla="*/ 138359 h 204346"/>
                <a:gd name="connsiteX27" fmla="*/ 58324 w 127716"/>
                <a:gd name="connsiteY27" fmla="*/ 150280 h 204346"/>
                <a:gd name="connsiteX28" fmla="*/ 46404 w 127716"/>
                <a:gd name="connsiteY28" fmla="*/ 150280 h 204346"/>
                <a:gd name="connsiteX29" fmla="*/ 58324 w 127716"/>
                <a:gd name="connsiteY29" fmla="*/ 180080 h 204346"/>
                <a:gd name="connsiteX30" fmla="*/ 48107 w 127716"/>
                <a:gd name="connsiteY30" fmla="*/ 160497 h 204346"/>
                <a:gd name="connsiteX31" fmla="*/ 58324 w 127716"/>
                <a:gd name="connsiteY31" fmla="*/ 160497 h 204346"/>
                <a:gd name="connsiteX32" fmla="*/ 58324 w 127716"/>
                <a:gd name="connsiteY32" fmla="*/ 180080 h 204346"/>
                <a:gd name="connsiteX33" fmla="*/ 36186 w 127716"/>
                <a:gd name="connsiteY33" fmla="*/ 151131 h 204346"/>
                <a:gd name="connsiteX34" fmla="*/ 14900 w 127716"/>
                <a:gd name="connsiteY34" fmla="*/ 151131 h 204346"/>
                <a:gd name="connsiteX35" fmla="*/ 14900 w 127716"/>
                <a:gd name="connsiteY35" fmla="*/ 122182 h 204346"/>
                <a:gd name="connsiteX36" fmla="*/ 20009 w 127716"/>
                <a:gd name="connsiteY36" fmla="*/ 122182 h 204346"/>
                <a:gd name="connsiteX37" fmla="*/ 37889 w 127716"/>
                <a:gd name="connsiteY37" fmla="*/ 136657 h 204346"/>
                <a:gd name="connsiteX38" fmla="*/ 36186 w 127716"/>
                <a:gd name="connsiteY38" fmla="*/ 151131 h 204346"/>
                <a:gd name="connsiteX39" fmla="*/ 14900 w 127716"/>
                <a:gd name="connsiteY39" fmla="*/ 41295 h 204346"/>
                <a:gd name="connsiteX40" fmla="*/ 25969 w 127716"/>
                <a:gd name="connsiteY40" fmla="*/ 65135 h 204346"/>
                <a:gd name="connsiteX41" fmla="*/ 30226 w 127716"/>
                <a:gd name="connsiteY41" fmla="*/ 100045 h 204346"/>
                <a:gd name="connsiteX42" fmla="*/ 20009 w 127716"/>
                <a:gd name="connsiteY42" fmla="*/ 112816 h 204346"/>
                <a:gd name="connsiteX43" fmla="*/ 14900 w 127716"/>
                <a:gd name="connsiteY43" fmla="*/ 112816 h 204346"/>
                <a:gd name="connsiteX44" fmla="*/ 14900 w 127716"/>
                <a:gd name="connsiteY44" fmla="*/ 41295 h 204346"/>
                <a:gd name="connsiteX45" fmla="*/ 89827 w 127716"/>
                <a:gd name="connsiteY45" fmla="*/ 64284 h 204346"/>
                <a:gd name="connsiteX46" fmla="*/ 84719 w 127716"/>
                <a:gd name="connsiteY46" fmla="*/ 107708 h 204346"/>
                <a:gd name="connsiteX47" fmla="*/ 87273 w 127716"/>
                <a:gd name="connsiteY47" fmla="*/ 107708 h 204346"/>
                <a:gd name="connsiteX48" fmla="*/ 96639 w 127716"/>
                <a:gd name="connsiteY48" fmla="*/ 117073 h 204346"/>
                <a:gd name="connsiteX49" fmla="*/ 87273 w 127716"/>
                <a:gd name="connsiteY49" fmla="*/ 127291 h 204346"/>
                <a:gd name="connsiteX50" fmla="*/ 83867 w 127716"/>
                <a:gd name="connsiteY50" fmla="*/ 126439 h 204346"/>
                <a:gd name="connsiteX51" fmla="*/ 68541 w 127716"/>
                <a:gd name="connsiteY51" fmla="*/ 74501 h 204346"/>
                <a:gd name="connsiteX52" fmla="*/ 70244 w 127716"/>
                <a:gd name="connsiteY52" fmla="*/ 25969 h 204346"/>
                <a:gd name="connsiteX53" fmla="*/ 63433 w 127716"/>
                <a:gd name="connsiteY53" fmla="*/ 6386 h 204346"/>
                <a:gd name="connsiteX54" fmla="*/ 56621 w 127716"/>
                <a:gd name="connsiteY54" fmla="*/ 25969 h 204346"/>
                <a:gd name="connsiteX55" fmla="*/ 58324 w 127716"/>
                <a:gd name="connsiteY55" fmla="*/ 74501 h 204346"/>
                <a:gd name="connsiteX56" fmla="*/ 42998 w 127716"/>
                <a:gd name="connsiteY56" fmla="*/ 126439 h 204346"/>
                <a:gd name="connsiteX57" fmla="*/ 39592 w 127716"/>
                <a:gd name="connsiteY57" fmla="*/ 127291 h 204346"/>
                <a:gd name="connsiteX58" fmla="*/ 30226 w 127716"/>
                <a:gd name="connsiteY58" fmla="*/ 117073 h 204346"/>
                <a:gd name="connsiteX59" fmla="*/ 39592 w 127716"/>
                <a:gd name="connsiteY59" fmla="*/ 107708 h 204346"/>
                <a:gd name="connsiteX60" fmla="*/ 42147 w 127716"/>
                <a:gd name="connsiteY60" fmla="*/ 107708 h 204346"/>
                <a:gd name="connsiteX61" fmla="*/ 37038 w 127716"/>
                <a:gd name="connsiteY61" fmla="*/ 64284 h 204346"/>
                <a:gd name="connsiteX62" fmla="*/ 6386 w 127716"/>
                <a:gd name="connsiteY62" fmla="*/ 20860 h 204346"/>
                <a:gd name="connsiteX63" fmla="*/ 6386 w 127716"/>
                <a:gd name="connsiteY63" fmla="*/ 160497 h 204346"/>
                <a:gd name="connsiteX64" fmla="*/ 38741 w 127716"/>
                <a:gd name="connsiteY64" fmla="*/ 160497 h 204346"/>
                <a:gd name="connsiteX65" fmla="*/ 58324 w 127716"/>
                <a:gd name="connsiteY65" fmla="*/ 192852 h 204346"/>
                <a:gd name="connsiteX66" fmla="*/ 64284 w 127716"/>
                <a:gd name="connsiteY66" fmla="*/ 198812 h 204346"/>
                <a:gd name="connsiteX67" fmla="*/ 70244 w 127716"/>
                <a:gd name="connsiteY67" fmla="*/ 192852 h 204346"/>
                <a:gd name="connsiteX68" fmla="*/ 89827 w 127716"/>
                <a:gd name="connsiteY68" fmla="*/ 160497 h 204346"/>
                <a:gd name="connsiteX69" fmla="*/ 122182 w 127716"/>
                <a:gd name="connsiteY69" fmla="*/ 160497 h 204346"/>
                <a:gd name="connsiteX70" fmla="*/ 122182 w 127716"/>
                <a:gd name="connsiteY70" fmla="*/ 20860 h 204346"/>
                <a:gd name="connsiteX71" fmla="*/ 89827 w 127716"/>
                <a:gd name="connsiteY71" fmla="*/ 64284 h 20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7716" h="204346">
                  <a:moveTo>
                    <a:pt x="111113" y="111965"/>
                  </a:moveTo>
                  <a:lnTo>
                    <a:pt x="106005" y="111965"/>
                  </a:lnTo>
                  <a:cubicBezTo>
                    <a:pt x="104302" y="103450"/>
                    <a:pt x="95787" y="99193"/>
                    <a:pt x="95787" y="99193"/>
                  </a:cubicBezTo>
                  <a:cubicBezTo>
                    <a:pt x="95787" y="99193"/>
                    <a:pt x="98342" y="76204"/>
                    <a:pt x="100045" y="64284"/>
                  </a:cubicBezTo>
                  <a:cubicBezTo>
                    <a:pt x="102599" y="51512"/>
                    <a:pt x="111113" y="40444"/>
                    <a:pt x="111113" y="40444"/>
                  </a:cubicBezTo>
                  <a:lnTo>
                    <a:pt x="111113" y="111965"/>
                  </a:lnTo>
                  <a:close/>
                  <a:moveTo>
                    <a:pt x="111113" y="151131"/>
                  </a:moveTo>
                  <a:lnTo>
                    <a:pt x="89827" y="151131"/>
                  </a:lnTo>
                  <a:cubicBezTo>
                    <a:pt x="89827" y="151131"/>
                    <a:pt x="89827" y="143468"/>
                    <a:pt x="88125" y="136657"/>
                  </a:cubicBezTo>
                  <a:cubicBezTo>
                    <a:pt x="89827" y="136657"/>
                    <a:pt x="103451" y="134954"/>
                    <a:pt x="106005" y="122182"/>
                  </a:cubicBezTo>
                  <a:lnTo>
                    <a:pt x="111113" y="122182"/>
                  </a:lnTo>
                  <a:lnTo>
                    <a:pt x="111113" y="151131"/>
                  </a:lnTo>
                  <a:close/>
                  <a:moveTo>
                    <a:pt x="67690" y="150280"/>
                  </a:moveTo>
                  <a:cubicBezTo>
                    <a:pt x="67690" y="150280"/>
                    <a:pt x="67690" y="140062"/>
                    <a:pt x="77907" y="138359"/>
                  </a:cubicBezTo>
                  <a:cubicBezTo>
                    <a:pt x="78758" y="140914"/>
                    <a:pt x="79610" y="144320"/>
                    <a:pt x="79610" y="150280"/>
                  </a:cubicBezTo>
                  <a:lnTo>
                    <a:pt x="67690" y="150280"/>
                  </a:lnTo>
                  <a:close/>
                  <a:moveTo>
                    <a:pt x="67690" y="180080"/>
                  </a:moveTo>
                  <a:lnTo>
                    <a:pt x="67690" y="160497"/>
                  </a:lnTo>
                  <a:lnTo>
                    <a:pt x="77907" y="160497"/>
                  </a:lnTo>
                  <a:cubicBezTo>
                    <a:pt x="77907" y="160497"/>
                    <a:pt x="77055" y="171566"/>
                    <a:pt x="67690" y="180080"/>
                  </a:cubicBezTo>
                  <a:moveTo>
                    <a:pt x="62581" y="136657"/>
                  </a:moveTo>
                  <a:cubicBezTo>
                    <a:pt x="62581" y="136657"/>
                    <a:pt x="54067" y="130696"/>
                    <a:pt x="51512" y="128994"/>
                  </a:cubicBezTo>
                  <a:cubicBezTo>
                    <a:pt x="58324" y="118776"/>
                    <a:pt x="62581" y="102599"/>
                    <a:pt x="62581" y="102599"/>
                  </a:cubicBezTo>
                  <a:cubicBezTo>
                    <a:pt x="62581" y="102599"/>
                    <a:pt x="66839" y="118776"/>
                    <a:pt x="73650" y="128994"/>
                  </a:cubicBezTo>
                  <a:cubicBezTo>
                    <a:pt x="71096" y="130696"/>
                    <a:pt x="62581" y="136657"/>
                    <a:pt x="62581" y="136657"/>
                  </a:cubicBezTo>
                  <a:moveTo>
                    <a:pt x="46404" y="150280"/>
                  </a:moveTo>
                  <a:cubicBezTo>
                    <a:pt x="46404" y="144320"/>
                    <a:pt x="47255" y="140914"/>
                    <a:pt x="48107" y="138359"/>
                  </a:cubicBezTo>
                  <a:cubicBezTo>
                    <a:pt x="57472" y="140062"/>
                    <a:pt x="58324" y="150280"/>
                    <a:pt x="58324" y="150280"/>
                  </a:cubicBezTo>
                  <a:lnTo>
                    <a:pt x="46404" y="150280"/>
                  </a:lnTo>
                  <a:close/>
                  <a:moveTo>
                    <a:pt x="58324" y="180080"/>
                  </a:moveTo>
                  <a:cubicBezTo>
                    <a:pt x="49810" y="171566"/>
                    <a:pt x="48107" y="160497"/>
                    <a:pt x="48107" y="160497"/>
                  </a:cubicBezTo>
                  <a:lnTo>
                    <a:pt x="58324" y="160497"/>
                  </a:lnTo>
                  <a:lnTo>
                    <a:pt x="58324" y="180080"/>
                  </a:lnTo>
                  <a:close/>
                  <a:moveTo>
                    <a:pt x="36186" y="151131"/>
                  </a:moveTo>
                  <a:lnTo>
                    <a:pt x="14900" y="151131"/>
                  </a:lnTo>
                  <a:lnTo>
                    <a:pt x="14900" y="122182"/>
                  </a:lnTo>
                  <a:lnTo>
                    <a:pt x="20009" y="122182"/>
                  </a:lnTo>
                  <a:cubicBezTo>
                    <a:pt x="22563" y="134954"/>
                    <a:pt x="36186" y="136657"/>
                    <a:pt x="37889" y="136657"/>
                  </a:cubicBezTo>
                  <a:cubicBezTo>
                    <a:pt x="36186" y="142617"/>
                    <a:pt x="36186" y="151131"/>
                    <a:pt x="36186" y="151131"/>
                  </a:cubicBezTo>
                  <a:moveTo>
                    <a:pt x="14900" y="41295"/>
                  </a:moveTo>
                  <a:cubicBezTo>
                    <a:pt x="14900" y="41295"/>
                    <a:pt x="23415" y="52364"/>
                    <a:pt x="25969" y="65135"/>
                  </a:cubicBezTo>
                  <a:cubicBezTo>
                    <a:pt x="27672" y="77056"/>
                    <a:pt x="30226" y="100045"/>
                    <a:pt x="30226" y="100045"/>
                  </a:cubicBezTo>
                  <a:cubicBezTo>
                    <a:pt x="30226" y="100045"/>
                    <a:pt x="21712" y="103450"/>
                    <a:pt x="20009" y="112816"/>
                  </a:cubicBezTo>
                  <a:lnTo>
                    <a:pt x="14900" y="112816"/>
                  </a:lnTo>
                  <a:lnTo>
                    <a:pt x="14900" y="41295"/>
                  </a:lnTo>
                  <a:close/>
                  <a:moveTo>
                    <a:pt x="89827" y="64284"/>
                  </a:moveTo>
                  <a:cubicBezTo>
                    <a:pt x="86422" y="94936"/>
                    <a:pt x="84719" y="107708"/>
                    <a:pt x="84719" y="107708"/>
                  </a:cubicBezTo>
                  <a:cubicBezTo>
                    <a:pt x="84719" y="107708"/>
                    <a:pt x="85570" y="107708"/>
                    <a:pt x="87273" y="107708"/>
                  </a:cubicBezTo>
                  <a:cubicBezTo>
                    <a:pt x="88976" y="107708"/>
                    <a:pt x="96639" y="109410"/>
                    <a:pt x="96639" y="117073"/>
                  </a:cubicBezTo>
                  <a:cubicBezTo>
                    <a:pt x="96639" y="124736"/>
                    <a:pt x="89827" y="127291"/>
                    <a:pt x="87273" y="127291"/>
                  </a:cubicBezTo>
                  <a:cubicBezTo>
                    <a:pt x="83867" y="127291"/>
                    <a:pt x="83867" y="126439"/>
                    <a:pt x="83867" y="126439"/>
                  </a:cubicBezTo>
                  <a:cubicBezTo>
                    <a:pt x="83867" y="126439"/>
                    <a:pt x="68541" y="106005"/>
                    <a:pt x="68541" y="74501"/>
                  </a:cubicBezTo>
                  <a:cubicBezTo>
                    <a:pt x="68541" y="54918"/>
                    <a:pt x="70244" y="36186"/>
                    <a:pt x="70244" y="25969"/>
                  </a:cubicBezTo>
                  <a:cubicBezTo>
                    <a:pt x="70244" y="24266"/>
                    <a:pt x="70244" y="14900"/>
                    <a:pt x="63433" y="6386"/>
                  </a:cubicBezTo>
                  <a:cubicBezTo>
                    <a:pt x="56621" y="14049"/>
                    <a:pt x="56621" y="23415"/>
                    <a:pt x="56621" y="25969"/>
                  </a:cubicBezTo>
                  <a:cubicBezTo>
                    <a:pt x="56621" y="36186"/>
                    <a:pt x="58324" y="54067"/>
                    <a:pt x="58324" y="74501"/>
                  </a:cubicBezTo>
                  <a:cubicBezTo>
                    <a:pt x="58324" y="106005"/>
                    <a:pt x="42998" y="126439"/>
                    <a:pt x="42998" y="126439"/>
                  </a:cubicBezTo>
                  <a:cubicBezTo>
                    <a:pt x="42998" y="126439"/>
                    <a:pt x="42998" y="127291"/>
                    <a:pt x="39592" y="127291"/>
                  </a:cubicBezTo>
                  <a:cubicBezTo>
                    <a:pt x="36186" y="127291"/>
                    <a:pt x="30226" y="124736"/>
                    <a:pt x="30226" y="117073"/>
                  </a:cubicBezTo>
                  <a:cubicBezTo>
                    <a:pt x="30226" y="109410"/>
                    <a:pt x="38741" y="107708"/>
                    <a:pt x="39592" y="107708"/>
                  </a:cubicBezTo>
                  <a:cubicBezTo>
                    <a:pt x="40444" y="107708"/>
                    <a:pt x="42147" y="107708"/>
                    <a:pt x="42147" y="107708"/>
                  </a:cubicBezTo>
                  <a:cubicBezTo>
                    <a:pt x="42147" y="107708"/>
                    <a:pt x="40444" y="94084"/>
                    <a:pt x="37038" y="64284"/>
                  </a:cubicBezTo>
                  <a:cubicBezTo>
                    <a:pt x="30226" y="31929"/>
                    <a:pt x="6386" y="20860"/>
                    <a:pt x="6386" y="20860"/>
                  </a:cubicBezTo>
                  <a:lnTo>
                    <a:pt x="6386" y="160497"/>
                  </a:lnTo>
                  <a:lnTo>
                    <a:pt x="38741" y="160497"/>
                  </a:lnTo>
                  <a:cubicBezTo>
                    <a:pt x="38741" y="160497"/>
                    <a:pt x="41295" y="180080"/>
                    <a:pt x="58324" y="192852"/>
                  </a:cubicBezTo>
                  <a:cubicBezTo>
                    <a:pt x="58324" y="192852"/>
                    <a:pt x="63433" y="197960"/>
                    <a:pt x="64284" y="198812"/>
                  </a:cubicBezTo>
                  <a:cubicBezTo>
                    <a:pt x="64284" y="197109"/>
                    <a:pt x="70244" y="192852"/>
                    <a:pt x="70244" y="192852"/>
                  </a:cubicBezTo>
                  <a:cubicBezTo>
                    <a:pt x="87273" y="180080"/>
                    <a:pt x="89827" y="160497"/>
                    <a:pt x="89827" y="160497"/>
                  </a:cubicBezTo>
                  <a:lnTo>
                    <a:pt x="122182" y="160497"/>
                  </a:lnTo>
                  <a:lnTo>
                    <a:pt x="122182" y="20860"/>
                  </a:lnTo>
                  <a:cubicBezTo>
                    <a:pt x="120479" y="20860"/>
                    <a:pt x="96639" y="31929"/>
                    <a:pt x="89827" y="64284"/>
                  </a:cubicBezTo>
                </a:path>
              </a:pathLst>
            </a:custGeom>
            <a:solidFill>
              <a:srgbClr val="FFDD00"/>
            </a:solidFill>
            <a:ln w="9525" cap="flat">
              <a:noFill/>
              <a:prstDash val="solid"/>
              <a:miter/>
            </a:ln>
          </p:spPr>
          <p:txBody>
            <a:bodyPr rtlCol="0" anchor="ctr"/>
            <a:lstStyle/>
            <a:p>
              <a:endParaRPr lang="x-none" sz="1463" dirty="0">
                <a:latin typeface="Times New Roman" panose="02020603050405020304" pitchFamily="18" charset="0"/>
                <a:cs typeface="Times New Roman" panose="02020603050405020304" pitchFamily="18" charset="0"/>
              </a:endParaRPr>
            </a:p>
          </p:txBody>
        </p:sp>
      </p:grpSp>
      <p:sp>
        <p:nvSpPr>
          <p:cNvPr id="118" name="TextBox 117">
            <a:extLst>
              <a:ext uri="{FF2B5EF4-FFF2-40B4-BE49-F238E27FC236}">
                <a16:creationId xmlns:a16="http://schemas.microsoft.com/office/drawing/2014/main" id="{5C056914-102D-45BA-93F4-7C488B962F9F}"/>
              </a:ext>
            </a:extLst>
          </p:cNvPr>
          <p:cNvSpPr txBox="1"/>
          <p:nvPr/>
        </p:nvSpPr>
        <p:spPr>
          <a:xfrm>
            <a:off x="1666688" y="615919"/>
            <a:ext cx="9528849" cy="1083374"/>
          </a:xfrm>
          <a:prstGeom prst="rect">
            <a:avLst/>
          </a:prstGeom>
          <a:noFill/>
        </p:spPr>
        <p:txBody>
          <a:bodyPr wrap="square" rtlCol="0">
            <a:spAutoFit/>
          </a:bodyPr>
          <a:lstStyle/>
          <a:p>
            <a:pPr algn="ctr">
              <a:lnSpc>
                <a:spcPct val="80000"/>
              </a:lnSpc>
            </a:pPr>
            <a:r>
              <a:rPr lang="uk-UA" sz="2000" dirty="0">
                <a:solidFill>
                  <a:srgbClr val="0C0E3B"/>
                </a:solidFill>
                <a:latin typeface="Times New Roman" panose="02020603050405020304" pitchFamily="18" charset="0"/>
                <a:cs typeface="Times New Roman" panose="02020603050405020304" pitchFamily="18" charset="0"/>
              </a:rPr>
              <a:t>Документування злочинів, учинених в умовах воєнного стану/кримінальні правопорушення проти основ національної безпеки України, миру, безпеки людства та міжнародного правопорядку (державна зрада, колабораційна діяльність, диверсії, терористична діяльність тощо).</a:t>
            </a:r>
          </a:p>
        </p:txBody>
      </p:sp>
      <p:grpSp>
        <p:nvGrpSpPr>
          <p:cNvPr id="653" name="Группа 652">
            <a:extLst>
              <a:ext uri="{FF2B5EF4-FFF2-40B4-BE49-F238E27FC236}">
                <a16:creationId xmlns:a16="http://schemas.microsoft.com/office/drawing/2014/main" id="{56D23A43-5EBE-4E07-AD6F-7292FEC2DF8E}"/>
              </a:ext>
            </a:extLst>
          </p:cNvPr>
          <p:cNvGrpSpPr/>
          <p:nvPr/>
        </p:nvGrpSpPr>
        <p:grpSpPr>
          <a:xfrm>
            <a:off x="-44826" y="431288"/>
            <a:ext cx="417086" cy="6014401"/>
            <a:chOff x="-22414" y="440690"/>
            <a:chExt cx="417086" cy="6014401"/>
          </a:xfrm>
        </p:grpSpPr>
        <p:sp>
          <p:nvSpPr>
            <p:cNvPr id="654" name="Прямоугольник 653">
              <a:extLst>
                <a:ext uri="{FF2B5EF4-FFF2-40B4-BE49-F238E27FC236}">
                  <a16:creationId xmlns:a16="http://schemas.microsoft.com/office/drawing/2014/main" id="{9251736D-4846-4282-8C6C-50E65D2C81D2}"/>
                </a:ext>
              </a:extLst>
            </p:cNvPr>
            <p:cNvSpPr/>
            <p:nvPr/>
          </p:nvSpPr>
          <p:spPr>
            <a:xfrm>
              <a:off x="273845" y="4419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55" name="Прямая соединительная линия 654">
              <a:extLst>
                <a:ext uri="{FF2B5EF4-FFF2-40B4-BE49-F238E27FC236}">
                  <a16:creationId xmlns:a16="http://schemas.microsoft.com/office/drawing/2014/main" id="{9D552E2F-E980-4FAD-BD85-2CA510738AEE}"/>
                </a:ext>
              </a:extLst>
            </p:cNvPr>
            <p:cNvCxnSpPr>
              <a:cxnSpLocks/>
            </p:cNvCxnSpPr>
            <p:nvPr/>
          </p:nvCxnSpPr>
          <p:spPr>
            <a:xfrm flipH="1">
              <a:off x="340062"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6" name="Прямая соединительная линия 655">
              <a:extLst>
                <a:ext uri="{FF2B5EF4-FFF2-40B4-BE49-F238E27FC236}">
                  <a16:creationId xmlns:a16="http://schemas.microsoft.com/office/drawing/2014/main" id="{B7CFBAC0-AC6B-49C8-968D-BE8C24F50978}"/>
                </a:ext>
              </a:extLst>
            </p:cNvPr>
            <p:cNvCxnSpPr>
              <a:cxnSpLocks/>
            </p:cNvCxnSpPr>
            <p:nvPr/>
          </p:nvCxnSpPr>
          <p:spPr>
            <a:xfrm flipH="1">
              <a:off x="333711"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7" name="Прямая соединительная линия 656">
              <a:extLst>
                <a:ext uri="{FF2B5EF4-FFF2-40B4-BE49-F238E27FC236}">
                  <a16:creationId xmlns:a16="http://schemas.microsoft.com/office/drawing/2014/main" id="{45B4047E-2CA2-4172-A562-06DBE1F4C2C0}"/>
                </a:ext>
              </a:extLst>
            </p:cNvPr>
            <p:cNvCxnSpPr>
              <a:cxnSpLocks/>
            </p:cNvCxnSpPr>
            <p:nvPr/>
          </p:nvCxnSpPr>
          <p:spPr>
            <a:xfrm flipH="1">
              <a:off x="317837"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8" name="Прямая соединительная линия 657">
              <a:extLst>
                <a:ext uri="{FF2B5EF4-FFF2-40B4-BE49-F238E27FC236}">
                  <a16:creationId xmlns:a16="http://schemas.microsoft.com/office/drawing/2014/main" id="{8DAEF019-CBD4-4919-8E50-C6D94280C46B}"/>
                </a:ext>
              </a:extLst>
            </p:cNvPr>
            <p:cNvCxnSpPr>
              <a:cxnSpLocks/>
            </p:cNvCxnSpPr>
            <p:nvPr/>
          </p:nvCxnSpPr>
          <p:spPr>
            <a:xfrm flipH="1">
              <a:off x="311486"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59" name="Прямая соединительная линия 658">
              <a:extLst>
                <a:ext uri="{FF2B5EF4-FFF2-40B4-BE49-F238E27FC236}">
                  <a16:creationId xmlns:a16="http://schemas.microsoft.com/office/drawing/2014/main" id="{5AA28AE1-C3AE-4E12-A061-E3BEB1501D3C}"/>
                </a:ext>
              </a:extLst>
            </p:cNvPr>
            <p:cNvCxnSpPr>
              <a:cxnSpLocks/>
            </p:cNvCxnSpPr>
            <p:nvPr/>
          </p:nvCxnSpPr>
          <p:spPr>
            <a:xfrm flipH="1">
              <a:off x="325081" y="4438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0" name="Прямая соединительная линия 659">
              <a:extLst>
                <a:ext uri="{FF2B5EF4-FFF2-40B4-BE49-F238E27FC236}">
                  <a16:creationId xmlns:a16="http://schemas.microsoft.com/office/drawing/2014/main" id="{C9D836F8-2959-4063-8286-F4D919B93CBC}"/>
                </a:ext>
              </a:extLst>
            </p:cNvPr>
            <p:cNvCxnSpPr>
              <a:cxnSpLocks/>
            </p:cNvCxnSpPr>
            <p:nvPr/>
          </p:nvCxnSpPr>
          <p:spPr>
            <a:xfrm flipH="1">
              <a:off x="302683" y="4451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1" name="Прямая соединительная линия 660">
              <a:extLst>
                <a:ext uri="{FF2B5EF4-FFF2-40B4-BE49-F238E27FC236}">
                  <a16:creationId xmlns:a16="http://schemas.microsoft.com/office/drawing/2014/main" id="{39331A5E-ED24-47A7-8637-EDE5BE50F35F}"/>
                </a:ext>
              </a:extLst>
            </p:cNvPr>
            <p:cNvCxnSpPr>
              <a:cxnSpLocks/>
            </p:cNvCxnSpPr>
            <p:nvPr/>
          </p:nvCxnSpPr>
          <p:spPr>
            <a:xfrm flipH="1">
              <a:off x="290877" y="4406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2" name="Прямая соединительная линия 661">
              <a:extLst>
                <a:ext uri="{FF2B5EF4-FFF2-40B4-BE49-F238E27FC236}">
                  <a16:creationId xmlns:a16="http://schemas.microsoft.com/office/drawing/2014/main" id="{8CACAE55-A68A-4600-A6AE-4DC4B995880D}"/>
                </a:ext>
              </a:extLst>
            </p:cNvPr>
            <p:cNvCxnSpPr>
              <a:cxnSpLocks/>
            </p:cNvCxnSpPr>
            <p:nvPr/>
          </p:nvCxnSpPr>
          <p:spPr>
            <a:xfrm flipH="1">
              <a:off x="280458" y="4483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63" name="Дуга 662">
              <a:extLst>
                <a:ext uri="{FF2B5EF4-FFF2-40B4-BE49-F238E27FC236}">
                  <a16:creationId xmlns:a16="http://schemas.microsoft.com/office/drawing/2014/main" id="{DBB4B95D-EA7B-4C56-88AB-34A5C7F07CE0}"/>
                </a:ext>
              </a:extLst>
            </p:cNvPr>
            <p:cNvSpPr/>
            <p:nvPr/>
          </p:nvSpPr>
          <p:spPr>
            <a:xfrm>
              <a:off x="-19966" y="447360"/>
              <a:ext cx="391232" cy="45719"/>
            </a:xfrm>
            <a:prstGeom prst="arc">
              <a:avLst>
                <a:gd name="adj1" fmla="val 4081664"/>
                <a:gd name="adj2" fmla="val 4768"/>
              </a:avLst>
            </a:prstGeom>
            <a:noFill/>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4" name="Дуга 663">
              <a:extLst>
                <a:ext uri="{FF2B5EF4-FFF2-40B4-BE49-F238E27FC236}">
                  <a16:creationId xmlns:a16="http://schemas.microsoft.com/office/drawing/2014/main" id="{08E1079C-33E2-41EB-B0AD-055720B76B4C}"/>
                </a:ext>
              </a:extLst>
            </p:cNvPr>
            <p:cNvSpPr/>
            <p:nvPr/>
          </p:nvSpPr>
          <p:spPr>
            <a:xfrm>
              <a:off x="-22414" y="4918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65" name="Прямоугольник 664">
              <a:extLst>
                <a:ext uri="{FF2B5EF4-FFF2-40B4-BE49-F238E27FC236}">
                  <a16:creationId xmlns:a16="http://schemas.microsoft.com/office/drawing/2014/main" id="{C94ADBC1-7D6F-40A4-87BD-93CD5721E2CD}"/>
                </a:ext>
              </a:extLst>
            </p:cNvPr>
            <p:cNvSpPr/>
            <p:nvPr/>
          </p:nvSpPr>
          <p:spPr>
            <a:xfrm>
              <a:off x="89801" y="5146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66" name="Прямоугольник 665">
              <a:extLst>
                <a:ext uri="{FF2B5EF4-FFF2-40B4-BE49-F238E27FC236}">
                  <a16:creationId xmlns:a16="http://schemas.microsoft.com/office/drawing/2014/main" id="{F3E96217-1357-4CC8-A6DE-0C3BDAC0BCBE}"/>
                </a:ext>
              </a:extLst>
            </p:cNvPr>
            <p:cNvSpPr/>
            <p:nvPr/>
          </p:nvSpPr>
          <p:spPr>
            <a:xfrm>
              <a:off x="273845" y="5970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67" name="Прямая соединительная линия 666">
              <a:extLst>
                <a:ext uri="{FF2B5EF4-FFF2-40B4-BE49-F238E27FC236}">
                  <a16:creationId xmlns:a16="http://schemas.microsoft.com/office/drawing/2014/main" id="{FB92D0CC-D5C9-46E4-9A32-E47703C6F638}"/>
                </a:ext>
              </a:extLst>
            </p:cNvPr>
            <p:cNvCxnSpPr>
              <a:cxnSpLocks/>
            </p:cNvCxnSpPr>
            <p:nvPr/>
          </p:nvCxnSpPr>
          <p:spPr>
            <a:xfrm flipH="1">
              <a:off x="340062"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8" name="Прямая соединительная линия 667">
              <a:extLst>
                <a:ext uri="{FF2B5EF4-FFF2-40B4-BE49-F238E27FC236}">
                  <a16:creationId xmlns:a16="http://schemas.microsoft.com/office/drawing/2014/main" id="{F43277AD-02E5-440E-A9DB-7CB80C33AD5F}"/>
                </a:ext>
              </a:extLst>
            </p:cNvPr>
            <p:cNvCxnSpPr>
              <a:cxnSpLocks/>
            </p:cNvCxnSpPr>
            <p:nvPr/>
          </p:nvCxnSpPr>
          <p:spPr>
            <a:xfrm flipH="1">
              <a:off x="333711"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69" name="Прямая соединительная линия 668">
              <a:extLst>
                <a:ext uri="{FF2B5EF4-FFF2-40B4-BE49-F238E27FC236}">
                  <a16:creationId xmlns:a16="http://schemas.microsoft.com/office/drawing/2014/main" id="{5CB96F03-EED7-45BE-9C64-CD6247397708}"/>
                </a:ext>
              </a:extLst>
            </p:cNvPr>
            <p:cNvCxnSpPr>
              <a:cxnSpLocks/>
            </p:cNvCxnSpPr>
            <p:nvPr/>
          </p:nvCxnSpPr>
          <p:spPr>
            <a:xfrm flipH="1">
              <a:off x="317837"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0" name="Прямая соединительная линия 669">
              <a:extLst>
                <a:ext uri="{FF2B5EF4-FFF2-40B4-BE49-F238E27FC236}">
                  <a16:creationId xmlns:a16="http://schemas.microsoft.com/office/drawing/2014/main" id="{AA0F9E88-5B1E-4339-9EE1-B7D2A1374BCC}"/>
                </a:ext>
              </a:extLst>
            </p:cNvPr>
            <p:cNvCxnSpPr>
              <a:cxnSpLocks/>
            </p:cNvCxnSpPr>
            <p:nvPr/>
          </p:nvCxnSpPr>
          <p:spPr>
            <a:xfrm flipH="1">
              <a:off x="311486"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1" name="Прямая соединительная линия 670">
              <a:extLst>
                <a:ext uri="{FF2B5EF4-FFF2-40B4-BE49-F238E27FC236}">
                  <a16:creationId xmlns:a16="http://schemas.microsoft.com/office/drawing/2014/main" id="{8F2DFE34-E7A0-4D44-8323-ADD38F31EEDE}"/>
                </a:ext>
              </a:extLst>
            </p:cNvPr>
            <p:cNvCxnSpPr>
              <a:cxnSpLocks/>
            </p:cNvCxnSpPr>
            <p:nvPr/>
          </p:nvCxnSpPr>
          <p:spPr>
            <a:xfrm flipH="1">
              <a:off x="325081" y="5989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2" name="Прямая соединительная линия 671">
              <a:extLst>
                <a:ext uri="{FF2B5EF4-FFF2-40B4-BE49-F238E27FC236}">
                  <a16:creationId xmlns:a16="http://schemas.microsoft.com/office/drawing/2014/main" id="{B7C1A32C-6DAF-446C-9E9B-F698BB2CC29F}"/>
                </a:ext>
              </a:extLst>
            </p:cNvPr>
            <p:cNvCxnSpPr>
              <a:cxnSpLocks/>
            </p:cNvCxnSpPr>
            <p:nvPr/>
          </p:nvCxnSpPr>
          <p:spPr>
            <a:xfrm flipH="1">
              <a:off x="302683" y="6002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3" name="Прямая соединительная линия 672">
              <a:extLst>
                <a:ext uri="{FF2B5EF4-FFF2-40B4-BE49-F238E27FC236}">
                  <a16:creationId xmlns:a16="http://schemas.microsoft.com/office/drawing/2014/main" id="{9DA33236-958E-409C-BD7A-2175D8D3F518}"/>
                </a:ext>
              </a:extLst>
            </p:cNvPr>
            <p:cNvCxnSpPr>
              <a:cxnSpLocks/>
            </p:cNvCxnSpPr>
            <p:nvPr/>
          </p:nvCxnSpPr>
          <p:spPr>
            <a:xfrm flipH="1">
              <a:off x="290877" y="5957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74" name="Прямая соединительная линия 673">
              <a:extLst>
                <a:ext uri="{FF2B5EF4-FFF2-40B4-BE49-F238E27FC236}">
                  <a16:creationId xmlns:a16="http://schemas.microsoft.com/office/drawing/2014/main" id="{EE5D54C4-9C56-482F-B2C4-BC041AF7F284}"/>
                </a:ext>
              </a:extLst>
            </p:cNvPr>
            <p:cNvCxnSpPr>
              <a:cxnSpLocks/>
            </p:cNvCxnSpPr>
            <p:nvPr/>
          </p:nvCxnSpPr>
          <p:spPr>
            <a:xfrm flipH="1">
              <a:off x="280458" y="6034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75" name="Дуга 674">
              <a:extLst>
                <a:ext uri="{FF2B5EF4-FFF2-40B4-BE49-F238E27FC236}">
                  <a16:creationId xmlns:a16="http://schemas.microsoft.com/office/drawing/2014/main" id="{F3129CF4-07CD-4E74-B423-746C06087431}"/>
                </a:ext>
              </a:extLst>
            </p:cNvPr>
            <p:cNvSpPr/>
            <p:nvPr/>
          </p:nvSpPr>
          <p:spPr>
            <a:xfrm>
              <a:off x="-19966" y="6024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6" name="Дуга 675">
              <a:extLst>
                <a:ext uri="{FF2B5EF4-FFF2-40B4-BE49-F238E27FC236}">
                  <a16:creationId xmlns:a16="http://schemas.microsoft.com/office/drawing/2014/main" id="{0B25C5A7-D7D6-4BB5-A95A-75B150D84F6D}"/>
                </a:ext>
              </a:extLst>
            </p:cNvPr>
            <p:cNvSpPr/>
            <p:nvPr/>
          </p:nvSpPr>
          <p:spPr>
            <a:xfrm>
              <a:off x="-22414" y="6469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77" name="Прямоугольник 676">
              <a:extLst>
                <a:ext uri="{FF2B5EF4-FFF2-40B4-BE49-F238E27FC236}">
                  <a16:creationId xmlns:a16="http://schemas.microsoft.com/office/drawing/2014/main" id="{96E2A893-F13A-4C6F-B1E9-8F77524E4B9C}"/>
                </a:ext>
              </a:extLst>
            </p:cNvPr>
            <p:cNvSpPr/>
            <p:nvPr/>
          </p:nvSpPr>
          <p:spPr>
            <a:xfrm>
              <a:off x="89801" y="6697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78" name="Прямоугольник 677">
              <a:extLst>
                <a:ext uri="{FF2B5EF4-FFF2-40B4-BE49-F238E27FC236}">
                  <a16:creationId xmlns:a16="http://schemas.microsoft.com/office/drawing/2014/main" id="{DFD1C359-7BA7-4471-AA3E-8C88D5DDB848}"/>
                </a:ext>
              </a:extLst>
            </p:cNvPr>
            <p:cNvSpPr/>
            <p:nvPr/>
          </p:nvSpPr>
          <p:spPr>
            <a:xfrm>
              <a:off x="273845" y="7608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79" name="Прямая соединительная линия 678">
              <a:extLst>
                <a:ext uri="{FF2B5EF4-FFF2-40B4-BE49-F238E27FC236}">
                  <a16:creationId xmlns:a16="http://schemas.microsoft.com/office/drawing/2014/main" id="{9D7BDCD5-F662-450A-9D5A-8295C4FFDD12}"/>
                </a:ext>
              </a:extLst>
            </p:cNvPr>
            <p:cNvCxnSpPr>
              <a:cxnSpLocks/>
            </p:cNvCxnSpPr>
            <p:nvPr/>
          </p:nvCxnSpPr>
          <p:spPr>
            <a:xfrm flipH="1">
              <a:off x="340062"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0" name="Прямая соединительная линия 679">
              <a:extLst>
                <a:ext uri="{FF2B5EF4-FFF2-40B4-BE49-F238E27FC236}">
                  <a16:creationId xmlns:a16="http://schemas.microsoft.com/office/drawing/2014/main" id="{5AC9D01B-0872-45E3-850A-230B4584BFBC}"/>
                </a:ext>
              </a:extLst>
            </p:cNvPr>
            <p:cNvCxnSpPr>
              <a:cxnSpLocks/>
            </p:cNvCxnSpPr>
            <p:nvPr/>
          </p:nvCxnSpPr>
          <p:spPr>
            <a:xfrm flipH="1">
              <a:off x="333711"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1" name="Прямая соединительная линия 680">
              <a:extLst>
                <a:ext uri="{FF2B5EF4-FFF2-40B4-BE49-F238E27FC236}">
                  <a16:creationId xmlns:a16="http://schemas.microsoft.com/office/drawing/2014/main" id="{E81191C1-C21E-436C-900D-03ED72378F20}"/>
                </a:ext>
              </a:extLst>
            </p:cNvPr>
            <p:cNvCxnSpPr>
              <a:cxnSpLocks/>
            </p:cNvCxnSpPr>
            <p:nvPr/>
          </p:nvCxnSpPr>
          <p:spPr>
            <a:xfrm flipH="1">
              <a:off x="317837"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2" name="Прямая соединительная линия 681">
              <a:extLst>
                <a:ext uri="{FF2B5EF4-FFF2-40B4-BE49-F238E27FC236}">
                  <a16:creationId xmlns:a16="http://schemas.microsoft.com/office/drawing/2014/main" id="{4DCB27F9-DB8E-4226-A0DE-071D619EA923}"/>
                </a:ext>
              </a:extLst>
            </p:cNvPr>
            <p:cNvCxnSpPr>
              <a:cxnSpLocks/>
            </p:cNvCxnSpPr>
            <p:nvPr/>
          </p:nvCxnSpPr>
          <p:spPr>
            <a:xfrm flipH="1">
              <a:off x="311486"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3" name="Прямая соединительная линия 682">
              <a:extLst>
                <a:ext uri="{FF2B5EF4-FFF2-40B4-BE49-F238E27FC236}">
                  <a16:creationId xmlns:a16="http://schemas.microsoft.com/office/drawing/2014/main" id="{3512AA7E-F008-43C4-AB62-204BAB189DBF}"/>
                </a:ext>
              </a:extLst>
            </p:cNvPr>
            <p:cNvCxnSpPr>
              <a:cxnSpLocks/>
            </p:cNvCxnSpPr>
            <p:nvPr/>
          </p:nvCxnSpPr>
          <p:spPr>
            <a:xfrm flipH="1">
              <a:off x="325081" y="762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4" name="Прямая соединительная линия 683">
              <a:extLst>
                <a:ext uri="{FF2B5EF4-FFF2-40B4-BE49-F238E27FC236}">
                  <a16:creationId xmlns:a16="http://schemas.microsoft.com/office/drawing/2014/main" id="{61600DB2-BA9A-4FD0-B135-303BA39BE70C}"/>
                </a:ext>
              </a:extLst>
            </p:cNvPr>
            <p:cNvCxnSpPr>
              <a:cxnSpLocks/>
            </p:cNvCxnSpPr>
            <p:nvPr/>
          </p:nvCxnSpPr>
          <p:spPr>
            <a:xfrm flipH="1">
              <a:off x="302683" y="7640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5" name="Прямая соединительная линия 684">
              <a:extLst>
                <a:ext uri="{FF2B5EF4-FFF2-40B4-BE49-F238E27FC236}">
                  <a16:creationId xmlns:a16="http://schemas.microsoft.com/office/drawing/2014/main" id="{7189F758-ABAB-40BF-B923-6FED75E0E694}"/>
                </a:ext>
              </a:extLst>
            </p:cNvPr>
            <p:cNvCxnSpPr>
              <a:cxnSpLocks/>
            </p:cNvCxnSpPr>
            <p:nvPr/>
          </p:nvCxnSpPr>
          <p:spPr>
            <a:xfrm flipH="1">
              <a:off x="290877" y="7595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86" name="Прямая соединительная линия 685">
              <a:extLst>
                <a:ext uri="{FF2B5EF4-FFF2-40B4-BE49-F238E27FC236}">
                  <a16:creationId xmlns:a16="http://schemas.microsoft.com/office/drawing/2014/main" id="{F588C3EA-EBB0-4ED2-99B8-3F831714A259}"/>
                </a:ext>
              </a:extLst>
            </p:cNvPr>
            <p:cNvCxnSpPr>
              <a:cxnSpLocks/>
            </p:cNvCxnSpPr>
            <p:nvPr/>
          </p:nvCxnSpPr>
          <p:spPr>
            <a:xfrm flipH="1">
              <a:off x="280458" y="7671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87" name="Дуга 686">
              <a:extLst>
                <a:ext uri="{FF2B5EF4-FFF2-40B4-BE49-F238E27FC236}">
                  <a16:creationId xmlns:a16="http://schemas.microsoft.com/office/drawing/2014/main" id="{DAF3E845-75D3-4B6F-B1EC-B10E9048C888}"/>
                </a:ext>
              </a:extLst>
            </p:cNvPr>
            <p:cNvSpPr/>
            <p:nvPr/>
          </p:nvSpPr>
          <p:spPr>
            <a:xfrm>
              <a:off x="-19966" y="7662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88" name="Дуга 687">
              <a:extLst>
                <a:ext uri="{FF2B5EF4-FFF2-40B4-BE49-F238E27FC236}">
                  <a16:creationId xmlns:a16="http://schemas.microsoft.com/office/drawing/2014/main" id="{346C0E0F-9218-4CE5-8F37-FB14E00048F7}"/>
                </a:ext>
              </a:extLst>
            </p:cNvPr>
            <p:cNvSpPr/>
            <p:nvPr/>
          </p:nvSpPr>
          <p:spPr>
            <a:xfrm>
              <a:off x="-22414" y="8130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689" name="Прямоугольник 688">
              <a:extLst>
                <a:ext uri="{FF2B5EF4-FFF2-40B4-BE49-F238E27FC236}">
                  <a16:creationId xmlns:a16="http://schemas.microsoft.com/office/drawing/2014/main" id="{BF13AB66-35E5-4107-BCE3-5BE5AF2C9009}"/>
                </a:ext>
              </a:extLst>
            </p:cNvPr>
            <p:cNvSpPr/>
            <p:nvPr/>
          </p:nvSpPr>
          <p:spPr>
            <a:xfrm>
              <a:off x="89801" y="8335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690" name="Прямоугольник 689">
              <a:extLst>
                <a:ext uri="{FF2B5EF4-FFF2-40B4-BE49-F238E27FC236}">
                  <a16:creationId xmlns:a16="http://schemas.microsoft.com/office/drawing/2014/main" id="{1FC91D3C-4BC1-4109-B9D5-9BD576C332FF}"/>
                </a:ext>
              </a:extLst>
            </p:cNvPr>
            <p:cNvSpPr/>
            <p:nvPr/>
          </p:nvSpPr>
          <p:spPr>
            <a:xfrm>
              <a:off x="273845" y="9159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691" name="Прямая соединительная линия 690">
              <a:extLst>
                <a:ext uri="{FF2B5EF4-FFF2-40B4-BE49-F238E27FC236}">
                  <a16:creationId xmlns:a16="http://schemas.microsoft.com/office/drawing/2014/main" id="{922D1E08-C9DB-4CD6-8AAA-3404A4BE8395}"/>
                </a:ext>
              </a:extLst>
            </p:cNvPr>
            <p:cNvCxnSpPr>
              <a:cxnSpLocks/>
            </p:cNvCxnSpPr>
            <p:nvPr/>
          </p:nvCxnSpPr>
          <p:spPr>
            <a:xfrm flipH="1">
              <a:off x="340062"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2" name="Прямая соединительная линия 691">
              <a:extLst>
                <a:ext uri="{FF2B5EF4-FFF2-40B4-BE49-F238E27FC236}">
                  <a16:creationId xmlns:a16="http://schemas.microsoft.com/office/drawing/2014/main" id="{28AF18C4-7B1C-41A8-951E-C8E54344FFE2}"/>
                </a:ext>
              </a:extLst>
            </p:cNvPr>
            <p:cNvCxnSpPr>
              <a:cxnSpLocks/>
            </p:cNvCxnSpPr>
            <p:nvPr/>
          </p:nvCxnSpPr>
          <p:spPr>
            <a:xfrm flipH="1">
              <a:off x="333711"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3" name="Прямая соединительная линия 692">
              <a:extLst>
                <a:ext uri="{FF2B5EF4-FFF2-40B4-BE49-F238E27FC236}">
                  <a16:creationId xmlns:a16="http://schemas.microsoft.com/office/drawing/2014/main" id="{D92F9749-A7EE-484B-96B4-EDB526F07231}"/>
                </a:ext>
              </a:extLst>
            </p:cNvPr>
            <p:cNvCxnSpPr>
              <a:cxnSpLocks/>
            </p:cNvCxnSpPr>
            <p:nvPr/>
          </p:nvCxnSpPr>
          <p:spPr>
            <a:xfrm flipH="1">
              <a:off x="317837"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4" name="Прямая соединительная линия 693">
              <a:extLst>
                <a:ext uri="{FF2B5EF4-FFF2-40B4-BE49-F238E27FC236}">
                  <a16:creationId xmlns:a16="http://schemas.microsoft.com/office/drawing/2014/main" id="{E289F4B5-CF00-4ADD-B55E-A7D905F3FC4C}"/>
                </a:ext>
              </a:extLst>
            </p:cNvPr>
            <p:cNvCxnSpPr>
              <a:cxnSpLocks/>
            </p:cNvCxnSpPr>
            <p:nvPr/>
          </p:nvCxnSpPr>
          <p:spPr>
            <a:xfrm flipH="1">
              <a:off x="311486"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5" name="Прямая соединительная линия 694">
              <a:extLst>
                <a:ext uri="{FF2B5EF4-FFF2-40B4-BE49-F238E27FC236}">
                  <a16:creationId xmlns:a16="http://schemas.microsoft.com/office/drawing/2014/main" id="{0F1F75EB-C62C-4561-AD10-53B69A69C78F}"/>
                </a:ext>
              </a:extLst>
            </p:cNvPr>
            <p:cNvCxnSpPr>
              <a:cxnSpLocks/>
            </p:cNvCxnSpPr>
            <p:nvPr/>
          </p:nvCxnSpPr>
          <p:spPr>
            <a:xfrm flipH="1">
              <a:off x="325081" y="917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6" name="Прямая соединительная линия 695">
              <a:extLst>
                <a:ext uri="{FF2B5EF4-FFF2-40B4-BE49-F238E27FC236}">
                  <a16:creationId xmlns:a16="http://schemas.microsoft.com/office/drawing/2014/main" id="{F87CE061-1BB4-40BC-9309-8088E2EF48CB}"/>
                </a:ext>
              </a:extLst>
            </p:cNvPr>
            <p:cNvCxnSpPr>
              <a:cxnSpLocks/>
            </p:cNvCxnSpPr>
            <p:nvPr/>
          </p:nvCxnSpPr>
          <p:spPr>
            <a:xfrm flipH="1">
              <a:off x="302683" y="9191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7" name="Прямая соединительная линия 696">
              <a:extLst>
                <a:ext uri="{FF2B5EF4-FFF2-40B4-BE49-F238E27FC236}">
                  <a16:creationId xmlns:a16="http://schemas.microsoft.com/office/drawing/2014/main" id="{6E42B8CD-5767-413E-A3CE-62AB4929A3E7}"/>
                </a:ext>
              </a:extLst>
            </p:cNvPr>
            <p:cNvCxnSpPr>
              <a:cxnSpLocks/>
            </p:cNvCxnSpPr>
            <p:nvPr/>
          </p:nvCxnSpPr>
          <p:spPr>
            <a:xfrm flipH="1">
              <a:off x="290877" y="9146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698" name="Прямая соединительная линия 697">
              <a:extLst>
                <a:ext uri="{FF2B5EF4-FFF2-40B4-BE49-F238E27FC236}">
                  <a16:creationId xmlns:a16="http://schemas.microsoft.com/office/drawing/2014/main" id="{3519A665-E192-475B-A60A-DE96D3792832}"/>
                </a:ext>
              </a:extLst>
            </p:cNvPr>
            <p:cNvCxnSpPr>
              <a:cxnSpLocks/>
            </p:cNvCxnSpPr>
            <p:nvPr/>
          </p:nvCxnSpPr>
          <p:spPr>
            <a:xfrm flipH="1">
              <a:off x="280458" y="9222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699" name="Дуга 698">
              <a:extLst>
                <a:ext uri="{FF2B5EF4-FFF2-40B4-BE49-F238E27FC236}">
                  <a16:creationId xmlns:a16="http://schemas.microsoft.com/office/drawing/2014/main" id="{6303B991-0E1B-44BB-A8A0-2FD04E475E49}"/>
                </a:ext>
              </a:extLst>
            </p:cNvPr>
            <p:cNvSpPr/>
            <p:nvPr/>
          </p:nvSpPr>
          <p:spPr>
            <a:xfrm>
              <a:off x="-19966" y="92371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0" name="Дуга 699">
              <a:extLst>
                <a:ext uri="{FF2B5EF4-FFF2-40B4-BE49-F238E27FC236}">
                  <a16:creationId xmlns:a16="http://schemas.microsoft.com/office/drawing/2014/main" id="{32C904E3-B750-458F-B2C7-297A6C6AFBC1}"/>
                </a:ext>
              </a:extLst>
            </p:cNvPr>
            <p:cNvSpPr/>
            <p:nvPr/>
          </p:nvSpPr>
          <p:spPr>
            <a:xfrm>
              <a:off x="-22414" y="9681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01" name="Прямоугольник 700">
              <a:extLst>
                <a:ext uri="{FF2B5EF4-FFF2-40B4-BE49-F238E27FC236}">
                  <a16:creationId xmlns:a16="http://schemas.microsoft.com/office/drawing/2014/main" id="{5C561E98-6862-4F8B-BF21-414A61102298}"/>
                </a:ext>
              </a:extLst>
            </p:cNvPr>
            <p:cNvSpPr/>
            <p:nvPr/>
          </p:nvSpPr>
          <p:spPr>
            <a:xfrm>
              <a:off x="89801" y="9886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02" name="Прямоугольник 701">
              <a:extLst>
                <a:ext uri="{FF2B5EF4-FFF2-40B4-BE49-F238E27FC236}">
                  <a16:creationId xmlns:a16="http://schemas.microsoft.com/office/drawing/2014/main" id="{409DC7AA-6155-4C1E-86CB-C195AB3620BD}"/>
                </a:ext>
              </a:extLst>
            </p:cNvPr>
            <p:cNvSpPr/>
            <p:nvPr/>
          </p:nvSpPr>
          <p:spPr>
            <a:xfrm>
              <a:off x="273845" y="10796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03" name="Прямая соединительная линия 702">
              <a:extLst>
                <a:ext uri="{FF2B5EF4-FFF2-40B4-BE49-F238E27FC236}">
                  <a16:creationId xmlns:a16="http://schemas.microsoft.com/office/drawing/2014/main" id="{218B76E1-4BDD-4362-B38B-EAB1DC70292A}"/>
                </a:ext>
              </a:extLst>
            </p:cNvPr>
            <p:cNvCxnSpPr>
              <a:cxnSpLocks/>
            </p:cNvCxnSpPr>
            <p:nvPr/>
          </p:nvCxnSpPr>
          <p:spPr>
            <a:xfrm flipH="1">
              <a:off x="340062"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4" name="Прямая соединительная линия 703">
              <a:extLst>
                <a:ext uri="{FF2B5EF4-FFF2-40B4-BE49-F238E27FC236}">
                  <a16:creationId xmlns:a16="http://schemas.microsoft.com/office/drawing/2014/main" id="{55360732-A0F5-4114-856E-5177C8F1A500}"/>
                </a:ext>
              </a:extLst>
            </p:cNvPr>
            <p:cNvCxnSpPr>
              <a:cxnSpLocks/>
            </p:cNvCxnSpPr>
            <p:nvPr/>
          </p:nvCxnSpPr>
          <p:spPr>
            <a:xfrm flipH="1">
              <a:off x="333711"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5" name="Прямая соединительная линия 704">
              <a:extLst>
                <a:ext uri="{FF2B5EF4-FFF2-40B4-BE49-F238E27FC236}">
                  <a16:creationId xmlns:a16="http://schemas.microsoft.com/office/drawing/2014/main" id="{E26E7FC7-44A7-47EB-AF92-80D55C0377FD}"/>
                </a:ext>
              </a:extLst>
            </p:cNvPr>
            <p:cNvCxnSpPr>
              <a:cxnSpLocks/>
            </p:cNvCxnSpPr>
            <p:nvPr/>
          </p:nvCxnSpPr>
          <p:spPr>
            <a:xfrm flipH="1">
              <a:off x="317837"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6" name="Прямая соединительная линия 705">
              <a:extLst>
                <a:ext uri="{FF2B5EF4-FFF2-40B4-BE49-F238E27FC236}">
                  <a16:creationId xmlns:a16="http://schemas.microsoft.com/office/drawing/2014/main" id="{5352E4A1-2FAB-4391-B2DE-4EAD1DF5D94F}"/>
                </a:ext>
              </a:extLst>
            </p:cNvPr>
            <p:cNvCxnSpPr>
              <a:cxnSpLocks/>
            </p:cNvCxnSpPr>
            <p:nvPr/>
          </p:nvCxnSpPr>
          <p:spPr>
            <a:xfrm flipH="1">
              <a:off x="311486"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7" name="Прямая соединительная линия 706">
              <a:extLst>
                <a:ext uri="{FF2B5EF4-FFF2-40B4-BE49-F238E27FC236}">
                  <a16:creationId xmlns:a16="http://schemas.microsoft.com/office/drawing/2014/main" id="{9EBF632E-DCDD-4281-8B9C-447B014C05FD}"/>
                </a:ext>
              </a:extLst>
            </p:cNvPr>
            <p:cNvCxnSpPr>
              <a:cxnSpLocks/>
            </p:cNvCxnSpPr>
            <p:nvPr/>
          </p:nvCxnSpPr>
          <p:spPr>
            <a:xfrm flipH="1">
              <a:off x="325081" y="10815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8" name="Прямая соединительная линия 707">
              <a:extLst>
                <a:ext uri="{FF2B5EF4-FFF2-40B4-BE49-F238E27FC236}">
                  <a16:creationId xmlns:a16="http://schemas.microsoft.com/office/drawing/2014/main" id="{F84D6C23-A78A-42F7-A8D9-6F4154CFE786}"/>
                </a:ext>
              </a:extLst>
            </p:cNvPr>
            <p:cNvCxnSpPr>
              <a:cxnSpLocks/>
            </p:cNvCxnSpPr>
            <p:nvPr/>
          </p:nvCxnSpPr>
          <p:spPr>
            <a:xfrm flipH="1">
              <a:off x="302683" y="10828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09" name="Прямая соединительная линия 708">
              <a:extLst>
                <a:ext uri="{FF2B5EF4-FFF2-40B4-BE49-F238E27FC236}">
                  <a16:creationId xmlns:a16="http://schemas.microsoft.com/office/drawing/2014/main" id="{0E332901-0968-4E7D-81AD-A4B77C9DE0DF}"/>
                </a:ext>
              </a:extLst>
            </p:cNvPr>
            <p:cNvCxnSpPr>
              <a:cxnSpLocks/>
            </p:cNvCxnSpPr>
            <p:nvPr/>
          </p:nvCxnSpPr>
          <p:spPr>
            <a:xfrm flipH="1">
              <a:off x="290877" y="10784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0" name="Прямая соединительная линия 709">
              <a:extLst>
                <a:ext uri="{FF2B5EF4-FFF2-40B4-BE49-F238E27FC236}">
                  <a16:creationId xmlns:a16="http://schemas.microsoft.com/office/drawing/2014/main" id="{FA2610E3-120E-42A4-A57B-CC86A225A725}"/>
                </a:ext>
              </a:extLst>
            </p:cNvPr>
            <p:cNvCxnSpPr>
              <a:cxnSpLocks/>
            </p:cNvCxnSpPr>
            <p:nvPr/>
          </p:nvCxnSpPr>
          <p:spPr>
            <a:xfrm flipH="1">
              <a:off x="280458" y="10860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11" name="Дуга 710">
              <a:extLst>
                <a:ext uri="{FF2B5EF4-FFF2-40B4-BE49-F238E27FC236}">
                  <a16:creationId xmlns:a16="http://schemas.microsoft.com/office/drawing/2014/main" id="{2EA461B3-C6C4-4759-8609-0A03A83F56EC}"/>
                </a:ext>
              </a:extLst>
            </p:cNvPr>
            <p:cNvSpPr/>
            <p:nvPr/>
          </p:nvSpPr>
          <p:spPr>
            <a:xfrm>
              <a:off x="-19966" y="108271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2" name="Дуга 711">
              <a:extLst>
                <a:ext uri="{FF2B5EF4-FFF2-40B4-BE49-F238E27FC236}">
                  <a16:creationId xmlns:a16="http://schemas.microsoft.com/office/drawing/2014/main" id="{B6053D93-E81D-4487-9D39-8B0BB2204AAE}"/>
                </a:ext>
              </a:extLst>
            </p:cNvPr>
            <p:cNvSpPr/>
            <p:nvPr/>
          </p:nvSpPr>
          <p:spPr>
            <a:xfrm>
              <a:off x="-22414" y="11295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13" name="Прямоугольник 712">
              <a:extLst>
                <a:ext uri="{FF2B5EF4-FFF2-40B4-BE49-F238E27FC236}">
                  <a16:creationId xmlns:a16="http://schemas.microsoft.com/office/drawing/2014/main" id="{54CE9191-E49C-420F-8E8A-6979178351A0}"/>
                </a:ext>
              </a:extLst>
            </p:cNvPr>
            <p:cNvSpPr/>
            <p:nvPr/>
          </p:nvSpPr>
          <p:spPr>
            <a:xfrm>
              <a:off x="89801" y="11524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14" name="Прямоугольник 713">
              <a:extLst>
                <a:ext uri="{FF2B5EF4-FFF2-40B4-BE49-F238E27FC236}">
                  <a16:creationId xmlns:a16="http://schemas.microsoft.com/office/drawing/2014/main" id="{A200D8D6-7897-4080-93DF-ED9357E1DDF9}"/>
                </a:ext>
              </a:extLst>
            </p:cNvPr>
            <p:cNvSpPr/>
            <p:nvPr/>
          </p:nvSpPr>
          <p:spPr>
            <a:xfrm>
              <a:off x="273845" y="12347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15" name="Прямая соединительная линия 714">
              <a:extLst>
                <a:ext uri="{FF2B5EF4-FFF2-40B4-BE49-F238E27FC236}">
                  <a16:creationId xmlns:a16="http://schemas.microsoft.com/office/drawing/2014/main" id="{8574F38F-7393-4D3A-988C-0599A18BDB66}"/>
                </a:ext>
              </a:extLst>
            </p:cNvPr>
            <p:cNvCxnSpPr>
              <a:cxnSpLocks/>
            </p:cNvCxnSpPr>
            <p:nvPr/>
          </p:nvCxnSpPr>
          <p:spPr>
            <a:xfrm flipH="1">
              <a:off x="340062"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6" name="Прямая соединительная линия 715">
              <a:extLst>
                <a:ext uri="{FF2B5EF4-FFF2-40B4-BE49-F238E27FC236}">
                  <a16:creationId xmlns:a16="http://schemas.microsoft.com/office/drawing/2014/main" id="{011DA4CB-9A69-49FF-A512-12F34D003E65}"/>
                </a:ext>
              </a:extLst>
            </p:cNvPr>
            <p:cNvCxnSpPr>
              <a:cxnSpLocks/>
            </p:cNvCxnSpPr>
            <p:nvPr/>
          </p:nvCxnSpPr>
          <p:spPr>
            <a:xfrm flipH="1">
              <a:off x="333711"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7" name="Прямая соединительная линия 716">
              <a:extLst>
                <a:ext uri="{FF2B5EF4-FFF2-40B4-BE49-F238E27FC236}">
                  <a16:creationId xmlns:a16="http://schemas.microsoft.com/office/drawing/2014/main" id="{C4974A36-46FE-438B-9EBF-7B50D641FB1D}"/>
                </a:ext>
              </a:extLst>
            </p:cNvPr>
            <p:cNvCxnSpPr>
              <a:cxnSpLocks/>
            </p:cNvCxnSpPr>
            <p:nvPr/>
          </p:nvCxnSpPr>
          <p:spPr>
            <a:xfrm flipH="1">
              <a:off x="317837"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8" name="Прямая соединительная линия 717">
              <a:extLst>
                <a:ext uri="{FF2B5EF4-FFF2-40B4-BE49-F238E27FC236}">
                  <a16:creationId xmlns:a16="http://schemas.microsoft.com/office/drawing/2014/main" id="{CAB7BAEF-E410-42BA-9C13-EFABC1BA6B18}"/>
                </a:ext>
              </a:extLst>
            </p:cNvPr>
            <p:cNvCxnSpPr>
              <a:cxnSpLocks/>
            </p:cNvCxnSpPr>
            <p:nvPr/>
          </p:nvCxnSpPr>
          <p:spPr>
            <a:xfrm flipH="1">
              <a:off x="311486"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19" name="Прямая соединительная линия 718">
              <a:extLst>
                <a:ext uri="{FF2B5EF4-FFF2-40B4-BE49-F238E27FC236}">
                  <a16:creationId xmlns:a16="http://schemas.microsoft.com/office/drawing/2014/main" id="{078ECD91-48D0-4452-85B5-575591454C9C}"/>
                </a:ext>
              </a:extLst>
            </p:cNvPr>
            <p:cNvCxnSpPr>
              <a:cxnSpLocks/>
            </p:cNvCxnSpPr>
            <p:nvPr/>
          </p:nvCxnSpPr>
          <p:spPr>
            <a:xfrm flipH="1">
              <a:off x="325081" y="12367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0" name="Прямая соединительная линия 719">
              <a:extLst>
                <a:ext uri="{FF2B5EF4-FFF2-40B4-BE49-F238E27FC236}">
                  <a16:creationId xmlns:a16="http://schemas.microsoft.com/office/drawing/2014/main" id="{249DE909-D87F-4AE7-B08E-2BE42844C8F7}"/>
                </a:ext>
              </a:extLst>
            </p:cNvPr>
            <p:cNvCxnSpPr>
              <a:cxnSpLocks/>
            </p:cNvCxnSpPr>
            <p:nvPr/>
          </p:nvCxnSpPr>
          <p:spPr>
            <a:xfrm flipH="1">
              <a:off x="302683" y="12379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1" name="Прямая соединительная линия 720">
              <a:extLst>
                <a:ext uri="{FF2B5EF4-FFF2-40B4-BE49-F238E27FC236}">
                  <a16:creationId xmlns:a16="http://schemas.microsoft.com/office/drawing/2014/main" id="{72BFBC9B-829F-4F0C-B292-B7221602C16D}"/>
                </a:ext>
              </a:extLst>
            </p:cNvPr>
            <p:cNvCxnSpPr>
              <a:cxnSpLocks/>
            </p:cNvCxnSpPr>
            <p:nvPr/>
          </p:nvCxnSpPr>
          <p:spPr>
            <a:xfrm flipH="1">
              <a:off x="290877" y="12335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2" name="Прямая соединительная линия 721">
              <a:extLst>
                <a:ext uri="{FF2B5EF4-FFF2-40B4-BE49-F238E27FC236}">
                  <a16:creationId xmlns:a16="http://schemas.microsoft.com/office/drawing/2014/main" id="{E72E23FF-20F3-4915-BD50-683358448B4C}"/>
                </a:ext>
              </a:extLst>
            </p:cNvPr>
            <p:cNvCxnSpPr>
              <a:cxnSpLocks/>
            </p:cNvCxnSpPr>
            <p:nvPr/>
          </p:nvCxnSpPr>
          <p:spPr>
            <a:xfrm flipH="1">
              <a:off x="280458" y="12411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23" name="Дуга 722">
              <a:extLst>
                <a:ext uri="{FF2B5EF4-FFF2-40B4-BE49-F238E27FC236}">
                  <a16:creationId xmlns:a16="http://schemas.microsoft.com/office/drawing/2014/main" id="{E375EA48-CF4B-4B1E-8874-6EC27F6107B5}"/>
                </a:ext>
              </a:extLst>
            </p:cNvPr>
            <p:cNvSpPr/>
            <p:nvPr/>
          </p:nvSpPr>
          <p:spPr>
            <a:xfrm>
              <a:off x="-19966" y="12401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4" name="Дуга 723">
              <a:extLst>
                <a:ext uri="{FF2B5EF4-FFF2-40B4-BE49-F238E27FC236}">
                  <a16:creationId xmlns:a16="http://schemas.microsoft.com/office/drawing/2014/main" id="{20CBCA06-834E-4740-8914-1A69CFBD8C25}"/>
                </a:ext>
              </a:extLst>
            </p:cNvPr>
            <p:cNvSpPr/>
            <p:nvPr/>
          </p:nvSpPr>
          <p:spPr>
            <a:xfrm>
              <a:off x="-22414" y="12846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25" name="Прямоугольник 724">
              <a:extLst>
                <a:ext uri="{FF2B5EF4-FFF2-40B4-BE49-F238E27FC236}">
                  <a16:creationId xmlns:a16="http://schemas.microsoft.com/office/drawing/2014/main" id="{C4149F07-16D1-481E-BA50-9EA5BAEFC095}"/>
                </a:ext>
              </a:extLst>
            </p:cNvPr>
            <p:cNvSpPr/>
            <p:nvPr/>
          </p:nvSpPr>
          <p:spPr>
            <a:xfrm>
              <a:off x="89801" y="13075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26" name="Прямоугольник 725">
              <a:extLst>
                <a:ext uri="{FF2B5EF4-FFF2-40B4-BE49-F238E27FC236}">
                  <a16:creationId xmlns:a16="http://schemas.microsoft.com/office/drawing/2014/main" id="{E91160B5-EF32-49B1-A964-3E427E0589E4}"/>
                </a:ext>
              </a:extLst>
            </p:cNvPr>
            <p:cNvSpPr/>
            <p:nvPr/>
          </p:nvSpPr>
          <p:spPr>
            <a:xfrm>
              <a:off x="273845" y="13985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27" name="Прямая соединительная линия 726">
              <a:extLst>
                <a:ext uri="{FF2B5EF4-FFF2-40B4-BE49-F238E27FC236}">
                  <a16:creationId xmlns:a16="http://schemas.microsoft.com/office/drawing/2014/main" id="{55C544A2-DF98-4F46-BE68-B2160DFFA1DB}"/>
                </a:ext>
              </a:extLst>
            </p:cNvPr>
            <p:cNvCxnSpPr>
              <a:cxnSpLocks/>
            </p:cNvCxnSpPr>
            <p:nvPr/>
          </p:nvCxnSpPr>
          <p:spPr>
            <a:xfrm flipH="1">
              <a:off x="340062"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8" name="Прямая соединительная линия 727">
              <a:extLst>
                <a:ext uri="{FF2B5EF4-FFF2-40B4-BE49-F238E27FC236}">
                  <a16:creationId xmlns:a16="http://schemas.microsoft.com/office/drawing/2014/main" id="{3E7F2A27-3872-44AB-A3FF-526AA52008E4}"/>
                </a:ext>
              </a:extLst>
            </p:cNvPr>
            <p:cNvCxnSpPr>
              <a:cxnSpLocks/>
            </p:cNvCxnSpPr>
            <p:nvPr/>
          </p:nvCxnSpPr>
          <p:spPr>
            <a:xfrm flipH="1">
              <a:off x="333711"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29" name="Прямая соединительная линия 728">
              <a:extLst>
                <a:ext uri="{FF2B5EF4-FFF2-40B4-BE49-F238E27FC236}">
                  <a16:creationId xmlns:a16="http://schemas.microsoft.com/office/drawing/2014/main" id="{1BF3FCA2-43CC-4DCE-A30D-942A9B16198B}"/>
                </a:ext>
              </a:extLst>
            </p:cNvPr>
            <p:cNvCxnSpPr>
              <a:cxnSpLocks/>
            </p:cNvCxnSpPr>
            <p:nvPr/>
          </p:nvCxnSpPr>
          <p:spPr>
            <a:xfrm flipH="1">
              <a:off x="317837"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0" name="Прямая соединительная линия 729">
              <a:extLst>
                <a:ext uri="{FF2B5EF4-FFF2-40B4-BE49-F238E27FC236}">
                  <a16:creationId xmlns:a16="http://schemas.microsoft.com/office/drawing/2014/main" id="{8D24B65E-1D39-4674-A624-6B8A34F40FCB}"/>
                </a:ext>
              </a:extLst>
            </p:cNvPr>
            <p:cNvCxnSpPr>
              <a:cxnSpLocks/>
            </p:cNvCxnSpPr>
            <p:nvPr/>
          </p:nvCxnSpPr>
          <p:spPr>
            <a:xfrm flipH="1">
              <a:off x="311486"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1" name="Прямая соединительная линия 730">
              <a:extLst>
                <a:ext uri="{FF2B5EF4-FFF2-40B4-BE49-F238E27FC236}">
                  <a16:creationId xmlns:a16="http://schemas.microsoft.com/office/drawing/2014/main" id="{BF031F10-3662-40C2-A517-36139864673D}"/>
                </a:ext>
              </a:extLst>
            </p:cNvPr>
            <p:cNvCxnSpPr>
              <a:cxnSpLocks/>
            </p:cNvCxnSpPr>
            <p:nvPr/>
          </p:nvCxnSpPr>
          <p:spPr>
            <a:xfrm flipH="1">
              <a:off x="325081" y="14004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2" name="Прямая соединительная линия 731">
              <a:extLst>
                <a:ext uri="{FF2B5EF4-FFF2-40B4-BE49-F238E27FC236}">
                  <a16:creationId xmlns:a16="http://schemas.microsoft.com/office/drawing/2014/main" id="{536FB5C9-B4B9-4BD6-8570-B4EAFD3FE267}"/>
                </a:ext>
              </a:extLst>
            </p:cNvPr>
            <p:cNvCxnSpPr>
              <a:cxnSpLocks/>
            </p:cNvCxnSpPr>
            <p:nvPr/>
          </p:nvCxnSpPr>
          <p:spPr>
            <a:xfrm flipH="1">
              <a:off x="302683" y="14017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3" name="Прямая соединительная линия 732">
              <a:extLst>
                <a:ext uri="{FF2B5EF4-FFF2-40B4-BE49-F238E27FC236}">
                  <a16:creationId xmlns:a16="http://schemas.microsoft.com/office/drawing/2014/main" id="{F8ACEEC7-95AE-4D11-BA29-79A1EACF4A09}"/>
                </a:ext>
              </a:extLst>
            </p:cNvPr>
            <p:cNvCxnSpPr>
              <a:cxnSpLocks/>
            </p:cNvCxnSpPr>
            <p:nvPr/>
          </p:nvCxnSpPr>
          <p:spPr>
            <a:xfrm flipH="1">
              <a:off x="290877" y="13972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34" name="Прямая соединительная линия 733">
              <a:extLst>
                <a:ext uri="{FF2B5EF4-FFF2-40B4-BE49-F238E27FC236}">
                  <a16:creationId xmlns:a16="http://schemas.microsoft.com/office/drawing/2014/main" id="{788C324C-1B2D-45E2-BE9A-00D56CEC6870}"/>
                </a:ext>
              </a:extLst>
            </p:cNvPr>
            <p:cNvCxnSpPr>
              <a:cxnSpLocks/>
            </p:cNvCxnSpPr>
            <p:nvPr/>
          </p:nvCxnSpPr>
          <p:spPr>
            <a:xfrm flipH="1">
              <a:off x="280458" y="14049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35" name="Дуга 734">
              <a:extLst>
                <a:ext uri="{FF2B5EF4-FFF2-40B4-BE49-F238E27FC236}">
                  <a16:creationId xmlns:a16="http://schemas.microsoft.com/office/drawing/2014/main" id="{B7B336F8-177D-485C-9E8D-03F8A2DE952C}"/>
                </a:ext>
              </a:extLst>
            </p:cNvPr>
            <p:cNvSpPr/>
            <p:nvPr/>
          </p:nvSpPr>
          <p:spPr>
            <a:xfrm>
              <a:off x="-19966" y="14039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6" name="Дуга 735">
              <a:extLst>
                <a:ext uri="{FF2B5EF4-FFF2-40B4-BE49-F238E27FC236}">
                  <a16:creationId xmlns:a16="http://schemas.microsoft.com/office/drawing/2014/main" id="{07371EFE-D586-45CF-8B0D-267ECDDCB929}"/>
                </a:ext>
              </a:extLst>
            </p:cNvPr>
            <p:cNvSpPr/>
            <p:nvPr/>
          </p:nvSpPr>
          <p:spPr>
            <a:xfrm>
              <a:off x="-22414" y="14507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37" name="Прямоугольник 736">
              <a:extLst>
                <a:ext uri="{FF2B5EF4-FFF2-40B4-BE49-F238E27FC236}">
                  <a16:creationId xmlns:a16="http://schemas.microsoft.com/office/drawing/2014/main" id="{A8A23C3F-989A-40C1-BCA4-E7F8B92EB012}"/>
                </a:ext>
              </a:extLst>
            </p:cNvPr>
            <p:cNvSpPr/>
            <p:nvPr/>
          </p:nvSpPr>
          <p:spPr>
            <a:xfrm>
              <a:off x="89801" y="14712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38" name="Прямоугольник 737">
              <a:extLst>
                <a:ext uri="{FF2B5EF4-FFF2-40B4-BE49-F238E27FC236}">
                  <a16:creationId xmlns:a16="http://schemas.microsoft.com/office/drawing/2014/main" id="{B43AC88F-5BBE-4118-BFC0-F50104F016E6}"/>
                </a:ext>
              </a:extLst>
            </p:cNvPr>
            <p:cNvSpPr/>
            <p:nvPr/>
          </p:nvSpPr>
          <p:spPr>
            <a:xfrm>
              <a:off x="273845" y="15536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39" name="Прямая соединительная линия 738">
              <a:extLst>
                <a:ext uri="{FF2B5EF4-FFF2-40B4-BE49-F238E27FC236}">
                  <a16:creationId xmlns:a16="http://schemas.microsoft.com/office/drawing/2014/main" id="{BCACC85A-59B3-4022-998A-0FAB2D99674C}"/>
                </a:ext>
              </a:extLst>
            </p:cNvPr>
            <p:cNvCxnSpPr>
              <a:cxnSpLocks/>
            </p:cNvCxnSpPr>
            <p:nvPr/>
          </p:nvCxnSpPr>
          <p:spPr>
            <a:xfrm flipH="1">
              <a:off x="340062"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0" name="Прямая соединительная линия 739">
              <a:extLst>
                <a:ext uri="{FF2B5EF4-FFF2-40B4-BE49-F238E27FC236}">
                  <a16:creationId xmlns:a16="http://schemas.microsoft.com/office/drawing/2014/main" id="{2D6A5423-B929-419A-839F-7F7F22AFB45A}"/>
                </a:ext>
              </a:extLst>
            </p:cNvPr>
            <p:cNvCxnSpPr>
              <a:cxnSpLocks/>
            </p:cNvCxnSpPr>
            <p:nvPr/>
          </p:nvCxnSpPr>
          <p:spPr>
            <a:xfrm flipH="1">
              <a:off x="333711"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1" name="Прямая соединительная линия 740">
              <a:extLst>
                <a:ext uri="{FF2B5EF4-FFF2-40B4-BE49-F238E27FC236}">
                  <a16:creationId xmlns:a16="http://schemas.microsoft.com/office/drawing/2014/main" id="{887F831C-8097-4941-ABF5-0A5D9F46999E}"/>
                </a:ext>
              </a:extLst>
            </p:cNvPr>
            <p:cNvCxnSpPr>
              <a:cxnSpLocks/>
            </p:cNvCxnSpPr>
            <p:nvPr/>
          </p:nvCxnSpPr>
          <p:spPr>
            <a:xfrm flipH="1">
              <a:off x="317837"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2" name="Прямая соединительная линия 741">
              <a:extLst>
                <a:ext uri="{FF2B5EF4-FFF2-40B4-BE49-F238E27FC236}">
                  <a16:creationId xmlns:a16="http://schemas.microsoft.com/office/drawing/2014/main" id="{09A8A020-38BF-4662-B5F8-B7BC6499E1D3}"/>
                </a:ext>
              </a:extLst>
            </p:cNvPr>
            <p:cNvCxnSpPr>
              <a:cxnSpLocks/>
            </p:cNvCxnSpPr>
            <p:nvPr/>
          </p:nvCxnSpPr>
          <p:spPr>
            <a:xfrm flipH="1">
              <a:off x="311486"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3" name="Прямая соединительная линия 742">
              <a:extLst>
                <a:ext uri="{FF2B5EF4-FFF2-40B4-BE49-F238E27FC236}">
                  <a16:creationId xmlns:a16="http://schemas.microsoft.com/office/drawing/2014/main" id="{9F8DE3EF-EBDA-40CB-8E2D-C49FC7E76E9E}"/>
                </a:ext>
              </a:extLst>
            </p:cNvPr>
            <p:cNvCxnSpPr>
              <a:cxnSpLocks/>
            </p:cNvCxnSpPr>
            <p:nvPr/>
          </p:nvCxnSpPr>
          <p:spPr>
            <a:xfrm flipH="1">
              <a:off x="325081" y="15555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4" name="Прямая соединительная линия 743">
              <a:extLst>
                <a:ext uri="{FF2B5EF4-FFF2-40B4-BE49-F238E27FC236}">
                  <a16:creationId xmlns:a16="http://schemas.microsoft.com/office/drawing/2014/main" id="{7926249F-55B0-4249-94D5-A876036A106A}"/>
                </a:ext>
              </a:extLst>
            </p:cNvPr>
            <p:cNvCxnSpPr>
              <a:cxnSpLocks/>
            </p:cNvCxnSpPr>
            <p:nvPr/>
          </p:nvCxnSpPr>
          <p:spPr>
            <a:xfrm flipH="1">
              <a:off x="302683" y="15568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5" name="Прямая соединительная линия 744">
              <a:extLst>
                <a:ext uri="{FF2B5EF4-FFF2-40B4-BE49-F238E27FC236}">
                  <a16:creationId xmlns:a16="http://schemas.microsoft.com/office/drawing/2014/main" id="{BD06D92F-3226-4235-AF5A-16492041624E}"/>
                </a:ext>
              </a:extLst>
            </p:cNvPr>
            <p:cNvCxnSpPr>
              <a:cxnSpLocks/>
            </p:cNvCxnSpPr>
            <p:nvPr/>
          </p:nvCxnSpPr>
          <p:spPr>
            <a:xfrm flipH="1">
              <a:off x="290877" y="15523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46" name="Прямая соединительная линия 745">
              <a:extLst>
                <a:ext uri="{FF2B5EF4-FFF2-40B4-BE49-F238E27FC236}">
                  <a16:creationId xmlns:a16="http://schemas.microsoft.com/office/drawing/2014/main" id="{3D56660C-8F40-4D01-9C73-77726574FADC}"/>
                </a:ext>
              </a:extLst>
            </p:cNvPr>
            <p:cNvCxnSpPr>
              <a:cxnSpLocks/>
            </p:cNvCxnSpPr>
            <p:nvPr/>
          </p:nvCxnSpPr>
          <p:spPr>
            <a:xfrm flipH="1">
              <a:off x="280458" y="15600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47" name="Дуга 746">
              <a:extLst>
                <a:ext uri="{FF2B5EF4-FFF2-40B4-BE49-F238E27FC236}">
                  <a16:creationId xmlns:a16="http://schemas.microsoft.com/office/drawing/2014/main" id="{A4F6BAD7-ABCF-4346-A152-9930784855B7}"/>
                </a:ext>
              </a:extLst>
            </p:cNvPr>
            <p:cNvSpPr/>
            <p:nvPr/>
          </p:nvSpPr>
          <p:spPr>
            <a:xfrm>
              <a:off x="-19966" y="155906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48" name="Дуга 747">
              <a:extLst>
                <a:ext uri="{FF2B5EF4-FFF2-40B4-BE49-F238E27FC236}">
                  <a16:creationId xmlns:a16="http://schemas.microsoft.com/office/drawing/2014/main" id="{0B58B5A6-4FD2-4CDD-B793-66AFB52315AA}"/>
                </a:ext>
              </a:extLst>
            </p:cNvPr>
            <p:cNvSpPr/>
            <p:nvPr/>
          </p:nvSpPr>
          <p:spPr>
            <a:xfrm>
              <a:off x="-22414" y="16058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49" name="Прямоугольник 748">
              <a:extLst>
                <a:ext uri="{FF2B5EF4-FFF2-40B4-BE49-F238E27FC236}">
                  <a16:creationId xmlns:a16="http://schemas.microsoft.com/office/drawing/2014/main" id="{A5A7EA2A-5376-498F-B174-86D35D2E97C8}"/>
                </a:ext>
              </a:extLst>
            </p:cNvPr>
            <p:cNvSpPr/>
            <p:nvPr/>
          </p:nvSpPr>
          <p:spPr>
            <a:xfrm>
              <a:off x="89801" y="16263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50" name="Прямоугольник 749">
              <a:extLst>
                <a:ext uri="{FF2B5EF4-FFF2-40B4-BE49-F238E27FC236}">
                  <a16:creationId xmlns:a16="http://schemas.microsoft.com/office/drawing/2014/main" id="{3855887A-4653-416D-8D2D-7AA494697320}"/>
                </a:ext>
              </a:extLst>
            </p:cNvPr>
            <p:cNvSpPr/>
            <p:nvPr/>
          </p:nvSpPr>
          <p:spPr>
            <a:xfrm>
              <a:off x="273845" y="17174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51" name="Прямая соединительная линия 750">
              <a:extLst>
                <a:ext uri="{FF2B5EF4-FFF2-40B4-BE49-F238E27FC236}">
                  <a16:creationId xmlns:a16="http://schemas.microsoft.com/office/drawing/2014/main" id="{A3162F33-D6DE-463A-95F1-1096B6FDFDDB}"/>
                </a:ext>
              </a:extLst>
            </p:cNvPr>
            <p:cNvCxnSpPr>
              <a:cxnSpLocks/>
            </p:cNvCxnSpPr>
            <p:nvPr/>
          </p:nvCxnSpPr>
          <p:spPr>
            <a:xfrm flipH="1">
              <a:off x="340062"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2" name="Прямая соединительная линия 751">
              <a:extLst>
                <a:ext uri="{FF2B5EF4-FFF2-40B4-BE49-F238E27FC236}">
                  <a16:creationId xmlns:a16="http://schemas.microsoft.com/office/drawing/2014/main" id="{9ED3DFFC-D860-4262-B37B-D576DA6662A0}"/>
                </a:ext>
              </a:extLst>
            </p:cNvPr>
            <p:cNvCxnSpPr>
              <a:cxnSpLocks/>
            </p:cNvCxnSpPr>
            <p:nvPr/>
          </p:nvCxnSpPr>
          <p:spPr>
            <a:xfrm flipH="1">
              <a:off x="333711"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3" name="Прямая соединительная линия 752">
              <a:extLst>
                <a:ext uri="{FF2B5EF4-FFF2-40B4-BE49-F238E27FC236}">
                  <a16:creationId xmlns:a16="http://schemas.microsoft.com/office/drawing/2014/main" id="{B25BEC57-9242-4BA4-A0BC-B5D5C683DC3F}"/>
                </a:ext>
              </a:extLst>
            </p:cNvPr>
            <p:cNvCxnSpPr>
              <a:cxnSpLocks/>
            </p:cNvCxnSpPr>
            <p:nvPr/>
          </p:nvCxnSpPr>
          <p:spPr>
            <a:xfrm flipH="1">
              <a:off x="317837"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4" name="Прямая соединительная линия 753">
              <a:extLst>
                <a:ext uri="{FF2B5EF4-FFF2-40B4-BE49-F238E27FC236}">
                  <a16:creationId xmlns:a16="http://schemas.microsoft.com/office/drawing/2014/main" id="{463F377B-108D-49B0-BF83-E3E6654121D7}"/>
                </a:ext>
              </a:extLst>
            </p:cNvPr>
            <p:cNvCxnSpPr>
              <a:cxnSpLocks/>
            </p:cNvCxnSpPr>
            <p:nvPr/>
          </p:nvCxnSpPr>
          <p:spPr>
            <a:xfrm flipH="1">
              <a:off x="311486"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5" name="Прямая соединительная линия 754">
              <a:extLst>
                <a:ext uri="{FF2B5EF4-FFF2-40B4-BE49-F238E27FC236}">
                  <a16:creationId xmlns:a16="http://schemas.microsoft.com/office/drawing/2014/main" id="{3BD0D261-6A8D-4C9A-B121-F103E2BA2B93}"/>
                </a:ext>
              </a:extLst>
            </p:cNvPr>
            <p:cNvCxnSpPr>
              <a:cxnSpLocks/>
            </p:cNvCxnSpPr>
            <p:nvPr/>
          </p:nvCxnSpPr>
          <p:spPr>
            <a:xfrm flipH="1">
              <a:off x="325081" y="17193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6" name="Прямая соединительная линия 755">
              <a:extLst>
                <a:ext uri="{FF2B5EF4-FFF2-40B4-BE49-F238E27FC236}">
                  <a16:creationId xmlns:a16="http://schemas.microsoft.com/office/drawing/2014/main" id="{C82A0E44-FAA1-44A7-B599-AFEA981889AE}"/>
                </a:ext>
              </a:extLst>
            </p:cNvPr>
            <p:cNvCxnSpPr>
              <a:cxnSpLocks/>
            </p:cNvCxnSpPr>
            <p:nvPr/>
          </p:nvCxnSpPr>
          <p:spPr>
            <a:xfrm flipH="1">
              <a:off x="302683" y="17206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7" name="Прямая соединительная линия 756">
              <a:extLst>
                <a:ext uri="{FF2B5EF4-FFF2-40B4-BE49-F238E27FC236}">
                  <a16:creationId xmlns:a16="http://schemas.microsoft.com/office/drawing/2014/main" id="{0FB8FD9F-4D37-4E77-9F73-2EEE904FCD33}"/>
                </a:ext>
              </a:extLst>
            </p:cNvPr>
            <p:cNvCxnSpPr>
              <a:cxnSpLocks/>
            </p:cNvCxnSpPr>
            <p:nvPr/>
          </p:nvCxnSpPr>
          <p:spPr>
            <a:xfrm flipH="1">
              <a:off x="290877" y="17161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58" name="Прямая соединительная линия 757">
              <a:extLst>
                <a:ext uri="{FF2B5EF4-FFF2-40B4-BE49-F238E27FC236}">
                  <a16:creationId xmlns:a16="http://schemas.microsoft.com/office/drawing/2014/main" id="{42D80C2B-48D5-43BC-A9BA-AF3F7A95949A}"/>
                </a:ext>
              </a:extLst>
            </p:cNvPr>
            <p:cNvCxnSpPr>
              <a:cxnSpLocks/>
            </p:cNvCxnSpPr>
            <p:nvPr/>
          </p:nvCxnSpPr>
          <p:spPr>
            <a:xfrm flipH="1">
              <a:off x="280458" y="17237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59" name="Дуга 758">
              <a:extLst>
                <a:ext uri="{FF2B5EF4-FFF2-40B4-BE49-F238E27FC236}">
                  <a16:creationId xmlns:a16="http://schemas.microsoft.com/office/drawing/2014/main" id="{B56596AA-4153-463E-8A25-C548BF9CC50C}"/>
                </a:ext>
              </a:extLst>
            </p:cNvPr>
            <p:cNvSpPr/>
            <p:nvPr/>
          </p:nvSpPr>
          <p:spPr>
            <a:xfrm>
              <a:off x="-19966" y="1722826"/>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0" name="Дуга 759">
              <a:extLst>
                <a:ext uri="{FF2B5EF4-FFF2-40B4-BE49-F238E27FC236}">
                  <a16:creationId xmlns:a16="http://schemas.microsoft.com/office/drawing/2014/main" id="{AE35F714-C8E8-46F3-AE3F-CC19902CBB16}"/>
                </a:ext>
              </a:extLst>
            </p:cNvPr>
            <p:cNvSpPr/>
            <p:nvPr/>
          </p:nvSpPr>
          <p:spPr>
            <a:xfrm>
              <a:off x="-22414" y="176727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61" name="Прямоугольник 760">
              <a:extLst>
                <a:ext uri="{FF2B5EF4-FFF2-40B4-BE49-F238E27FC236}">
                  <a16:creationId xmlns:a16="http://schemas.microsoft.com/office/drawing/2014/main" id="{ECFDD823-E6F4-450A-B25E-4439D9AE01C6}"/>
                </a:ext>
              </a:extLst>
            </p:cNvPr>
            <p:cNvSpPr/>
            <p:nvPr/>
          </p:nvSpPr>
          <p:spPr>
            <a:xfrm>
              <a:off x="89801" y="17901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62" name="Прямоугольник 761">
              <a:extLst>
                <a:ext uri="{FF2B5EF4-FFF2-40B4-BE49-F238E27FC236}">
                  <a16:creationId xmlns:a16="http://schemas.microsoft.com/office/drawing/2014/main" id="{BE4D6704-DF17-4627-8A93-8CD186342350}"/>
                </a:ext>
              </a:extLst>
            </p:cNvPr>
            <p:cNvSpPr/>
            <p:nvPr/>
          </p:nvSpPr>
          <p:spPr>
            <a:xfrm>
              <a:off x="273845" y="18725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63" name="Прямая соединительная линия 762">
              <a:extLst>
                <a:ext uri="{FF2B5EF4-FFF2-40B4-BE49-F238E27FC236}">
                  <a16:creationId xmlns:a16="http://schemas.microsoft.com/office/drawing/2014/main" id="{1D194881-BB43-485B-B1BC-537EE8BB6140}"/>
                </a:ext>
              </a:extLst>
            </p:cNvPr>
            <p:cNvCxnSpPr>
              <a:cxnSpLocks/>
            </p:cNvCxnSpPr>
            <p:nvPr/>
          </p:nvCxnSpPr>
          <p:spPr>
            <a:xfrm flipH="1">
              <a:off x="340062"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4" name="Прямая соединительная линия 763">
              <a:extLst>
                <a:ext uri="{FF2B5EF4-FFF2-40B4-BE49-F238E27FC236}">
                  <a16:creationId xmlns:a16="http://schemas.microsoft.com/office/drawing/2014/main" id="{DBB7A6E0-78E1-43B8-8AF7-2F023D6CB4D1}"/>
                </a:ext>
              </a:extLst>
            </p:cNvPr>
            <p:cNvCxnSpPr>
              <a:cxnSpLocks/>
            </p:cNvCxnSpPr>
            <p:nvPr/>
          </p:nvCxnSpPr>
          <p:spPr>
            <a:xfrm flipH="1">
              <a:off x="333711"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5" name="Прямая соединительная линия 764">
              <a:extLst>
                <a:ext uri="{FF2B5EF4-FFF2-40B4-BE49-F238E27FC236}">
                  <a16:creationId xmlns:a16="http://schemas.microsoft.com/office/drawing/2014/main" id="{C20A2130-FA1F-4C57-9162-99CAD42B3999}"/>
                </a:ext>
              </a:extLst>
            </p:cNvPr>
            <p:cNvCxnSpPr>
              <a:cxnSpLocks/>
            </p:cNvCxnSpPr>
            <p:nvPr/>
          </p:nvCxnSpPr>
          <p:spPr>
            <a:xfrm flipH="1">
              <a:off x="317837"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6" name="Прямая соединительная линия 765">
              <a:extLst>
                <a:ext uri="{FF2B5EF4-FFF2-40B4-BE49-F238E27FC236}">
                  <a16:creationId xmlns:a16="http://schemas.microsoft.com/office/drawing/2014/main" id="{B54A1572-EA14-49EA-AF7A-6F1B8347EF7E}"/>
                </a:ext>
              </a:extLst>
            </p:cNvPr>
            <p:cNvCxnSpPr>
              <a:cxnSpLocks/>
            </p:cNvCxnSpPr>
            <p:nvPr/>
          </p:nvCxnSpPr>
          <p:spPr>
            <a:xfrm flipH="1">
              <a:off x="311486"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7" name="Прямая соединительная линия 766">
              <a:extLst>
                <a:ext uri="{FF2B5EF4-FFF2-40B4-BE49-F238E27FC236}">
                  <a16:creationId xmlns:a16="http://schemas.microsoft.com/office/drawing/2014/main" id="{F6094F16-7AF0-4775-9950-246F06ADD425}"/>
                </a:ext>
              </a:extLst>
            </p:cNvPr>
            <p:cNvCxnSpPr>
              <a:cxnSpLocks/>
            </p:cNvCxnSpPr>
            <p:nvPr/>
          </p:nvCxnSpPr>
          <p:spPr>
            <a:xfrm flipH="1">
              <a:off x="325081" y="18744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8" name="Прямая соединительная линия 767">
              <a:extLst>
                <a:ext uri="{FF2B5EF4-FFF2-40B4-BE49-F238E27FC236}">
                  <a16:creationId xmlns:a16="http://schemas.microsoft.com/office/drawing/2014/main" id="{88D2AFDF-1C52-4EC2-A041-67ED39C21C43}"/>
                </a:ext>
              </a:extLst>
            </p:cNvPr>
            <p:cNvCxnSpPr>
              <a:cxnSpLocks/>
            </p:cNvCxnSpPr>
            <p:nvPr/>
          </p:nvCxnSpPr>
          <p:spPr>
            <a:xfrm flipH="1">
              <a:off x="302683" y="18757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69" name="Прямая соединительная линия 768">
              <a:extLst>
                <a:ext uri="{FF2B5EF4-FFF2-40B4-BE49-F238E27FC236}">
                  <a16:creationId xmlns:a16="http://schemas.microsoft.com/office/drawing/2014/main" id="{36AE9551-EBF7-4405-BE90-EBA9EFAA876D}"/>
                </a:ext>
              </a:extLst>
            </p:cNvPr>
            <p:cNvCxnSpPr>
              <a:cxnSpLocks/>
            </p:cNvCxnSpPr>
            <p:nvPr/>
          </p:nvCxnSpPr>
          <p:spPr>
            <a:xfrm flipH="1">
              <a:off x="290877" y="18712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0" name="Прямая соединительная линия 769">
              <a:extLst>
                <a:ext uri="{FF2B5EF4-FFF2-40B4-BE49-F238E27FC236}">
                  <a16:creationId xmlns:a16="http://schemas.microsoft.com/office/drawing/2014/main" id="{C63C88E0-1FC3-46FA-91B8-9A13A5AEC003}"/>
                </a:ext>
              </a:extLst>
            </p:cNvPr>
            <p:cNvCxnSpPr>
              <a:cxnSpLocks/>
            </p:cNvCxnSpPr>
            <p:nvPr/>
          </p:nvCxnSpPr>
          <p:spPr>
            <a:xfrm flipH="1">
              <a:off x="280458" y="18788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71" name="Дуга 770">
              <a:extLst>
                <a:ext uri="{FF2B5EF4-FFF2-40B4-BE49-F238E27FC236}">
                  <a16:creationId xmlns:a16="http://schemas.microsoft.com/office/drawing/2014/main" id="{CA9D2EAD-C993-4A50-925A-D703F9E4B68D}"/>
                </a:ext>
              </a:extLst>
            </p:cNvPr>
            <p:cNvSpPr/>
            <p:nvPr/>
          </p:nvSpPr>
          <p:spPr>
            <a:xfrm>
              <a:off x="-19966" y="18779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2" name="Дуга 771">
              <a:extLst>
                <a:ext uri="{FF2B5EF4-FFF2-40B4-BE49-F238E27FC236}">
                  <a16:creationId xmlns:a16="http://schemas.microsoft.com/office/drawing/2014/main" id="{4185BB37-2CAD-4289-86CA-E168873A1B70}"/>
                </a:ext>
              </a:extLst>
            </p:cNvPr>
            <p:cNvSpPr/>
            <p:nvPr/>
          </p:nvSpPr>
          <p:spPr>
            <a:xfrm>
              <a:off x="-22414" y="192237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73" name="Прямоугольник 772">
              <a:extLst>
                <a:ext uri="{FF2B5EF4-FFF2-40B4-BE49-F238E27FC236}">
                  <a16:creationId xmlns:a16="http://schemas.microsoft.com/office/drawing/2014/main" id="{93216CFC-6675-458A-A0FB-6213D73968CA}"/>
                </a:ext>
              </a:extLst>
            </p:cNvPr>
            <p:cNvSpPr/>
            <p:nvPr/>
          </p:nvSpPr>
          <p:spPr>
            <a:xfrm>
              <a:off x="89801" y="19452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74" name="Прямоугольник 773">
              <a:extLst>
                <a:ext uri="{FF2B5EF4-FFF2-40B4-BE49-F238E27FC236}">
                  <a16:creationId xmlns:a16="http://schemas.microsoft.com/office/drawing/2014/main" id="{47A08C72-AD43-42BE-BB46-010C102FD629}"/>
                </a:ext>
              </a:extLst>
            </p:cNvPr>
            <p:cNvSpPr/>
            <p:nvPr/>
          </p:nvSpPr>
          <p:spPr>
            <a:xfrm>
              <a:off x="273845" y="20362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75" name="Прямая соединительная линия 774">
              <a:extLst>
                <a:ext uri="{FF2B5EF4-FFF2-40B4-BE49-F238E27FC236}">
                  <a16:creationId xmlns:a16="http://schemas.microsoft.com/office/drawing/2014/main" id="{75CAEC08-02EA-4BC2-879E-BA0ADE0C37E5}"/>
                </a:ext>
              </a:extLst>
            </p:cNvPr>
            <p:cNvCxnSpPr>
              <a:cxnSpLocks/>
            </p:cNvCxnSpPr>
            <p:nvPr/>
          </p:nvCxnSpPr>
          <p:spPr>
            <a:xfrm flipH="1">
              <a:off x="340062"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6" name="Прямая соединительная линия 775">
              <a:extLst>
                <a:ext uri="{FF2B5EF4-FFF2-40B4-BE49-F238E27FC236}">
                  <a16:creationId xmlns:a16="http://schemas.microsoft.com/office/drawing/2014/main" id="{8CB98003-7BDE-4144-BD1E-C6EF4C4D1551}"/>
                </a:ext>
              </a:extLst>
            </p:cNvPr>
            <p:cNvCxnSpPr>
              <a:cxnSpLocks/>
            </p:cNvCxnSpPr>
            <p:nvPr/>
          </p:nvCxnSpPr>
          <p:spPr>
            <a:xfrm flipH="1">
              <a:off x="333711"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7" name="Прямая соединительная линия 776">
              <a:extLst>
                <a:ext uri="{FF2B5EF4-FFF2-40B4-BE49-F238E27FC236}">
                  <a16:creationId xmlns:a16="http://schemas.microsoft.com/office/drawing/2014/main" id="{78F2EC7D-9243-41C1-8C0F-156503F2AADB}"/>
                </a:ext>
              </a:extLst>
            </p:cNvPr>
            <p:cNvCxnSpPr>
              <a:cxnSpLocks/>
            </p:cNvCxnSpPr>
            <p:nvPr/>
          </p:nvCxnSpPr>
          <p:spPr>
            <a:xfrm flipH="1">
              <a:off x="317837"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8" name="Прямая соединительная линия 777">
              <a:extLst>
                <a:ext uri="{FF2B5EF4-FFF2-40B4-BE49-F238E27FC236}">
                  <a16:creationId xmlns:a16="http://schemas.microsoft.com/office/drawing/2014/main" id="{0A8365A1-CC62-4683-B1DD-27B175E5EA77}"/>
                </a:ext>
              </a:extLst>
            </p:cNvPr>
            <p:cNvCxnSpPr>
              <a:cxnSpLocks/>
            </p:cNvCxnSpPr>
            <p:nvPr/>
          </p:nvCxnSpPr>
          <p:spPr>
            <a:xfrm flipH="1">
              <a:off x="311486"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79" name="Прямая соединительная линия 778">
              <a:extLst>
                <a:ext uri="{FF2B5EF4-FFF2-40B4-BE49-F238E27FC236}">
                  <a16:creationId xmlns:a16="http://schemas.microsoft.com/office/drawing/2014/main" id="{65AC43C7-623F-4FC8-BE65-60B82B6AF6C8}"/>
                </a:ext>
              </a:extLst>
            </p:cNvPr>
            <p:cNvCxnSpPr>
              <a:cxnSpLocks/>
            </p:cNvCxnSpPr>
            <p:nvPr/>
          </p:nvCxnSpPr>
          <p:spPr>
            <a:xfrm flipH="1">
              <a:off x="325081" y="20381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0" name="Прямая соединительная линия 779">
              <a:extLst>
                <a:ext uri="{FF2B5EF4-FFF2-40B4-BE49-F238E27FC236}">
                  <a16:creationId xmlns:a16="http://schemas.microsoft.com/office/drawing/2014/main" id="{4236DB39-96B6-4A9C-84D8-816927B3E99A}"/>
                </a:ext>
              </a:extLst>
            </p:cNvPr>
            <p:cNvCxnSpPr>
              <a:cxnSpLocks/>
            </p:cNvCxnSpPr>
            <p:nvPr/>
          </p:nvCxnSpPr>
          <p:spPr>
            <a:xfrm flipH="1">
              <a:off x="302683" y="20394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1" name="Прямая соединительная линия 780">
              <a:extLst>
                <a:ext uri="{FF2B5EF4-FFF2-40B4-BE49-F238E27FC236}">
                  <a16:creationId xmlns:a16="http://schemas.microsoft.com/office/drawing/2014/main" id="{A9C217F5-E4D2-468B-993D-E4A2593F7BF0}"/>
                </a:ext>
              </a:extLst>
            </p:cNvPr>
            <p:cNvCxnSpPr>
              <a:cxnSpLocks/>
            </p:cNvCxnSpPr>
            <p:nvPr/>
          </p:nvCxnSpPr>
          <p:spPr>
            <a:xfrm flipH="1">
              <a:off x="290877" y="20350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2" name="Прямая соединительная линия 781">
              <a:extLst>
                <a:ext uri="{FF2B5EF4-FFF2-40B4-BE49-F238E27FC236}">
                  <a16:creationId xmlns:a16="http://schemas.microsoft.com/office/drawing/2014/main" id="{865B3263-DD25-49CC-A158-DC9E5065B228}"/>
                </a:ext>
              </a:extLst>
            </p:cNvPr>
            <p:cNvCxnSpPr>
              <a:cxnSpLocks/>
            </p:cNvCxnSpPr>
            <p:nvPr/>
          </p:nvCxnSpPr>
          <p:spPr>
            <a:xfrm flipH="1">
              <a:off x="280458" y="20426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83" name="Дуга 782">
              <a:extLst>
                <a:ext uri="{FF2B5EF4-FFF2-40B4-BE49-F238E27FC236}">
                  <a16:creationId xmlns:a16="http://schemas.microsoft.com/office/drawing/2014/main" id="{B9C3EA52-D6BD-4C47-90DB-F0BF4ABC8A48}"/>
                </a:ext>
              </a:extLst>
            </p:cNvPr>
            <p:cNvSpPr/>
            <p:nvPr/>
          </p:nvSpPr>
          <p:spPr>
            <a:xfrm>
              <a:off x="-19966" y="20416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4" name="Дуга 783">
              <a:extLst>
                <a:ext uri="{FF2B5EF4-FFF2-40B4-BE49-F238E27FC236}">
                  <a16:creationId xmlns:a16="http://schemas.microsoft.com/office/drawing/2014/main" id="{A9D07526-068C-4F5C-8780-260EEDA34F57}"/>
                </a:ext>
              </a:extLst>
            </p:cNvPr>
            <p:cNvSpPr/>
            <p:nvPr/>
          </p:nvSpPr>
          <p:spPr>
            <a:xfrm>
              <a:off x="-22414" y="20885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85" name="Прямоугольник 784">
              <a:extLst>
                <a:ext uri="{FF2B5EF4-FFF2-40B4-BE49-F238E27FC236}">
                  <a16:creationId xmlns:a16="http://schemas.microsoft.com/office/drawing/2014/main" id="{E9B4355A-AEFA-4F91-A24D-D3497A51680E}"/>
                </a:ext>
              </a:extLst>
            </p:cNvPr>
            <p:cNvSpPr/>
            <p:nvPr/>
          </p:nvSpPr>
          <p:spPr>
            <a:xfrm>
              <a:off x="89801" y="21090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86" name="Прямоугольник 785">
              <a:extLst>
                <a:ext uri="{FF2B5EF4-FFF2-40B4-BE49-F238E27FC236}">
                  <a16:creationId xmlns:a16="http://schemas.microsoft.com/office/drawing/2014/main" id="{F1983EC2-C1B9-4012-8D85-34FBCCA59EDF}"/>
                </a:ext>
              </a:extLst>
            </p:cNvPr>
            <p:cNvSpPr/>
            <p:nvPr/>
          </p:nvSpPr>
          <p:spPr>
            <a:xfrm>
              <a:off x="273845" y="21913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87" name="Прямая соединительная линия 786">
              <a:extLst>
                <a:ext uri="{FF2B5EF4-FFF2-40B4-BE49-F238E27FC236}">
                  <a16:creationId xmlns:a16="http://schemas.microsoft.com/office/drawing/2014/main" id="{40E9C0B7-31C2-43FF-97AF-67365E7BCBA6}"/>
                </a:ext>
              </a:extLst>
            </p:cNvPr>
            <p:cNvCxnSpPr>
              <a:cxnSpLocks/>
            </p:cNvCxnSpPr>
            <p:nvPr/>
          </p:nvCxnSpPr>
          <p:spPr>
            <a:xfrm flipH="1">
              <a:off x="340062"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8" name="Прямая соединительная линия 787">
              <a:extLst>
                <a:ext uri="{FF2B5EF4-FFF2-40B4-BE49-F238E27FC236}">
                  <a16:creationId xmlns:a16="http://schemas.microsoft.com/office/drawing/2014/main" id="{6366A8E1-CDAF-4C1D-8066-17E5A2DF9FE4}"/>
                </a:ext>
              </a:extLst>
            </p:cNvPr>
            <p:cNvCxnSpPr>
              <a:cxnSpLocks/>
            </p:cNvCxnSpPr>
            <p:nvPr/>
          </p:nvCxnSpPr>
          <p:spPr>
            <a:xfrm flipH="1">
              <a:off x="333711"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89" name="Прямая соединительная линия 788">
              <a:extLst>
                <a:ext uri="{FF2B5EF4-FFF2-40B4-BE49-F238E27FC236}">
                  <a16:creationId xmlns:a16="http://schemas.microsoft.com/office/drawing/2014/main" id="{87AFF092-926C-4EFC-A51D-2EF35E8FCE62}"/>
                </a:ext>
              </a:extLst>
            </p:cNvPr>
            <p:cNvCxnSpPr>
              <a:cxnSpLocks/>
            </p:cNvCxnSpPr>
            <p:nvPr/>
          </p:nvCxnSpPr>
          <p:spPr>
            <a:xfrm flipH="1">
              <a:off x="317837"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0" name="Прямая соединительная линия 789">
              <a:extLst>
                <a:ext uri="{FF2B5EF4-FFF2-40B4-BE49-F238E27FC236}">
                  <a16:creationId xmlns:a16="http://schemas.microsoft.com/office/drawing/2014/main" id="{9567E982-02FC-4E01-95DC-D42E68567992}"/>
                </a:ext>
              </a:extLst>
            </p:cNvPr>
            <p:cNvCxnSpPr>
              <a:cxnSpLocks/>
            </p:cNvCxnSpPr>
            <p:nvPr/>
          </p:nvCxnSpPr>
          <p:spPr>
            <a:xfrm flipH="1">
              <a:off x="311486"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1" name="Прямая соединительная линия 790">
              <a:extLst>
                <a:ext uri="{FF2B5EF4-FFF2-40B4-BE49-F238E27FC236}">
                  <a16:creationId xmlns:a16="http://schemas.microsoft.com/office/drawing/2014/main" id="{D45652A0-D174-4AB0-ABC8-7F9AD929B928}"/>
                </a:ext>
              </a:extLst>
            </p:cNvPr>
            <p:cNvCxnSpPr>
              <a:cxnSpLocks/>
            </p:cNvCxnSpPr>
            <p:nvPr/>
          </p:nvCxnSpPr>
          <p:spPr>
            <a:xfrm flipH="1">
              <a:off x="325081" y="21933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2" name="Прямая соединительная линия 791">
              <a:extLst>
                <a:ext uri="{FF2B5EF4-FFF2-40B4-BE49-F238E27FC236}">
                  <a16:creationId xmlns:a16="http://schemas.microsoft.com/office/drawing/2014/main" id="{0601F335-EC99-477C-AECF-CF804E2B7236}"/>
                </a:ext>
              </a:extLst>
            </p:cNvPr>
            <p:cNvCxnSpPr>
              <a:cxnSpLocks/>
            </p:cNvCxnSpPr>
            <p:nvPr/>
          </p:nvCxnSpPr>
          <p:spPr>
            <a:xfrm flipH="1">
              <a:off x="302683" y="21945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3" name="Прямая соединительная линия 792">
              <a:extLst>
                <a:ext uri="{FF2B5EF4-FFF2-40B4-BE49-F238E27FC236}">
                  <a16:creationId xmlns:a16="http://schemas.microsoft.com/office/drawing/2014/main" id="{80436A75-E730-4E4E-895C-5D74613201C2}"/>
                </a:ext>
              </a:extLst>
            </p:cNvPr>
            <p:cNvCxnSpPr>
              <a:cxnSpLocks/>
            </p:cNvCxnSpPr>
            <p:nvPr/>
          </p:nvCxnSpPr>
          <p:spPr>
            <a:xfrm flipH="1">
              <a:off x="290877" y="21901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794" name="Прямая соединительная линия 793">
              <a:extLst>
                <a:ext uri="{FF2B5EF4-FFF2-40B4-BE49-F238E27FC236}">
                  <a16:creationId xmlns:a16="http://schemas.microsoft.com/office/drawing/2014/main" id="{F1DF5A37-2F1E-4464-ACB2-644B65D1FB74}"/>
                </a:ext>
              </a:extLst>
            </p:cNvPr>
            <p:cNvCxnSpPr>
              <a:cxnSpLocks/>
            </p:cNvCxnSpPr>
            <p:nvPr/>
          </p:nvCxnSpPr>
          <p:spPr>
            <a:xfrm flipH="1">
              <a:off x="280458" y="21977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795" name="Дуга 794">
              <a:extLst>
                <a:ext uri="{FF2B5EF4-FFF2-40B4-BE49-F238E27FC236}">
                  <a16:creationId xmlns:a16="http://schemas.microsoft.com/office/drawing/2014/main" id="{CC84C168-1B6C-4294-92A5-5A67F0A2F614}"/>
                </a:ext>
              </a:extLst>
            </p:cNvPr>
            <p:cNvSpPr/>
            <p:nvPr/>
          </p:nvSpPr>
          <p:spPr>
            <a:xfrm>
              <a:off x="-19966" y="21967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6" name="Дуга 795">
              <a:extLst>
                <a:ext uri="{FF2B5EF4-FFF2-40B4-BE49-F238E27FC236}">
                  <a16:creationId xmlns:a16="http://schemas.microsoft.com/office/drawing/2014/main" id="{4FFF8283-5E1E-4A8F-B369-AE46BC4A62F9}"/>
                </a:ext>
              </a:extLst>
            </p:cNvPr>
            <p:cNvSpPr/>
            <p:nvPr/>
          </p:nvSpPr>
          <p:spPr>
            <a:xfrm>
              <a:off x="-22414" y="224362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797" name="Прямоугольник 796">
              <a:extLst>
                <a:ext uri="{FF2B5EF4-FFF2-40B4-BE49-F238E27FC236}">
                  <a16:creationId xmlns:a16="http://schemas.microsoft.com/office/drawing/2014/main" id="{E40AC386-F756-43FF-9971-4F4E396B1B6E}"/>
                </a:ext>
              </a:extLst>
            </p:cNvPr>
            <p:cNvSpPr/>
            <p:nvPr/>
          </p:nvSpPr>
          <p:spPr>
            <a:xfrm>
              <a:off x="89801" y="22641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798" name="Прямоугольник 797">
              <a:extLst>
                <a:ext uri="{FF2B5EF4-FFF2-40B4-BE49-F238E27FC236}">
                  <a16:creationId xmlns:a16="http://schemas.microsoft.com/office/drawing/2014/main" id="{71A2AA59-3F49-45AA-9082-DC3C163D15E3}"/>
                </a:ext>
              </a:extLst>
            </p:cNvPr>
            <p:cNvSpPr/>
            <p:nvPr/>
          </p:nvSpPr>
          <p:spPr>
            <a:xfrm>
              <a:off x="273845" y="23551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799" name="Прямая соединительная линия 798">
              <a:extLst>
                <a:ext uri="{FF2B5EF4-FFF2-40B4-BE49-F238E27FC236}">
                  <a16:creationId xmlns:a16="http://schemas.microsoft.com/office/drawing/2014/main" id="{EFF79171-55BA-4E22-9CD5-74CF9268C062}"/>
                </a:ext>
              </a:extLst>
            </p:cNvPr>
            <p:cNvCxnSpPr>
              <a:cxnSpLocks/>
            </p:cNvCxnSpPr>
            <p:nvPr/>
          </p:nvCxnSpPr>
          <p:spPr>
            <a:xfrm flipH="1">
              <a:off x="340062"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0" name="Прямая соединительная линия 799">
              <a:extLst>
                <a:ext uri="{FF2B5EF4-FFF2-40B4-BE49-F238E27FC236}">
                  <a16:creationId xmlns:a16="http://schemas.microsoft.com/office/drawing/2014/main" id="{DBC02245-304C-405A-83C7-6E4074335242}"/>
                </a:ext>
              </a:extLst>
            </p:cNvPr>
            <p:cNvCxnSpPr>
              <a:cxnSpLocks/>
            </p:cNvCxnSpPr>
            <p:nvPr/>
          </p:nvCxnSpPr>
          <p:spPr>
            <a:xfrm flipH="1">
              <a:off x="333711"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1" name="Прямая соединительная линия 800">
              <a:extLst>
                <a:ext uri="{FF2B5EF4-FFF2-40B4-BE49-F238E27FC236}">
                  <a16:creationId xmlns:a16="http://schemas.microsoft.com/office/drawing/2014/main" id="{3C858475-4175-439E-92DD-69481696E3EF}"/>
                </a:ext>
              </a:extLst>
            </p:cNvPr>
            <p:cNvCxnSpPr>
              <a:cxnSpLocks/>
            </p:cNvCxnSpPr>
            <p:nvPr/>
          </p:nvCxnSpPr>
          <p:spPr>
            <a:xfrm flipH="1">
              <a:off x="317837"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2" name="Прямая соединительная линия 801">
              <a:extLst>
                <a:ext uri="{FF2B5EF4-FFF2-40B4-BE49-F238E27FC236}">
                  <a16:creationId xmlns:a16="http://schemas.microsoft.com/office/drawing/2014/main" id="{BF707D86-6B7B-4985-A3E7-1EE04DB5A9AA}"/>
                </a:ext>
              </a:extLst>
            </p:cNvPr>
            <p:cNvCxnSpPr>
              <a:cxnSpLocks/>
            </p:cNvCxnSpPr>
            <p:nvPr/>
          </p:nvCxnSpPr>
          <p:spPr>
            <a:xfrm flipH="1">
              <a:off x="311486"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3" name="Прямая соединительная линия 802">
              <a:extLst>
                <a:ext uri="{FF2B5EF4-FFF2-40B4-BE49-F238E27FC236}">
                  <a16:creationId xmlns:a16="http://schemas.microsoft.com/office/drawing/2014/main" id="{EFE824AD-6FBA-4033-9B02-1DDD840A01D0}"/>
                </a:ext>
              </a:extLst>
            </p:cNvPr>
            <p:cNvCxnSpPr>
              <a:cxnSpLocks/>
            </p:cNvCxnSpPr>
            <p:nvPr/>
          </p:nvCxnSpPr>
          <p:spPr>
            <a:xfrm flipH="1">
              <a:off x="325081" y="23570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4" name="Прямая соединительная линия 803">
              <a:extLst>
                <a:ext uri="{FF2B5EF4-FFF2-40B4-BE49-F238E27FC236}">
                  <a16:creationId xmlns:a16="http://schemas.microsoft.com/office/drawing/2014/main" id="{3BEB7D82-B0F4-4FDF-BE80-85DA8EB011FF}"/>
                </a:ext>
              </a:extLst>
            </p:cNvPr>
            <p:cNvCxnSpPr>
              <a:cxnSpLocks/>
            </p:cNvCxnSpPr>
            <p:nvPr/>
          </p:nvCxnSpPr>
          <p:spPr>
            <a:xfrm flipH="1">
              <a:off x="302683" y="23583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5" name="Прямая соединительная линия 804">
              <a:extLst>
                <a:ext uri="{FF2B5EF4-FFF2-40B4-BE49-F238E27FC236}">
                  <a16:creationId xmlns:a16="http://schemas.microsoft.com/office/drawing/2014/main" id="{3A40B07A-5154-483E-8ED3-9B227A51D0AE}"/>
                </a:ext>
              </a:extLst>
            </p:cNvPr>
            <p:cNvCxnSpPr>
              <a:cxnSpLocks/>
            </p:cNvCxnSpPr>
            <p:nvPr/>
          </p:nvCxnSpPr>
          <p:spPr>
            <a:xfrm flipH="1">
              <a:off x="290877" y="23538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06" name="Прямая соединительная линия 805">
              <a:extLst>
                <a:ext uri="{FF2B5EF4-FFF2-40B4-BE49-F238E27FC236}">
                  <a16:creationId xmlns:a16="http://schemas.microsoft.com/office/drawing/2014/main" id="{CB9EAE79-48FD-4C22-B13F-19AEF9D344FB}"/>
                </a:ext>
              </a:extLst>
            </p:cNvPr>
            <p:cNvCxnSpPr>
              <a:cxnSpLocks/>
            </p:cNvCxnSpPr>
            <p:nvPr/>
          </p:nvCxnSpPr>
          <p:spPr>
            <a:xfrm flipH="1">
              <a:off x="280458" y="23615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07" name="Дуга 806">
              <a:extLst>
                <a:ext uri="{FF2B5EF4-FFF2-40B4-BE49-F238E27FC236}">
                  <a16:creationId xmlns:a16="http://schemas.microsoft.com/office/drawing/2014/main" id="{15FD1F9C-3217-4B72-A630-AE77735E7E7E}"/>
                </a:ext>
              </a:extLst>
            </p:cNvPr>
            <p:cNvSpPr/>
            <p:nvPr/>
          </p:nvSpPr>
          <p:spPr>
            <a:xfrm>
              <a:off x="-19966" y="23605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08" name="Дуга 807">
              <a:extLst>
                <a:ext uri="{FF2B5EF4-FFF2-40B4-BE49-F238E27FC236}">
                  <a16:creationId xmlns:a16="http://schemas.microsoft.com/office/drawing/2014/main" id="{304B09FF-FDEC-4075-8767-DDF8D18FF022}"/>
                </a:ext>
              </a:extLst>
            </p:cNvPr>
            <p:cNvSpPr/>
            <p:nvPr/>
          </p:nvSpPr>
          <p:spPr>
            <a:xfrm>
              <a:off x="-22414" y="24050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09" name="Прямоугольник 808">
              <a:extLst>
                <a:ext uri="{FF2B5EF4-FFF2-40B4-BE49-F238E27FC236}">
                  <a16:creationId xmlns:a16="http://schemas.microsoft.com/office/drawing/2014/main" id="{51560811-5619-4F7B-AE90-55504712BEE5}"/>
                </a:ext>
              </a:extLst>
            </p:cNvPr>
            <p:cNvSpPr/>
            <p:nvPr/>
          </p:nvSpPr>
          <p:spPr>
            <a:xfrm>
              <a:off x="89801" y="24278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10" name="Прямоугольник 809">
              <a:extLst>
                <a:ext uri="{FF2B5EF4-FFF2-40B4-BE49-F238E27FC236}">
                  <a16:creationId xmlns:a16="http://schemas.microsoft.com/office/drawing/2014/main" id="{DA900B9D-0FEB-4661-8750-7C8AE6D99E17}"/>
                </a:ext>
              </a:extLst>
            </p:cNvPr>
            <p:cNvSpPr/>
            <p:nvPr/>
          </p:nvSpPr>
          <p:spPr>
            <a:xfrm>
              <a:off x="273845" y="251026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11" name="Прямая соединительная линия 810">
              <a:extLst>
                <a:ext uri="{FF2B5EF4-FFF2-40B4-BE49-F238E27FC236}">
                  <a16:creationId xmlns:a16="http://schemas.microsoft.com/office/drawing/2014/main" id="{C31FB496-A3E6-4D6C-863C-67826B93675D}"/>
                </a:ext>
              </a:extLst>
            </p:cNvPr>
            <p:cNvCxnSpPr>
              <a:cxnSpLocks/>
            </p:cNvCxnSpPr>
            <p:nvPr/>
          </p:nvCxnSpPr>
          <p:spPr>
            <a:xfrm flipH="1">
              <a:off x="340062"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2" name="Прямая соединительная линия 811">
              <a:extLst>
                <a:ext uri="{FF2B5EF4-FFF2-40B4-BE49-F238E27FC236}">
                  <a16:creationId xmlns:a16="http://schemas.microsoft.com/office/drawing/2014/main" id="{95397432-AA4A-482E-94B1-897D278C9DF3}"/>
                </a:ext>
              </a:extLst>
            </p:cNvPr>
            <p:cNvCxnSpPr>
              <a:cxnSpLocks/>
            </p:cNvCxnSpPr>
            <p:nvPr/>
          </p:nvCxnSpPr>
          <p:spPr>
            <a:xfrm flipH="1">
              <a:off x="333711"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3" name="Прямая соединительная линия 812">
              <a:extLst>
                <a:ext uri="{FF2B5EF4-FFF2-40B4-BE49-F238E27FC236}">
                  <a16:creationId xmlns:a16="http://schemas.microsoft.com/office/drawing/2014/main" id="{423B0C5E-BE1F-4BAC-B778-59B8CCF3FC5E}"/>
                </a:ext>
              </a:extLst>
            </p:cNvPr>
            <p:cNvCxnSpPr>
              <a:cxnSpLocks/>
            </p:cNvCxnSpPr>
            <p:nvPr/>
          </p:nvCxnSpPr>
          <p:spPr>
            <a:xfrm flipH="1">
              <a:off x="317837"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4" name="Прямая соединительная линия 813">
              <a:extLst>
                <a:ext uri="{FF2B5EF4-FFF2-40B4-BE49-F238E27FC236}">
                  <a16:creationId xmlns:a16="http://schemas.microsoft.com/office/drawing/2014/main" id="{E6FD25CF-1CEC-493F-A60A-2F868B37BF0D}"/>
                </a:ext>
              </a:extLst>
            </p:cNvPr>
            <p:cNvCxnSpPr>
              <a:cxnSpLocks/>
            </p:cNvCxnSpPr>
            <p:nvPr/>
          </p:nvCxnSpPr>
          <p:spPr>
            <a:xfrm flipH="1">
              <a:off x="311486"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5" name="Прямая соединительная линия 814">
              <a:extLst>
                <a:ext uri="{FF2B5EF4-FFF2-40B4-BE49-F238E27FC236}">
                  <a16:creationId xmlns:a16="http://schemas.microsoft.com/office/drawing/2014/main" id="{D3E6CED9-CA98-4DDE-8F23-62DED110C92D}"/>
                </a:ext>
              </a:extLst>
            </p:cNvPr>
            <p:cNvCxnSpPr>
              <a:cxnSpLocks/>
            </p:cNvCxnSpPr>
            <p:nvPr/>
          </p:nvCxnSpPr>
          <p:spPr>
            <a:xfrm flipH="1">
              <a:off x="325081" y="25121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6" name="Прямая соединительная линия 815">
              <a:extLst>
                <a:ext uri="{FF2B5EF4-FFF2-40B4-BE49-F238E27FC236}">
                  <a16:creationId xmlns:a16="http://schemas.microsoft.com/office/drawing/2014/main" id="{A825322D-D7E2-4249-A3FD-BFA5C5A9AD7F}"/>
                </a:ext>
              </a:extLst>
            </p:cNvPr>
            <p:cNvCxnSpPr>
              <a:cxnSpLocks/>
            </p:cNvCxnSpPr>
            <p:nvPr/>
          </p:nvCxnSpPr>
          <p:spPr>
            <a:xfrm flipH="1">
              <a:off x="302683" y="251343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7" name="Прямая соединительная линия 816">
              <a:extLst>
                <a:ext uri="{FF2B5EF4-FFF2-40B4-BE49-F238E27FC236}">
                  <a16:creationId xmlns:a16="http://schemas.microsoft.com/office/drawing/2014/main" id="{B23F1183-AA01-42A9-8480-93B077BCBCA7}"/>
                </a:ext>
              </a:extLst>
            </p:cNvPr>
            <p:cNvCxnSpPr>
              <a:cxnSpLocks/>
            </p:cNvCxnSpPr>
            <p:nvPr/>
          </p:nvCxnSpPr>
          <p:spPr>
            <a:xfrm flipH="1">
              <a:off x="290877" y="250899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18" name="Прямая соединительная линия 817">
              <a:extLst>
                <a:ext uri="{FF2B5EF4-FFF2-40B4-BE49-F238E27FC236}">
                  <a16:creationId xmlns:a16="http://schemas.microsoft.com/office/drawing/2014/main" id="{0AA45633-83C0-4440-9A90-3406D8019C66}"/>
                </a:ext>
              </a:extLst>
            </p:cNvPr>
            <p:cNvCxnSpPr>
              <a:cxnSpLocks/>
            </p:cNvCxnSpPr>
            <p:nvPr/>
          </p:nvCxnSpPr>
          <p:spPr>
            <a:xfrm flipH="1">
              <a:off x="280458" y="251661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19" name="Дуга 818">
              <a:extLst>
                <a:ext uri="{FF2B5EF4-FFF2-40B4-BE49-F238E27FC236}">
                  <a16:creationId xmlns:a16="http://schemas.microsoft.com/office/drawing/2014/main" id="{084D760E-3D37-490B-B599-BD56DE7F7441}"/>
                </a:ext>
              </a:extLst>
            </p:cNvPr>
            <p:cNvSpPr/>
            <p:nvPr/>
          </p:nvSpPr>
          <p:spPr>
            <a:xfrm>
              <a:off x="-19966" y="251566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0" name="Дуга 819">
              <a:extLst>
                <a:ext uri="{FF2B5EF4-FFF2-40B4-BE49-F238E27FC236}">
                  <a16:creationId xmlns:a16="http://schemas.microsoft.com/office/drawing/2014/main" id="{6994B8F2-81C0-449B-A5E0-13687D9E250E}"/>
                </a:ext>
              </a:extLst>
            </p:cNvPr>
            <p:cNvSpPr/>
            <p:nvPr/>
          </p:nvSpPr>
          <p:spPr>
            <a:xfrm>
              <a:off x="-22414" y="256011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21" name="Прямоугольник 820">
              <a:extLst>
                <a:ext uri="{FF2B5EF4-FFF2-40B4-BE49-F238E27FC236}">
                  <a16:creationId xmlns:a16="http://schemas.microsoft.com/office/drawing/2014/main" id="{993775CD-40F1-4593-876A-615A4D907C76}"/>
                </a:ext>
              </a:extLst>
            </p:cNvPr>
            <p:cNvSpPr/>
            <p:nvPr/>
          </p:nvSpPr>
          <p:spPr>
            <a:xfrm>
              <a:off x="89801" y="258297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22" name="Прямоугольник 821">
              <a:extLst>
                <a:ext uri="{FF2B5EF4-FFF2-40B4-BE49-F238E27FC236}">
                  <a16:creationId xmlns:a16="http://schemas.microsoft.com/office/drawing/2014/main" id="{0C23AE7D-8002-4E82-8ED5-A6D12610BB53}"/>
                </a:ext>
              </a:extLst>
            </p:cNvPr>
            <p:cNvSpPr/>
            <p:nvPr/>
          </p:nvSpPr>
          <p:spPr>
            <a:xfrm>
              <a:off x="273845" y="26740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23" name="Прямая соединительная линия 822">
              <a:extLst>
                <a:ext uri="{FF2B5EF4-FFF2-40B4-BE49-F238E27FC236}">
                  <a16:creationId xmlns:a16="http://schemas.microsoft.com/office/drawing/2014/main" id="{F3DB9FE8-F03F-4295-87C3-A485EFBBD27C}"/>
                </a:ext>
              </a:extLst>
            </p:cNvPr>
            <p:cNvCxnSpPr>
              <a:cxnSpLocks/>
            </p:cNvCxnSpPr>
            <p:nvPr/>
          </p:nvCxnSpPr>
          <p:spPr>
            <a:xfrm flipH="1">
              <a:off x="340062"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4" name="Прямая соединительная линия 823">
              <a:extLst>
                <a:ext uri="{FF2B5EF4-FFF2-40B4-BE49-F238E27FC236}">
                  <a16:creationId xmlns:a16="http://schemas.microsoft.com/office/drawing/2014/main" id="{24368E61-E865-4270-9515-1132804D902A}"/>
                </a:ext>
              </a:extLst>
            </p:cNvPr>
            <p:cNvCxnSpPr>
              <a:cxnSpLocks/>
            </p:cNvCxnSpPr>
            <p:nvPr/>
          </p:nvCxnSpPr>
          <p:spPr>
            <a:xfrm flipH="1">
              <a:off x="333711"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5" name="Прямая соединительная линия 824">
              <a:extLst>
                <a:ext uri="{FF2B5EF4-FFF2-40B4-BE49-F238E27FC236}">
                  <a16:creationId xmlns:a16="http://schemas.microsoft.com/office/drawing/2014/main" id="{0E845F02-22BF-4889-B42F-565F1FCD679B}"/>
                </a:ext>
              </a:extLst>
            </p:cNvPr>
            <p:cNvCxnSpPr>
              <a:cxnSpLocks/>
            </p:cNvCxnSpPr>
            <p:nvPr/>
          </p:nvCxnSpPr>
          <p:spPr>
            <a:xfrm flipH="1">
              <a:off x="317837"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6" name="Прямая соединительная линия 825">
              <a:extLst>
                <a:ext uri="{FF2B5EF4-FFF2-40B4-BE49-F238E27FC236}">
                  <a16:creationId xmlns:a16="http://schemas.microsoft.com/office/drawing/2014/main" id="{C3A07006-2199-4A8B-9668-D5B78FBFFB09}"/>
                </a:ext>
              </a:extLst>
            </p:cNvPr>
            <p:cNvCxnSpPr>
              <a:cxnSpLocks/>
            </p:cNvCxnSpPr>
            <p:nvPr/>
          </p:nvCxnSpPr>
          <p:spPr>
            <a:xfrm flipH="1">
              <a:off x="311486"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7" name="Прямая соединительная линия 826">
              <a:extLst>
                <a:ext uri="{FF2B5EF4-FFF2-40B4-BE49-F238E27FC236}">
                  <a16:creationId xmlns:a16="http://schemas.microsoft.com/office/drawing/2014/main" id="{B51CB7EF-2C87-4F3C-B5EB-193A671CF583}"/>
                </a:ext>
              </a:extLst>
            </p:cNvPr>
            <p:cNvCxnSpPr>
              <a:cxnSpLocks/>
            </p:cNvCxnSpPr>
            <p:nvPr/>
          </p:nvCxnSpPr>
          <p:spPr>
            <a:xfrm flipH="1">
              <a:off x="325081" y="26759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8" name="Прямая соединительная линия 827">
              <a:extLst>
                <a:ext uri="{FF2B5EF4-FFF2-40B4-BE49-F238E27FC236}">
                  <a16:creationId xmlns:a16="http://schemas.microsoft.com/office/drawing/2014/main" id="{C5A72DE4-3AE0-46C6-BBB4-D330C08367A3}"/>
                </a:ext>
              </a:extLst>
            </p:cNvPr>
            <p:cNvCxnSpPr>
              <a:cxnSpLocks/>
            </p:cNvCxnSpPr>
            <p:nvPr/>
          </p:nvCxnSpPr>
          <p:spPr>
            <a:xfrm flipH="1">
              <a:off x="302683" y="26772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29" name="Прямая соединительная линия 828">
              <a:extLst>
                <a:ext uri="{FF2B5EF4-FFF2-40B4-BE49-F238E27FC236}">
                  <a16:creationId xmlns:a16="http://schemas.microsoft.com/office/drawing/2014/main" id="{24C3DE28-12FD-4F75-8E51-5EA4649C31E6}"/>
                </a:ext>
              </a:extLst>
            </p:cNvPr>
            <p:cNvCxnSpPr>
              <a:cxnSpLocks/>
            </p:cNvCxnSpPr>
            <p:nvPr/>
          </p:nvCxnSpPr>
          <p:spPr>
            <a:xfrm flipH="1">
              <a:off x="290877" y="26727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0" name="Прямая соединительная линия 829">
              <a:extLst>
                <a:ext uri="{FF2B5EF4-FFF2-40B4-BE49-F238E27FC236}">
                  <a16:creationId xmlns:a16="http://schemas.microsoft.com/office/drawing/2014/main" id="{A9747539-CBC2-4851-903F-DAD194ACA915}"/>
                </a:ext>
              </a:extLst>
            </p:cNvPr>
            <p:cNvCxnSpPr>
              <a:cxnSpLocks/>
            </p:cNvCxnSpPr>
            <p:nvPr/>
          </p:nvCxnSpPr>
          <p:spPr>
            <a:xfrm flipH="1">
              <a:off x="280458" y="26803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31" name="Дуга 830">
              <a:extLst>
                <a:ext uri="{FF2B5EF4-FFF2-40B4-BE49-F238E27FC236}">
                  <a16:creationId xmlns:a16="http://schemas.microsoft.com/office/drawing/2014/main" id="{E6F4027D-AF01-4E34-B993-388B5DB1FD6A}"/>
                </a:ext>
              </a:extLst>
            </p:cNvPr>
            <p:cNvSpPr/>
            <p:nvPr/>
          </p:nvSpPr>
          <p:spPr>
            <a:xfrm>
              <a:off x="-19966" y="26794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2" name="Дуга 831">
              <a:extLst>
                <a:ext uri="{FF2B5EF4-FFF2-40B4-BE49-F238E27FC236}">
                  <a16:creationId xmlns:a16="http://schemas.microsoft.com/office/drawing/2014/main" id="{62BF0534-ED57-4BF3-BB28-F7DCF0D34D0B}"/>
                </a:ext>
              </a:extLst>
            </p:cNvPr>
            <p:cNvSpPr/>
            <p:nvPr/>
          </p:nvSpPr>
          <p:spPr>
            <a:xfrm>
              <a:off x="-22414" y="27262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33" name="Прямоугольник 832">
              <a:extLst>
                <a:ext uri="{FF2B5EF4-FFF2-40B4-BE49-F238E27FC236}">
                  <a16:creationId xmlns:a16="http://schemas.microsoft.com/office/drawing/2014/main" id="{A89D4A5E-9BAB-497D-870C-4F59DEBCB7DD}"/>
                </a:ext>
              </a:extLst>
            </p:cNvPr>
            <p:cNvSpPr/>
            <p:nvPr/>
          </p:nvSpPr>
          <p:spPr>
            <a:xfrm>
              <a:off x="89801" y="27467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34" name="Прямоугольник 833">
              <a:extLst>
                <a:ext uri="{FF2B5EF4-FFF2-40B4-BE49-F238E27FC236}">
                  <a16:creationId xmlns:a16="http://schemas.microsoft.com/office/drawing/2014/main" id="{4AF9DE18-B671-46F9-9161-06C335752CCE}"/>
                </a:ext>
              </a:extLst>
            </p:cNvPr>
            <p:cNvSpPr/>
            <p:nvPr/>
          </p:nvSpPr>
          <p:spPr>
            <a:xfrm>
              <a:off x="273845" y="282912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35" name="Прямая соединительная линия 834">
              <a:extLst>
                <a:ext uri="{FF2B5EF4-FFF2-40B4-BE49-F238E27FC236}">
                  <a16:creationId xmlns:a16="http://schemas.microsoft.com/office/drawing/2014/main" id="{2A2F0C60-7F75-4DE0-8DED-DEE45E0D2C62}"/>
                </a:ext>
              </a:extLst>
            </p:cNvPr>
            <p:cNvCxnSpPr>
              <a:cxnSpLocks/>
            </p:cNvCxnSpPr>
            <p:nvPr/>
          </p:nvCxnSpPr>
          <p:spPr>
            <a:xfrm flipH="1">
              <a:off x="340062"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6" name="Прямая соединительная линия 835">
              <a:extLst>
                <a:ext uri="{FF2B5EF4-FFF2-40B4-BE49-F238E27FC236}">
                  <a16:creationId xmlns:a16="http://schemas.microsoft.com/office/drawing/2014/main" id="{6BFCEC13-528D-46C4-92C9-71694450C3F2}"/>
                </a:ext>
              </a:extLst>
            </p:cNvPr>
            <p:cNvCxnSpPr>
              <a:cxnSpLocks/>
            </p:cNvCxnSpPr>
            <p:nvPr/>
          </p:nvCxnSpPr>
          <p:spPr>
            <a:xfrm flipH="1">
              <a:off x="333711"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7" name="Прямая соединительная линия 836">
              <a:extLst>
                <a:ext uri="{FF2B5EF4-FFF2-40B4-BE49-F238E27FC236}">
                  <a16:creationId xmlns:a16="http://schemas.microsoft.com/office/drawing/2014/main" id="{C2A62968-1816-45C6-A0F1-C3A17E6CD74A}"/>
                </a:ext>
              </a:extLst>
            </p:cNvPr>
            <p:cNvCxnSpPr>
              <a:cxnSpLocks/>
            </p:cNvCxnSpPr>
            <p:nvPr/>
          </p:nvCxnSpPr>
          <p:spPr>
            <a:xfrm flipH="1">
              <a:off x="317837"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8" name="Прямая соединительная линия 837">
              <a:extLst>
                <a:ext uri="{FF2B5EF4-FFF2-40B4-BE49-F238E27FC236}">
                  <a16:creationId xmlns:a16="http://schemas.microsoft.com/office/drawing/2014/main" id="{D7FDAE13-A2B2-45E9-993F-AE0ED91BBF09}"/>
                </a:ext>
              </a:extLst>
            </p:cNvPr>
            <p:cNvCxnSpPr>
              <a:cxnSpLocks/>
            </p:cNvCxnSpPr>
            <p:nvPr/>
          </p:nvCxnSpPr>
          <p:spPr>
            <a:xfrm flipH="1">
              <a:off x="311486"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39" name="Прямая соединительная линия 838">
              <a:extLst>
                <a:ext uri="{FF2B5EF4-FFF2-40B4-BE49-F238E27FC236}">
                  <a16:creationId xmlns:a16="http://schemas.microsoft.com/office/drawing/2014/main" id="{23A109A9-AC9F-47A9-9248-BD7249089241}"/>
                </a:ext>
              </a:extLst>
            </p:cNvPr>
            <p:cNvCxnSpPr>
              <a:cxnSpLocks/>
            </p:cNvCxnSpPr>
            <p:nvPr/>
          </p:nvCxnSpPr>
          <p:spPr>
            <a:xfrm flipH="1">
              <a:off x="325081" y="28310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0" name="Прямая соединительная линия 839">
              <a:extLst>
                <a:ext uri="{FF2B5EF4-FFF2-40B4-BE49-F238E27FC236}">
                  <a16:creationId xmlns:a16="http://schemas.microsoft.com/office/drawing/2014/main" id="{8A381B83-82E8-4F2B-AAF4-282E78FC8854}"/>
                </a:ext>
              </a:extLst>
            </p:cNvPr>
            <p:cNvCxnSpPr>
              <a:cxnSpLocks/>
            </p:cNvCxnSpPr>
            <p:nvPr/>
          </p:nvCxnSpPr>
          <p:spPr>
            <a:xfrm flipH="1">
              <a:off x="302683" y="283230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1" name="Прямая соединительная линия 840">
              <a:extLst>
                <a:ext uri="{FF2B5EF4-FFF2-40B4-BE49-F238E27FC236}">
                  <a16:creationId xmlns:a16="http://schemas.microsoft.com/office/drawing/2014/main" id="{DDBE9863-291E-465B-AA34-A0039B94772C}"/>
                </a:ext>
              </a:extLst>
            </p:cNvPr>
            <p:cNvCxnSpPr>
              <a:cxnSpLocks/>
            </p:cNvCxnSpPr>
            <p:nvPr/>
          </p:nvCxnSpPr>
          <p:spPr>
            <a:xfrm flipH="1">
              <a:off x="290877" y="282785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2" name="Прямая соединительная линия 841">
              <a:extLst>
                <a:ext uri="{FF2B5EF4-FFF2-40B4-BE49-F238E27FC236}">
                  <a16:creationId xmlns:a16="http://schemas.microsoft.com/office/drawing/2014/main" id="{CA603129-9D3C-49BB-85A3-23A9451D8C7F}"/>
                </a:ext>
              </a:extLst>
            </p:cNvPr>
            <p:cNvCxnSpPr>
              <a:cxnSpLocks/>
            </p:cNvCxnSpPr>
            <p:nvPr/>
          </p:nvCxnSpPr>
          <p:spPr>
            <a:xfrm flipH="1">
              <a:off x="280458" y="283547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43" name="Дуга 842">
              <a:extLst>
                <a:ext uri="{FF2B5EF4-FFF2-40B4-BE49-F238E27FC236}">
                  <a16:creationId xmlns:a16="http://schemas.microsoft.com/office/drawing/2014/main" id="{BBF86BDA-2502-4F4D-B5B6-625B71C8A784}"/>
                </a:ext>
              </a:extLst>
            </p:cNvPr>
            <p:cNvSpPr/>
            <p:nvPr/>
          </p:nvSpPr>
          <p:spPr>
            <a:xfrm>
              <a:off x="-19966" y="283452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4" name="Дуга 843">
              <a:extLst>
                <a:ext uri="{FF2B5EF4-FFF2-40B4-BE49-F238E27FC236}">
                  <a16:creationId xmlns:a16="http://schemas.microsoft.com/office/drawing/2014/main" id="{27193E13-5D05-4581-9280-79B8283A9A46}"/>
                </a:ext>
              </a:extLst>
            </p:cNvPr>
            <p:cNvSpPr/>
            <p:nvPr/>
          </p:nvSpPr>
          <p:spPr>
            <a:xfrm>
              <a:off x="-22414" y="288136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45" name="Прямоугольник 844">
              <a:extLst>
                <a:ext uri="{FF2B5EF4-FFF2-40B4-BE49-F238E27FC236}">
                  <a16:creationId xmlns:a16="http://schemas.microsoft.com/office/drawing/2014/main" id="{971B733A-4625-4C04-8BEB-02C139770F3D}"/>
                </a:ext>
              </a:extLst>
            </p:cNvPr>
            <p:cNvSpPr/>
            <p:nvPr/>
          </p:nvSpPr>
          <p:spPr>
            <a:xfrm>
              <a:off x="89801" y="290184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46" name="Прямоугольник 845">
              <a:extLst>
                <a:ext uri="{FF2B5EF4-FFF2-40B4-BE49-F238E27FC236}">
                  <a16:creationId xmlns:a16="http://schemas.microsoft.com/office/drawing/2014/main" id="{4D2AFDCE-38A6-4786-9F75-F99CCD5292A9}"/>
                </a:ext>
              </a:extLst>
            </p:cNvPr>
            <p:cNvSpPr/>
            <p:nvPr/>
          </p:nvSpPr>
          <p:spPr>
            <a:xfrm>
              <a:off x="273845" y="29928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47" name="Прямая соединительная линия 846">
              <a:extLst>
                <a:ext uri="{FF2B5EF4-FFF2-40B4-BE49-F238E27FC236}">
                  <a16:creationId xmlns:a16="http://schemas.microsoft.com/office/drawing/2014/main" id="{982B431B-9A02-4AC8-8C95-593A139571F2}"/>
                </a:ext>
              </a:extLst>
            </p:cNvPr>
            <p:cNvCxnSpPr>
              <a:cxnSpLocks/>
            </p:cNvCxnSpPr>
            <p:nvPr/>
          </p:nvCxnSpPr>
          <p:spPr>
            <a:xfrm flipH="1">
              <a:off x="340062"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8" name="Прямая соединительная линия 847">
              <a:extLst>
                <a:ext uri="{FF2B5EF4-FFF2-40B4-BE49-F238E27FC236}">
                  <a16:creationId xmlns:a16="http://schemas.microsoft.com/office/drawing/2014/main" id="{77CA60C2-B035-4D45-8BE9-574CDD3DA4B1}"/>
                </a:ext>
              </a:extLst>
            </p:cNvPr>
            <p:cNvCxnSpPr>
              <a:cxnSpLocks/>
            </p:cNvCxnSpPr>
            <p:nvPr/>
          </p:nvCxnSpPr>
          <p:spPr>
            <a:xfrm flipH="1">
              <a:off x="333711"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49" name="Прямая соединительная линия 848">
              <a:extLst>
                <a:ext uri="{FF2B5EF4-FFF2-40B4-BE49-F238E27FC236}">
                  <a16:creationId xmlns:a16="http://schemas.microsoft.com/office/drawing/2014/main" id="{5E558EB5-7080-4FC9-94A9-4EE3DA2DFD93}"/>
                </a:ext>
              </a:extLst>
            </p:cNvPr>
            <p:cNvCxnSpPr>
              <a:cxnSpLocks/>
            </p:cNvCxnSpPr>
            <p:nvPr/>
          </p:nvCxnSpPr>
          <p:spPr>
            <a:xfrm flipH="1">
              <a:off x="317837"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0" name="Прямая соединительная линия 849">
              <a:extLst>
                <a:ext uri="{FF2B5EF4-FFF2-40B4-BE49-F238E27FC236}">
                  <a16:creationId xmlns:a16="http://schemas.microsoft.com/office/drawing/2014/main" id="{980D0615-0F39-4A28-8C76-87BBBB3C39E3}"/>
                </a:ext>
              </a:extLst>
            </p:cNvPr>
            <p:cNvCxnSpPr>
              <a:cxnSpLocks/>
            </p:cNvCxnSpPr>
            <p:nvPr/>
          </p:nvCxnSpPr>
          <p:spPr>
            <a:xfrm flipH="1">
              <a:off x="311486"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1" name="Прямая соединительная линия 850">
              <a:extLst>
                <a:ext uri="{FF2B5EF4-FFF2-40B4-BE49-F238E27FC236}">
                  <a16:creationId xmlns:a16="http://schemas.microsoft.com/office/drawing/2014/main" id="{E6E2263F-5ABD-4BE7-B717-15FC935EB9EB}"/>
                </a:ext>
              </a:extLst>
            </p:cNvPr>
            <p:cNvCxnSpPr>
              <a:cxnSpLocks/>
            </p:cNvCxnSpPr>
            <p:nvPr/>
          </p:nvCxnSpPr>
          <p:spPr>
            <a:xfrm flipH="1">
              <a:off x="325081" y="29947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2" name="Прямая соединительная линия 851">
              <a:extLst>
                <a:ext uri="{FF2B5EF4-FFF2-40B4-BE49-F238E27FC236}">
                  <a16:creationId xmlns:a16="http://schemas.microsoft.com/office/drawing/2014/main" id="{536159C7-03B6-4C81-BE2B-10A681D0A90F}"/>
                </a:ext>
              </a:extLst>
            </p:cNvPr>
            <p:cNvCxnSpPr>
              <a:cxnSpLocks/>
            </p:cNvCxnSpPr>
            <p:nvPr/>
          </p:nvCxnSpPr>
          <p:spPr>
            <a:xfrm flipH="1">
              <a:off x="302683" y="29960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3" name="Прямая соединительная линия 852">
              <a:extLst>
                <a:ext uri="{FF2B5EF4-FFF2-40B4-BE49-F238E27FC236}">
                  <a16:creationId xmlns:a16="http://schemas.microsoft.com/office/drawing/2014/main" id="{2A038484-42F0-4B53-9F51-35992CEA14F4}"/>
                </a:ext>
              </a:extLst>
            </p:cNvPr>
            <p:cNvCxnSpPr>
              <a:cxnSpLocks/>
            </p:cNvCxnSpPr>
            <p:nvPr/>
          </p:nvCxnSpPr>
          <p:spPr>
            <a:xfrm flipH="1">
              <a:off x="290877" y="29916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54" name="Прямая соединительная линия 853">
              <a:extLst>
                <a:ext uri="{FF2B5EF4-FFF2-40B4-BE49-F238E27FC236}">
                  <a16:creationId xmlns:a16="http://schemas.microsoft.com/office/drawing/2014/main" id="{024EAEA1-C64C-4E65-8D1E-8DE239156D33}"/>
                </a:ext>
              </a:extLst>
            </p:cNvPr>
            <p:cNvCxnSpPr>
              <a:cxnSpLocks/>
            </p:cNvCxnSpPr>
            <p:nvPr/>
          </p:nvCxnSpPr>
          <p:spPr>
            <a:xfrm flipH="1">
              <a:off x="280458" y="29992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55" name="Дуга 854">
              <a:extLst>
                <a:ext uri="{FF2B5EF4-FFF2-40B4-BE49-F238E27FC236}">
                  <a16:creationId xmlns:a16="http://schemas.microsoft.com/office/drawing/2014/main" id="{75CE13D4-1AB8-4E45-BD81-2468448FB5C6}"/>
                </a:ext>
              </a:extLst>
            </p:cNvPr>
            <p:cNvSpPr/>
            <p:nvPr/>
          </p:nvSpPr>
          <p:spPr>
            <a:xfrm>
              <a:off x="-19966" y="29982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6" name="Дуга 855">
              <a:extLst>
                <a:ext uri="{FF2B5EF4-FFF2-40B4-BE49-F238E27FC236}">
                  <a16:creationId xmlns:a16="http://schemas.microsoft.com/office/drawing/2014/main" id="{29B5BF99-9ED8-4141-8804-657EDC181F7C}"/>
                </a:ext>
              </a:extLst>
            </p:cNvPr>
            <p:cNvSpPr/>
            <p:nvPr/>
          </p:nvSpPr>
          <p:spPr>
            <a:xfrm>
              <a:off x="-22414" y="3042744"/>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57" name="Прямоугольник 856">
              <a:extLst>
                <a:ext uri="{FF2B5EF4-FFF2-40B4-BE49-F238E27FC236}">
                  <a16:creationId xmlns:a16="http://schemas.microsoft.com/office/drawing/2014/main" id="{62BB8561-7B27-4DFC-A44E-C70BEFE34B1F}"/>
                </a:ext>
              </a:extLst>
            </p:cNvPr>
            <p:cNvSpPr/>
            <p:nvPr/>
          </p:nvSpPr>
          <p:spPr>
            <a:xfrm>
              <a:off x="89801" y="30656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58" name="Прямоугольник 857">
              <a:extLst>
                <a:ext uri="{FF2B5EF4-FFF2-40B4-BE49-F238E27FC236}">
                  <a16:creationId xmlns:a16="http://schemas.microsoft.com/office/drawing/2014/main" id="{FA179646-A4F5-4B2E-B49C-B58C4BB5D6FA}"/>
                </a:ext>
              </a:extLst>
            </p:cNvPr>
            <p:cNvSpPr/>
            <p:nvPr/>
          </p:nvSpPr>
          <p:spPr>
            <a:xfrm>
              <a:off x="273845" y="314799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59" name="Прямая соединительная линия 858">
              <a:extLst>
                <a:ext uri="{FF2B5EF4-FFF2-40B4-BE49-F238E27FC236}">
                  <a16:creationId xmlns:a16="http://schemas.microsoft.com/office/drawing/2014/main" id="{F46B7CEA-193A-4886-A336-09C4D699F7ED}"/>
                </a:ext>
              </a:extLst>
            </p:cNvPr>
            <p:cNvCxnSpPr>
              <a:cxnSpLocks/>
            </p:cNvCxnSpPr>
            <p:nvPr/>
          </p:nvCxnSpPr>
          <p:spPr>
            <a:xfrm flipH="1">
              <a:off x="340062"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0" name="Прямая соединительная линия 859">
              <a:extLst>
                <a:ext uri="{FF2B5EF4-FFF2-40B4-BE49-F238E27FC236}">
                  <a16:creationId xmlns:a16="http://schemas.microsoft.com/office/drawing/2014/main" id="{CBC41C31-7671-4C3D-B425-024BFB25D3DB}"/>
                </a:ext>
              </a:extLst>
            </p:cNvPr>
            <p:cNvCxnSpPr>
              <a:cxnSpLocks/>
            </p:cNvCxnSpPr>
            <p:nvPr/>
          </p:nvCxnSpPr>
          <p:spPr>
            <a:xfrm flipH="1">
              <a:off x="333711"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1" name="Прямая соединительная линия 860">
              <a:extLst>
                <a:ext uri="{FF2B5EF4-FFF2-40B4-BE49-F238E27FC236}">
                  <a16:creationId xmlns:a16="http://schemas.microsoft.com/office/drawing/2014/main" id="{2DB8BDF8-D441-46F0-A759-66E9FA3F2953}"/>
                </a:ext>
              </a:extLst>
            </p:cNvPr>
            <p:cNvCxnSpPr>
              <a:cxnSpLocks/>
            </p:cNvCxnSpPr>
            <p:nvPr/>
          </p:nvCxnSpPr>
          <p:spPr>
            <a:xfrm flipH="1">
              <a:off x="317837"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2" name="Прямая соединительная линия 861">
              <a:extLst>
                <a:ext uri="{FF2B5EF4-FFF2-40B4-BE49-F238E27FC236}">
                  <a16:creationId xmlns:a16="http://schemas.microsoft.com/office/drawing/2014/main" id="{02A8C068-6AD2-4587-945E-59C4CAF69198}"/>
                </a:ext>
              </a:extLst>
            </p:cNvPr>
            <p:cNvCxnSpPr>
              <a:cxnSpLocks/>
            </p:cNvCxnSpPr>
            <p:nvPr/>
          </p:nvCxnSpPr>
          <p:spPr>
            <a:xfrm flipH="1">
              <a:off x="311486"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3" name="Прямая соединительная линия 862">
              <a:extLst>
                <a:ext uri="{FF2B5EF4-FFF2-40B4-BE49-F238E27FC236}">
                  <a16:creationId xmlns:a16="http://schemas.microsoft.com/office/drawing/2014/main" id="{5742C2FF-A8BB-4426-AAD9-537FA42BD662}"/>
                </a:ext>
              </a:extLst>
            </p:cNvPr>
            <p:cNvCxnSpPr>
              <a:cxnSpLocks/>
            </p:cNvCxnSpPr>
            <p:nvPr/>
          </p:nvCxnSpPr>
          <p:spPr>
            <a:xfrm flipH="1">
              <a:off x="325081" y="31499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4" name="Прямая соединительная линия 863">
              <a:extLst>
                <a:ext uri="{FF2B5EF4-FFF2-40B4-BE49-F238E27FC236}">
                  <a16:creationId xmlns:a16="http://schemas.microsoft.com/office/drawing/2014/main" id="{9A7C5E81-3CA9-4A1C-8F04-DAB4590B2EF3}"/>
                </a:ext>
              </a:extLst>
            </p:cNvPr>
            <p:cNvCxnSpPr>
              <a:cxnSpLocks/>
            </p:cNvCxnSpPr>
            <p:nvPr/>
          </p:nvCxnSpPr>
          <p:spPr>
            <a:xfrm flipH="1">
              <a:off x="302683" y="315117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5" name="Прямая соединительная линия 864">
              <a:extLst>
                <a:ext uri="{FF2B5EF4-FFF2-40B4-BE49-F238E27FC236}">
                  <a16:creationId xmlns:a16="http://schemas.microsoft.com/office/drawing/2014/main" id="{C2204AF1-FC01-4A66-901A-1B9F3391D0FE}"/>
                </a:ext>
              </a:extLst>
            </p:cNvPr>
            <p:cNvCxnSpPr>
              <a:cxnSpLocks/>
            </p:cNvCxnSpPr>
            <p:nvPr/>
          </p:nvCxnSpPr>
          <p:spPr>
            <a:xfrm flipH="1">
              <a:off x="290877" y="314672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66" name="Прямая соединительная линия 865">
              <a:extLst>
                <a:ext uri="{FF2B5EF4-FFF2-40B4-BE49-F238E27FC236}">
                  <a16:creationId xmlns:a16="http://schemas.microsoft.com/office/drawing/2014/main" id="{AF22F9C5-2AD4-4B53-9DDA-37FA6736CEA9}"/>
                </a:ext>
              </a:extLst>
            </p:cNvPr>
            <p:cNvCxnSpPr>
              <a:cxnSpLocks/>
            </p:cNvCxnSpPr>
            <p:nvPr/>
          </p:nvCxnSpPr>
          <p:spPr>
            <a:xfrm flipH="1">
              <a:off x="280458" y="315434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67" name="Дуга 866">
              <a:extLst>
                <a:ext uri="{FF2B5EF4-FFF2-40B4-BE49-F238E27FC236}">
                  <a16:creationId xmlns:a16="http://schemas.microsoft.com/office/drawing/2014/main" id="{A2E1CDCA-1BA1-42F3-9733-D252D2640785}"/>
                </a:ext>
              </a:extLst>
            </p:cNvPr>
            <p:cNvSpPr/>
            <p:nvPr/>
          </p:nvSpPr>
          <p:spPr>
            <a:xfrm>
              <a:off x="-19966" y="315339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68" name="Дуга 867">
              <a:extLst>
                <a:ext uri="{FF2B5EF4-FFF2-40B4-BE49-F238E27FC236}">
                  <a16:creationId xmlns:a16="http://schemas.microsoft.com/office/drawing/2014/main" id="{E587DFCC-3C92-4E45-BB4B-A5C4D1AA0183}"/>
                </a:ext>
              </a:extLst>
            </p:cNvPr>
            <p:cNvSpPr/>
            <p:nvPr/>
          </p:nvSpPr>
          <p:spPr>
            <a:xfrm>
              <a:off x="-22414" y="319784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69" name="Прямоугольник 868">
              <a:extLst>
                <a:ext uri="{FF2B5EF4-FFF2-40B4-BE49-F238E27FC236}">
                  <a16:creationId xmlns:a16="http://schemas.microsoft.com/office/drawing/2014/main" id="{7144E05B-B6C5-4097-9FFD-FDE1BCD20B25}"/>
                </a:ext>
              </a:extLst>
            </p:cNvPr>
            <p:cNvSpPr/>
            <p:nvPr/>
          </p:nvSpPr>
          <p:spPr>
            <a:xfrm>
              <a:off x="89801" y="322070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70" name="Прямоугольник 869">
              <a:extLst>
                <a:ext uri="{FF2B5EF4-FFF2-40B4-BE49-F238E27FC236}">
                  <a16:creationId xmlns:a16="http://schemas.microsoft.com/office/drawing/2014/main" id="{305E5EB2-72CF-43E3-B84B-AF0B69659D6F}"/>
                </a:ext>
              </a:extLst>
            </p:cNvPr>
            <p:cNvSpPr/>
            <p:nvPr/>
          </p:nvSpPr>
          <p:spPr>
            <a:xfrm>
              <a:off x="273845" y="33117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71" name="Прямая соединительная линия 870">
              <a:extLst>
                <a:ext uri="{FF2B5EF4-FFF2-40B4-BE49-F238E27FC236}">
                  <a16:creationId xmlns:a16="http://schemas.microsoft.com/office/drawing/2014/main" id="{710CDAB2-7E13-4FDA-8BF8-7B458FCE3757}"/>
                </a:ext>
              </a:extLst>
            </p:cNvPr>
            <p:cNvCxnSpPr>
              <a:cxnSpLocks/>
            </p:cNvCxnSpPr>
            <p:nvPr/>
          </p:nvCxnSpPr>
          <p:spPr>
            <a:xfrm flipH="1">
              <a:off x="340062"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2" name="Прямая соединительная линия 871">
              <a:extLst>
                <a:ext uri="{FF2B5EF4-FFF2-40B4-BE49-F238E27FC236}">
                  <a16:creationId xmlns:a16="http://schemas.microsoft.com/office/drawing/2014/main" id="{A02DE7BF-625E-4ADE-836D-C29ACBE07C9D}"/>
                </a:ext>
              </a:extLst>
            </p:cNvPr>
            <p:cNvCxnSpPr>
              <a:cxnSpLocks/>
            </p:cNvCxnSpPr>
            <p:nvPr/>
          </p:nvCxnSpPr>
          <p:spPr>
            <a:xfrm flipH="1">
              <a:off x="333711"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3" name="Прямая соединительная линия 872">
              <a:extLst>
                <a:ext uri="{FF2B5EF4-FFF2-40B4-BE49-F238E27FC236}">
                  <a16:creationId xmlns:a16="http://schemas.microsoft.com/office/drawing/2014/main" id="{7A807364-62A5-45C4-836C-CD02FE2942F2}"/>
                </a:ext>
              </a:extLst>
            </p:cNvPr>
            <p:cNvCxnSpPr>
              <a:cxnSpLocks/>
            </p:cNvCxnSpPr>
            <p:nvPr/>
          </p:nvCxnSpPr>
          <p:spPr>
            <a:xfrm flipH="1">
              <a:off x="317837"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4" name="Прямая соединительная линия 873">
              <a:extLst>
                <a:ext uri="{FF2B5EF4-FFF2-40B4-BE49-F238E27FC236}">
                  <a16:creationId xmlns:a16="http://schemas.microsoft.com/office/drawing/2014/main" id="{56A1A4E2-9F3A-46E4-B09C-AD1759388979}"/>
                </a:ext>
              </a:extLst>
            </p:cNvPr>
            <p:cNvCxnSpPr>
              <a:cxnSpLocks/>
            </p:cNvCxnSpPr>
            <p:nvPr/>
          </p:nvCxnSpPr>
          <p:spPr>
            <a:xfrm flipH="1">
              <a:off x="311486"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5" name="Прямая соединительная линия 874">
              <a:extLst>
                <a:ext uri="{FF2B5EF4-FFF2-40B4-BE49-F238E27FC236}">
                  <a16:creationId xmlns:a16="http://schemas.microsoft.com/office/drawing/2014/main" id="{18087B6B-C6A0-43FF-8F4A-ACCBFAA36641}"/>
                </a:ext>
              </a:extLst>
            </p:cNvPr>
            <p:cNvCxnSpPr>
              <a:cxnSpLocks/>
            </p:cNvCxnSpPr>
            <p:nvPr/>
          </p:nvCxnSpPr>
          <p:spPr>
            <a:xfrm flipH="1">
              <a:off x="325081" y="33136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6" name="Прямая соединительная линия 875">
              <a:extLst>
                <a:ext uri="{FF2B5EF4-FFF2-40B4-BE49-F238E27FC236}">
                  <a16:creationId xmlns:a16="http://schemas.microsoft.com/office/drawing/2014/main" id="{5740FB58-69E6-428B-8947-DBD04A5A4EC2}"/>
                </a:ext>
              </a:extLst>
            </p:cNvPr>
            <p:cNvCxnSpPr>
              <a:cxnSpLocks/>
            </p:cNvCxnSpPr>
            <p:nvPr/>
          </p:nvCxnSpPr>
          <p:spPr>
            <a:xfrm flipH="1">
              <a:off x="302683" y="33149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7" name="Прямая соединительная линия 876">
              <a:extLst>
                <a:ext uri="{FF2B5EF4-FFF2-40B4-BE49-F238E27FC236}">
                  <a16:creationId xmlns:a16="http://schemas.microsoft.com/office/drawing/2014/main" id="{13AC99B1-89A3-4F35-8E04-7899C051BB1A}"/>
                </a:ext>
              </a:extLst>
            </p:cNvPr>
            <p:cNvCxnSpPr>
              <a:cxnSpLocks/>
            </p:cNvCxnSpPr>
            <p:nvPr/>
          </p:nvCxnSpPr>
          <p:spPr>
            <a:xfrm flipH="1">
              <a:off x="290877" y="33104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78" name="Прямая соединительная линия 877">
              <a:extLst>
                <a:ext uri="{FF2B5EF4-FFF2-40B4-BE49-F238E27FC236}">
                  <a16:creationId xmlns:a16="http://schemas.microsoft.com/office/drawing/2014/main" id="{77A28AC7-33E0-431B-984D-CAF79F6640A8}"/>
                </a:ext>
              </a:extLst>
            </p:cNvPr>
            <p:cNvCxnSpPr>
              <a:cxnSpLocks/>
            </p:cNvCxnSpPr>
            <p:nvPr/>
          </p:nvCxnSpPr>
          <p:spPr>
            <a:xfrm flipH="1">
              <a:off x="280458" y="33181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79" name="Дуга 878">
              <a:extLst>
                <a:ext uri="{FF2B5EF4-FFF2-40B4-BE49-F238E27FC236}">
                  <a16:creationId xmlns:a16="http://schemas.microsoft.com/office/drawing/2014/main" id="{0F2DE0D5-E61D-476B-A71C-2F53D8587428}"/>
                </a:ext>
              </a:extLst>
            </p:cNvPr>
            <p:cNvSpPr/>
            <p:nvPr/>
          </p:nvSpPr>
          <p:spPr>
            <a:xfrm>
              <a:off x="-19966" y="33171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0" name="Дуга 879">
              <a:extLst>
                <a:ext uri="{FF2B5EF4-FFF2-40B4-BE49-F238E27FC236}">
                  <a16:creationId xmlns:a16="http://schemas.microsoft.com/office/drawing/2014/main" id="{AD96697A-D2BF-492F-83AD-DC620CB2FE83}"/>
                </a:ext>
              </a:extLst>
            </p:cNvPr>
            <p:cNvSpPr/>
            <p:nvPr/>
          </p:nvSpPr>
          <p:spPr>
            <a:xfrm>
              <a:off x="-22414" y="33639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81" name="Прямоугольник 880">
              <a:extLst>
                <a:ext uri="{FF2B5EF4-FFF2-40B4-BE49-F238E27FC236}">
                  <a16:creationId xmlns:a16="http://schemas.microsoft.com/office/drawing/2014/main" id="{FC3F670A-4B17-42F9-8263-40BD702DF604}"/>
                </a:ext>
              </a:extLst>
            </p:cNvPr>
            <p:cNvSpPr/>
            <p:nvPr/>
          </p:nvSpPr>
          <p:spPr>
            <a:xfrm>
              <a:off x="89801" y="33844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82" name="Прямоугольник 881">
              <a:extLst>
                <a:ext uri="{FF2B5EF4-FFF2-40B4-BE49-F238E27FC236}">
                  <a16:creationId xmlns:a16="http://schemas.microsoft.com/office/drawing/2014/main" id="{FED7E47C-E1D0-4721-9EB2-5DD47206A413}"/>
                </a:ext>
              </a:extLst>
            </p:cNvPr>
            <p:cNvSpPr/>
            <p:nvPr/>
          </p:nvSpPr>
          <p:spPr>
            <a:xfrm>
              <a:off x="273845" y="34668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83" name="Прямая соединительная линия 882">
              <a:extLst>
                <a:ext uri="{FF2B5EF4-FFF2-40B4-BE49-F238E27FC236}">
                  <a16:creationId xmlns:a16="http://schemas.microsoft.com/office/drawing/2014/main" id="{1FC495C1-1D85-4175-ABFA-9F2C1E9F4B7C}"/>
                </a:ext>
              </a:extLst>
            </p:cNvPr>
            <p:cNvCxnSpPr>
              <a:cxnSpLocks/>
            </p:cNvCxnSpPr>
            <p:nvPr/>
          </p:nvCxnSpPr>
          <p:spPr>
            <a:xfrm flipH="1">
              <a:off x="340062"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4" name="Прямая соединительная линия 883">
              <a:extLst>
                <a:ext uri="{FF2B5EF4-FFF2-40B4-BE49-F238E27FC236}">
                  <a16:creationId xmlns:a16="http://schemas.microsoft.com/office/drawing/2014/main" id="{8E6BAC45-9366-4078-B06D-08801AD86DC8}"/>
                </a:ext>
              </a:extLst>
            </p:cNvPr>
            <p:cNvCxnSpPr>
              <a:cxnSpLocks/>
            </p:cNvCxnSpPr>
            <p:nvPr/>
          </p:nvCxnSpPr>
          <p:spPr>
            <a:xfrm flipH="1">
              <a:off x="333711"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5" name="Прямая соединительная линия 884">
              <a:extLst>
                <a:ext uri="{FF2B5EF4-FFF2-40B4-BE49-F238E27FC236}">
                  <a16:creationId xmlns:a16="http://schemas.microsoft.com/office/drawing/2014/main" id="{7519B9BA-4065-447A-9B08-9D436432CCB6}"/>
                </a:ext>
              </a:extLst>
            </p:cNvPr>
            <p:cNvCxnSpPr>
              <a:cxnSpLocks/>
            </p:cNvCxnSpPr>
            <p:nvPr/>
          </p:nvCxnSpPr>
          <p:spPr>
            <a:xfrm flipH="1">
              <a:off x="317837"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6" name="Прямая соединительная линия 885">
              <a:extLst>
                <a:ext uri="{FF2B5EF4-FFF2-40B4-BE49-F238E27FC236}">
                  <a16:creationId xmlns:a16="http://schemas.microsoft.com/office/drawing/2014/main" id="{825CD8AC-02D8-47E0-BD6F-7E79FF101E77}"/>
                </a:ext>
              </a:extLst>
            </p:cNvPr>
            <p:cNvCxnSpPr>
              <a:cxnSpLocks/>
            </p:cNvCxnSpPr>
            <p:nvPr/>
          </p:nvCxnSpPr>
          <p:spPr>
            <a:xfrm flipH="1">
              <a:off x="311486"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7" name="Прямая соединительная линия 886">
              <a:extLst>
                <a:ext uri="{FF2B5EF4-FFF2-40B4-BE49-F238E27FC236}">
                  <a16:creationId xmlns:a16="http://schemas.microsoft.com/office/drawing/2014/main" id="{2A2E7895-82B3-4EA5-8877-74A6E2993E91}"/>
                </a:ext>
              </a:extLst>
            </p:cNvPr>
            <p:cNvCxnSpPr>
              <a:cxnSpLocks/>
            </p:cNvCxnSpPr>
            <p:nvPr/>
          </p:nvCxnSpPr>
          <p:spPr>
            <a:xfrm flipH="1">
              <a:off x="325081" y="34687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8" name="Прямая соединительная линия 887">
              <a:extLst>
                <a:ext uri="{FF2B5EF4-FFF2-40B4-BE49-F238E27FC236}">
                  <a16:creationId xmlns:a16="http://schemas.microsoft.com/office/drawing/2014/main" id="{36F85CD9-2CEA-482A-A33A-76A19E42E16B}"/>
                </a:ext>
              </a:extLst>
            </p:cNvPr>
            <p:cNvCxnSpPr>
              <a:cxnSpLocks/>
            </p:cNvCxnSpPr>
            <p:nvPr/>
          </p:nvCxnSpPr>
          <p:spPr>
            <a:xfrm flipH="1">
              <a:off x="302683" y="34700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89" name="Прямая соединительная линия 888">
              <a:extLst>
                <a:ext uri="{FF2B5EF4-FFF2-40B4-BE49-F238E27FC236}">
                  <a16:creationId xmlns:a16="http://schemas.microsoft.com/office/drawing/2014/main" id="{C7D1C7E2-5FB7-40BA-A750-72B08A784739}"/>
                </a:ext>
              </a:extLst>
            </p:cNvPr>
            <p:cNvCxnSpPr>
              <a:cxnSpLocks/>
            </p:cNvCxnSpPr>
            <p:nvPr/>
          </p:nvCxnSpPr>
          <p:spPr>
            <a:xfrm flipH="1">
              <a:off x="290877" y="34655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0" name="Прямая соединительная линия 889">
              <a:extLst>
                <a:ext uri="{FF2B5EF4-FFF2-40B4-BE49-F238E27FC236}">
                  <a16:creationId xmlns:a16="http://schemas.microsoft.com/office/drawing/2014/main" id="{E6D4F8C6-DB3C-401F-935A-F7326C10EB5E}"/>
                </a:ext>
              </a:extLst>
            </p:cNvPr>
            <p:cNvCxnSpPr>
              <a:cxnSpLocks/>
            </p:cNvCxnSpPr>
            <p:nvPr/>
          </p:nvCxnSpPr>
          <p:spPr>
            <a:xfrm flipH="1">
              <a:off x="280458" y="34732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891" name="Дуга 890">
              <a:extLst>
                <a:ext uri="{FF2B5EF4-FFF2-40B4-BE49-F238E27FC236}">
                  <a16:creationId xmlns:a16="http://schemas.microsoft.com/office/drawing/2014/main" id="{03AE4385-65EE-4DE5-AE1E-73154F6947A4}"/>
                </a:ext>
              </a:extLst>
            </p:cNvPr>
            <p:cNvSpPr/>
            <p:nvPr/>
          </p:nvSpPr>
          <p:spPr>
            <a:xfrm>
              <a:off x="-19966" y="34755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2" name="Дуга 891">
              <a:extLst>
                <a:ext uri="{FF2B5EF4-FFF2-40B4-BE49-F238E27FC236}">
                  <a16:creationId xmlns:a16="http://schemas.microsoft.com/office/drawing/2014/main" id="{3608C5FC-F968-41C3-8F53-283C4FF0F368}"/>
                </a:ext>
              </a:extLst>
            </p:cNvPr>
            <p:cNvSpPr/>
            <p:nvPr/>
          </p:nvSpPr>
          <p:spPr>
            <a:xfrm>
              <a:off x="-22414" y="35190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893" name="Прямоугольник 892">
              <a:extLst>
                <a:ext uri="{FF2B5EF4-FFF2-40B4-BE49-F238E27FC236}">
                  <a16:creationId xmlns:a16="http://schemas.microsoft.com/office/drawing/2014/main" id="{213B157F-DF13-4A4B-BC6B-7E96EBFE4C6F}"/>
                </a:ext>
              </a:extLst>
            </p:cNvPr>
            <p:cNvSpPr/>
            <p:nvPr/>
          </p:nvSpPr>
          <p:spPr>
            <a:xfrm>
              <a:off x="89801" y="35395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894" name="Прямоугольник 893">
              <a:extLst>
                <a:ext uri="{FF2B5EF4-FFF2-40B4-BE49-F238E27FC236}">
                  <a16:creationId xmlns:a16="http://schemas.microsoft.com/office/drawing/2014/main" id="{EDFBAA70-4B43-42D8-9225-79371697A23D}"/>
                </a:ext>
              </a:extLst>
            </p:cNvPr>
            <p:cNvSpPr/>
            <p:nvPr/>
          </p:nvSpPr>
          <p:spPr>
            <a:xfrm>
              <a:off x="273845" y="36306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895" name="Прямая соединительная линия 894">
              <a:extLst>
                <a:ext uri="{FF2B5EF4-FFF2-40B4-BE49-F238E27FC236}">
                  <a16:creationId xmlns:a16="http://schemas.microsoft.com/office/drawing/2014/main" id="{C2B4F916-FA1C-4D65-B107-E0C293704E8E}"/>
                </a:ext>
              </a:extLst>
            </p:cNvPr>
            <p:cNvCxnSpPr>
              <a:cxnSpLocks/>
            </p:cNvCxnSpPr>
            <p:nvPr/>
          </p:nvCxnSpPr>
          <p:spPr>
            <a:xfrm flipH="1">
              <a:off x="340062"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6" name="Прямая соединительная линия 895">
              <a:extLst>
                <a:ext uri="{FF2B5EF4-FFF2-40B4-BE49-F238E27FC236}">
                  <a16:creationId xmlns:a16="http://schemas.microsoft.com/office/drawing/2014/main" id="{985EAF6F-7E61-4DE7-B5DF-9884E095E33F}"/>
                </a:ext>
              </a:extLst>
            </p:cNvPr>
            <p:cNvCxnSpPr>
              <a:cxnSpLocks/>
            </p:cNvCxnSpPr>
            <p:nvPr/>
          </p:nvCxnSpPr>
          <p:spPr>
            <a:xfrm flipH="1">
              <a:off x="333711"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7" name="Прямая соединительная линия 896">
              <a:extLst>
                <a:ext uri="{FF2B5EF4-FFF2-40B4-BE49-F238E27FC236}">
                  <a16:creationId xmlns:a16="http://schemas.microsoft.com/office/drawing/2014/main" id="{1AACEE56-CBC8-4812-B6EF-CB4EDA4BF0DE}"/>
                </a:ext>
              </a:extLst>
            </p:cNvPr>
            <p:cNvCxnSpPr>
              <a:cxnSpLocks/>
            </p:cNvCxnSpPr>
            <p:nvPr/>
          </p:nvCxnSpPr>
          <p:spPr>
            <a:xfrm flipH="1">
              <a:off x="317837"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8" name="Прямая соединительная линия 897">
              <a:extLst>
                <a:ext uri="{FF2B5EF4-FFF2-40B4-BE49-F238E27FC236}">
                  <a16:creationId xmlns:a16="http://schemas.microsoft.com/office/drawing/2014/main" id="{6F40EC3F-09C4-47A2-871A-C7EC97D6E71E}"/>
                </a:ext>
              </a:extLst>
            </p:cNvPr>
            <p:cNvCxnSpPr>
              <a:cxnSpLocks/>
            </p:cNvCxnSpPr>
            <p:nvPr/>
          </p:nvCxnSpPr>
          <p:spPr>
            <a:xfrm flipH="1">
              <a:off x="311486"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899" name="Прямая соединительная линия 898">
              <a:extLst>
                <a:ext uri="{FF2B5EF4-FFF2-40B4-BE49-F238E27FC236}">
                  <a16:creationId xmlns:a16="http://schemas.microsoft.com/office/drawing/2014/main" id="{FD04416B-79CA-4766-A4FA-85CF67B1BF90}"/>
                </a:ext>
              </a:extLst>
            </p:cNvPr>
            <p:cNvCxnSpPr>
              <a:cxnSpLocks/>
            </p:cNvCxnSpPr>
            <p:nvPr/>
          </p:nvCxnSpPr>
          <p:spPr>
            <a:xfrm flipH="1">
              <a:off x="325081" y="36325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0" name="Прямая соединительная линия 899">
              <a:extLst>
                <a:ext uri="{FF2B5EF4-FFF2-40B4-BE49-F238E27FC236}">
                  <a16:creationId xmlns:a16="http://schemas.microsoft.com/office/drawing/2014/main" id="{0E137610-86DA-4BB4-8E47-13D437394618}"/>
                </a:ext>
              </a:extLst>
            </p:cNvPr>
            <p:cNvCxnSpPr>
              <a:cxnSpLocks/>
            </p:cNvCxnSpPr>
            <p:nvPr/>
          </p:nvCxnSpPr>
          <p:spPr>
            <a:xfrm flipH="1">
              <a:off x="302683" y="36338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1" name="Прямая соединительная линия 900">
              <a:extLst>
                <a:ext uri="{FF2B5EF4-FFF2-40B4-BE49-F238E27FC236}">
                  <a16:creationId xmlns:a16="http://schemas.microsoft.com/office/drawing/2014/main" id="{F8CFEF4A-0FED-44F9-BC27-689CBB3F3F80}"/>
                </a:ext>
              </a:extLst>
            </p:cNvPr>
            <p:cNvCxnSpPr>
              <a:cxnSpLocks/>
            </p:cNvCxnSpPr>
            <p:nvPr/>
          </p:nvCxnSpPr>
          <p:spPr>
            <a:xfrm flipH="1">
              <a:off x="290877" y="36293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2" name="Прямая соединительная линия 901">
              <a:extLst>
                <a:ext uri="{FF2B5EF4-FFF2-40B4-BE49-F238E27FC236}">
                  <a16:creationId xmlns:a16="http://schemas.microsoft.com/office/drawing/2014/main" id="{16294484-9075-4BEB-82B0-B367ED71F6B6}"/>
                </a:ext>
              </a:extLst>
            </p:cNvPr>
            <p:cNvCxnSpPr>
              <a:cxnSpLocks/>
            </p:cNvCxnSpPr>
            <p:nvPr/>
          </p:nvCxnSpPr>
          <p:spPr>
            <a:xfrm flipH="1">
              <a:off x="280458" y="36369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03" name="Дуга 902">
              <a:extLst>
                <a:ext uri="{FF2B5EF4-FFF2-40B4-BE49-F238E27FC236}">
                  <a16:creationId xmlns:a16="http://schemas.microsoft.com/office/drawing/2014/main" id="{A2842D01-3E85-4E40-8923-357D44A84251}"/>
                </a:ext>
              </a:extLst>
            </p:cNvPr>
            <p:cNvSpPr/>
            <p:nvPr/>
          </p:nvSpPr>
          <p:spPr>
            <a:xfrm>
              <a:off x="-19966" y="36327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4" name="Дуга 903">
              <a:extLst>
                <a:ext uri="{FF2B5EF4-FFF2-40B4-BE49-F238E27FC236}">
                  <a16:creationId xmlns:a16="http://schemas.microsoft.com/office/drawing/2014/main" id="{D69A594F-92A4-4968-8388-39087944A833}"/>
                </a:ext>
              </a:extLst>
            </p:cNvPr>
            <p:cNvSpPr/>
            <p:nvPr/>
          </p:nvSpPr>
          <p:spPr>
            <a:xfrm>
              <a:off x="-22414" y="3680476"/>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05" name="Прямоугольник 904">
              <a:extLst>
                <a:ext uri="{FF2B5EF4-FFF2-40B4-BE49-F238E27FC236}">
                  <a16:creationId xmlns:a16="http://schemas.microsoft.com/office/drawing/2014/main" id="{B4931073-42F7-4260-9532-11D4379CB288}"/>
                </a:ext>
              </a:extLst>
            </p:cNvPr>
            <p:cNvSpPr/>
            <p:nvPr/>
          </p:nvSpPr>
          <p:spPr>
            <a:xfrm>
              <a:off x="89801" y="37033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06" name="Прямоугольник 905">
              <a:extLst>
                <a:ext uri="{FF2B5EF4-FFF2-40B4-BE49-F238E27FC236}">
                  <a16:creationId xmlns:a16="http://schemas.microsoft.com/office/drawing/2014/main" id="{430FC87B-4BC4-405C-9010-804EDCBA0FDC}"/>
                </a:ext>
              </a:extLst>
            </p:cNvPr>
            <p:cNvSpPr/>
            <p:nvPr/>
          </p:nvSpPr>
          <p:spPr>
            <a:xfrm>
              <a:off x="273845" y="37857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07" name="Прямая соединительная линия 906">
              <a:extLst>
                <a:ext uri="{FF2B5EF4-FFF2-40B4-BE49-F238E27FC236}">
                  <a16:creationId xmlns:a16="http://schemas.microsoft.com/office/drawing/2014/main" id="{7E0247E4-5D34-4DB5-A701-B6E246BEC85A}"/>
                </a:ext>
              </a:extLst>
            </p:cNvPr>
            <p:cNvCxnSpPr>
              <a:cxnSpLocks/>
            </p:cNvCxnSpPr>
            <p:nvPr/>
          </p:nvCxnSpPr>
          <p:spPr>
            <a:xfrm flipH="1">
              <a:off x="340062"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8" name="Прямая соединительная линия 907">
              <a:extLst>
                <a:ext uri="{FF2B5EF4-FFF2-40B4-BE49-F238E27FC236}">
                  <a16:creationId xmlns:a16="http://schemas.microsoft.com/office/drawing/2014/main" id="{11C0B307-763D-47F3-891A-C9D6D053ECD2}"/>
                </a:ext>
              </a:extLst>
            </p:cNvPr>
            <p:cNvCxnSpPr>
              <a:cxnSpLocks/>
            </p:cNvCxnSpPr>
            <p:nvPr/>
          </p:nvCxnSpPr>
          <p:spPr>
            <a:xfrm flipH="1">
              <a:off x="333711"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09" name="Прямая соединительная линия 908">
              <a:extLst>
                <a:ext uri="{FF2B5EF4-FFF2-40B4-BE49-F238E27FC236}">
                  <a16:creationId xmlns:a16="http://schemas.microsoft.com/office/drawing/2014/main" id="{E20E474A-18EE-4343-B434-0D623BB3EB6C}"/>
                </a:ext>
              </a:extLst>
            </p:cNvPr>
            <p:cNvCxnSpPr>
              <a:cxnSpLocks/>
            </p:cNvCxnSpPr>
            <p:nvPr/>
          </p:nvCxnSpPr>
          <p:spPr>
            <a:xfrm flipH="1">
              <a:off x="317837"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0" name="Прямая соединительная линия 909">
              <a:extLst>
                <a:ext uri="{FF2B5EF4-FFF2-40B4-BE49-F238E27FC236}">
                  <a16:creationId xmlns:a16="http://schemas.microsoft.com/office/drawing/2014/main" id="{A84EBB1D-702B-4463-A13C-0BF3C30F1D32}"/>
                </a:ext>
              </a:extLst>
            </p:cNvPr>
            <p:cNvCxnSpPr>
              <a:cxnSpLocks/>
            </p:cNvCxnSpPr>
            <p:nvPr/>
          </p:nvCxnSpPr>
          <p:spPr>
            <a:xfrm flipH="1">
              <a:off x="311486"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1" name="Прямая соединительная линия 910">
              <a:extLst>
                <a:ext uri="{FF2B5EF4-FFF2-40B4-BE49-F238E27FC236}">
                  <a16:creationId xmlns:a16="http://schemas.microsoft.com/office/drawing/2014/main" id="{7A5F44F8-3246-464A-8D6C-574368EBC568}"/>
                </a:ext>
              </a:extLst>
            </p:cNvPr>
            <p:cNvCxnSpPr>
              <a:cxnSpLocks/>
            </p:cNvCxnSpPr>
            <p:nvPr/>
          </p:nvCxnSpPr>
          <p:spPr>
            <a:xfrm flipH="1">
              <a:off x="325081" y="37876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2" name="Прямая соединительная линия 911">
              <a:extLst>
                <a:ext uri="{FF2B5EF4-FFF2-40B4-BE49-F238E27FC236}">
                  <a16:creationId xmlns:a16="http://schemas.microsoft.com/office/drawing/2014/main" id="{F131CC6A-9B8F-4A73-B1E1-2C8084F9FA42}"/>
                </a:ext>
              </a:extLst>
            </p:cNvPr>
            <p:cNvCxnSpPr>
              <a:cxnSpLocks/>
            </p:cNvCxnSpPr>
            <p:nvPr/>
          </p:nvCxnSpPr>
          <p:spPr>
            <a:xfrm flipH="1">
              <a:off x="302683" y="37889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3" name="Прямая соединительная линия 912">
              <a:extLst>
                <a:ext uri="{FF2B5EF4-FFF2-40B4-BE49-F238E27FC236}">
                  <a16:creationId xmlns:a16="http://schemas.microsoft.com/office/drawing/2014/main" id="{86996E8B-1A7E-4C51-86F2-09B3039C5A4B}"/>
                </a:ext>
              </a:extLst>
            </p:cNvPr>
            <p:cNvCxnSpPr>
              <a:cxnSpLocks/>
            </p:cNvCxnSpPr>
            <p:nvPr/>
          </p:nvCxnSpPr>
          <p:spPr>
            <a:xfrm flipH="1">
              <a:off x="290877" y="37844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14" name="Прямая соединительная линия 913">
              <a:extLst>
                <a:ext uri="{FF2B5EF4-FFF2-40B4-BE49-F238E27FC236}">
                  <a16:creationId xmlns:a16="http://schemas.microsoft.com/office/drawing/2014/main" id="{E33553F7-E514-42C1-BCBA-61C7A18676F1}"/>
                </a:ext>
              </a:extLst>
            </p:cNvPr>
            <p:cNvCxnSpPr>
              <a:cxnSpLocks/>
            </p:cNvCxnSpPr>
            <p:nvPr/>
          </p:nvCxnSpPr>
          <p:spPr>
            <a:xfrm flipH="1">
              <a:off x="280458" y="37920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15" name="Дуга 914">
              <a:extLst>
                <a:ext uri="{FF2B5EF4-FFF2-40B4-BE49-F238E27FC236}">
                  <a16:creationId xmlns:a16="http://schemas.microsoft.com/office/drawing/2014/main" id="{41420165-2B19-4251-A8C3-861FF38B2A7D}"/>
                </a:ext>
              </a:extLst>
            </p:cNvPr>
            <p:cNvSpPr/>
            <p:nvPr/>
          </p:nvSpPr>
          <p:spPr>
            <a:xfrm>
              <a:off x="-19966" y="37911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6" name="Дуга 915">
              <a:extLst>
                <a:ext uri="{FF2B5EF4-FFF2-40B4-BE49-F238E27FC236}">
                  <a16:creationId xmlns:a16="http://schemas.microsoft.com/office/drawing/2014/main" id="{02B383B1-C28E-4B81-B529-C9D3F21E7A2B}"/>
                </a:ext>
              </a:extLst>
            </p:cNvPr>
            <p:cNvSpPr/>
            <p:nvPr/>
          </p:nvSpPr>
          <p:spPr>
            <a:xfrm>
              <a:off x="-22414" y="383557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17" name="Прямоугольник 916">
              <a:extLst>
                <a:ext uri="{FF2B5EF4-FFF2-40B4-BE49-F238E27FC236}">
                  <a16:creationId xmlns:a16="http://schemas.microsoft.com/office/drawing/2014/main" id="{56995B8E-3681-4709-AF45-3D48138C6C04}"/>
                </a:ext>
              </a:extLst>
            </p:cNvPr>
            <p:cNvSpPr/>
            <p:nvPr/>
          </p:nvSpPr>
          <p:spPr>
            <a:xfrm>
              <a:off x="89801" y="38584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18" name="Прямоугольник 917">
              <a:extLst>
                <a:ext uri="{FF2B5EF4-FFF2-40B4-BE49-F238E27FC236}">
                  <a16:creationId xmlns:a16="http://schemas.microsoft.com/office/drawing/2014/main" id="{C6D0026C-E30F-4D1A-92C8-087E6C982D36}"/>
                </a:ext>
              </a:extLst>
            </p:cNvPr>
            <p:cNvSpPr/>
            <p:nvPr/>
          </p:nvSpPr>
          <p:spPr>
            <a:xfrm>
              <a:off x="273845" y="394949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19" name="Прямая соединительная линия 918">
              <a:extLst>
                <a:ext uri="{FF2B5EF4-FFF2-40B4-BE49-F238E27FC236}">
                  <a16:creationId xmlns:a16="http://schemas.microsoft.com/office/drawing/2014/main" id="{357884A1-85DA-42CD-961E-A5156B5F0DD9}"/>
                </a:ext>
              </a:extLst>
            </p:cNvPr>
            <p:cNvCxnSpPr>
              <a:cxnSpLocks/>
            </p:cNvCxnSpPr>
            <p:nvPr/>
          </p:nvCxnSpPr>
          <p:spPr>
            <a:xfrm flipH="1">
              <a:off x="340062"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0" name="Прямая соединительная линия 919">
              <a:extLst>
                <a:ext uri="{FF2B5EF4-FFF2-40B4-BE49-F238E27FC236}">
                  <a16:creationId xmlns:a16="http://schemas.microsoft.com/office/drawing/2014/main" id="{51242BE9-1C31-4D4C-B15D-9A1F07CCEE6F}"/>
                </a:ext>
              </a:extLst>
            </p:cNvPr>
            <p:cNvCxnSpPr>
              <a:cxnSpLocks/>
            </p:cNvCxnSpPr>
            <p:nvPr/>
          </p:nvCxnSpPr>
          <p:spPr>
            <a:xfrm flipH="1">
              <a:off x="333711"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1" name="Прямая соединительная линия 920">
              <a:extLst>
                <a:ext uri="{FF2B5EF4-FFF2-40B4-BE49-F238E27FC236}">
                  <a16:creationId xmlns:a16="http://schemas.microsoft.com/office/drawing/2014/main" id="{B5FD4A2E-77A5-4502-9EF6-637FE676CC2C}"/>
                </a:ext>
              </a:extLst>
            </p:cNvPr>
            <p:cNvCxnSpPr>
              <a:cxnSpLocks/>
            </p:cNvCxnSpPr>
            <p:nvPr/>
          </p:nvCxnSpPr>
          <p:spPr>
            <a:xfrm flipH="1">
              <a:off x="317837"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2" name="Прямая соединительная линия 921">
              <a:extLst>
                <a:ext uri="{FF2B5EF4-FFF2-40B4-BE49-F238E27FC236}">
                  <a16:creationId xmlns:a16="http://schemas.microsoft.com/office/drawing/2014/main" id="{3E8EC058-260A-4138-917B-18678AE3097E}"/>
                </a:ext>
              </a:extLst>
            </p:cNvPr>
            <p:cNvCxnSpPr>
              <a:cxnSpLocks/>
            </p:cNvCxnSpPr>
            <p:nvPr/>
          </p:nvCxnSpPr>
          <p:spPr>
            <a:xfrm flipH="1">
              <a:off x="311486"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3" name="Прямая соединительная линия 922">
              <a:extLst>
                <a:ext uri="{FF2B5EF4-FFF2-40B4-BE49-F238E27FC236}">
                  <a16:creationId xmlns:a16="http://schemas.microsoft.com/office/drawing/2014/main" id="{397309A3-A12C-4E49-83A8-C90F9FDDDF8E}"/>
                </a:ext>
              </a:extLst>
            </p:cNvPr>
            <p:cNvCxnSpPr>
              <a:cxnSpLocks/>
            </p:cNvCxnSpPr>
            <p:nvPr/>
          </p:nvCxnSpPr>
          <p:spPr>
            <a:xfrm flipH="1">
              <a:off x="325081" y="395139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4" name="Прямая соединительная линия 923">
              <a:extLst>
                <a:ext uri="{FF2B5EF4-FFF2-40B4-BE49-F238E27FC236}">
                  <a16:creationId xmlns:a16="http://schemas.microsoft.com/office/drawing/2014/main" id="{BFA43DBA-99D9-4F22-8090-668DD854B74D}"/>
                </a:ext>
              </a:extLst>
            </p:cNvPr>
            <p:cNvCxnSpPr>
              <a:cxnSpLocks/>
            </p:cNvCxnSpPr>
            <p:nvPr/>
          </p:nvCxnSpPr>
          <p:spPr>
            <a:xfrm flipH="1">
              <a:off x="302683" y="39526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5" name="Прямая соединительная линия 924">
              <a:extLst>
                <a:ext uri="{FF2B5EF4-FFF2-40B4-BE49-F238E27FC236}">
                  <a16:creationId xmlns:a16="http://schemas.microsoft.com/office/drawing/2014/main" id="{6523E41F-3887-4CC8-8C49-2DDAEC3A3350}"/>
                </a:ext>
              </a:extLst>
            </p:cNvPr>
            <p:cNvCxnSpPr>
              <a:cxnSpLocks/>
            </p:cNvCxnSpPr>
            <p:nvPr/>
          </p:nvCxnSpPr>
          <p:spPr>
            <a:xfrm flipH="1">
              <a:off x="290877" y="394822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26" name="Прямая соединительная линия 925">
              <a:extLst>
                <a:ext uri="{FF2B5EF4-FFF2-40B4-BE49-F238E27FC236}">
                  <a16:creationId xmlns:a16="http://schemas.microsoft.com/office/drawing/2014/main" id="{152ED466-C98C-4CFE-9F65-DC61937619D2}"/>
                </a:ext>
              </a:extLst>
            </p:cNvPr>
            <p:cNvCxnSpPr>
              <a:cxnSpLocks/>
            </p:cNvCxnSpPr>
            <p:nvPr/>
          </p:nvCxnSpPr>
          <p:spPr>
            <a:xfrm flipH="1">
              <a:off x="280458" y="395584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27" name="Дуга 926">
              <a:extLst>
                <a:ext uri="{FF2B5EF4-FFF2-40B4-BE49-F238E27FC236}">
                  <a16:creationId xmlns:a16="http://schemas.microsoft.com/office/drawing/2014/main" id="{E0616153-9C1D-4112-8BD9-16910082BBDE}"/>
                </a:ext>
              </a:extLst>
            </p:cNvPr>
            <p:cNvSpPr/>
            <p:nvPr/>
          </p:nvSpPr>
          <p:spPr>
            <a:xfrm>
              <a:off x="-19966" y="3954891"/>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28" name="Дуга 927">
              <a:extLst>
                <a:ext uri="{FF2B5EF4-FFF2-40B4-BE49-F238E27FC236}">
                  <a16:creationId xmlns:a16="http://schemas.microsoft.com/office/drawing/2014/main" id="{4040BCF0-3AE3-48EC-AF77-45A316DD1697}"/>
                </a:ext>
              </a:extLst>
            </p:cNvPr>
            <p:cNvSpPr/>
            <p:nvPr/>
          </p:nvSpPr>
          <p:spPr>
            <a:xfrm>
              <a:off x="-22414" y="400172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29" name="Прямоугольник 928">
              <a:extLst>
                <a:ext uri="{FF2B5EF4-FFF2-40B4-BE49-F238E27FC236}">
                  <a16:creationId xmlns:a16="http://schemas.microsoft.com/office/drawing/2014/main" id="{88F21F7F-8A5E-4F5C-A287-6B3BAD18C327}"/>
                </a:ext>
              </a:extLst>
            </p:cNvPr>
            <p:cNvSpPr/>
            <p:nvPr/>
          </p:nvSpPr>
          <p:spPr>
            <a:xfrm>
              <a:off x="89801" y="40222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30" name="Прямоугольник 929">
              <a:extLst>
                <a:ext uri="{FF2B5EF4-FFF2-40B4-BE49-F238E27FC236}">
                  <a16:creationId xmlns:a16="http://schemas.microsoft.com/office/drawing/2014/main" id="{F4B99E7C-C365-485C-BFCB-7DA206362532}"/>
                </a:ext>
              </a:extLst>
            </p:cNvPr>
            <p:cNvSpPr/>
            <p:nvPr/>
          </p:nvSpPr>
          <p:spPr>
            <a:xfrm>
              <a:off x="273845" y="4104593"/>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31" name="Прямая соединительная линия 930">
              <a:extLst>
                <a:ext uri="{FF2B5EF4-FFF2-40B4-BE49-F238E27FC236}">
                  <a16:creationId xmlns:a16="http://schemas.microsoft.com/office/drawing/2014/main" id="{D08727A0-5009-4823-8198-EDB1E3DD35DE}"/>
                </a:ext>
              </a:extLst>
            </p:cNvPr>
            <p:cNvCxnSpPr>
              <a:cxnSpLocks/>
            </p:cNvCxnSpPr>
            <p:nvPr/>
          </p:nvCxnSpPr>
          <p:spPr>
            <a:xfrm flipH="1">
              <a:off x="340062"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2" name="Прямая соединительная линия 931">
              <a:extLst>
                <a:ext uri="{FF2B5EF4-FFF2-40B4-BE49-F238E27FC236}">
                  <a16:creationId xmlns:a16="http://schemas.microsoft.com/office/drawing/2014/main" id="{24BDCC30-4DE9-4180-A9A1-DDA3F64EAFED}"/>
                </a:ext>
              </a:extLst>
            </p:cNvPr>
            <p:cNvCxnSpPr>
              <a:cxnSpLocks/>
            </p:cNvCxnSpPr>
            <p:nvPr/>
          </p:nvCxnSpPr>
          <p:spPr>
            <a:xfrm flipH="1">
              <a:off x="333711"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3" name="Прямая соединительная линия 932">
              <a:extLst>
                <a:ext uri="{FF2B5EF4-FFF2-40B4-BE49-F238E27FC236}">
                  <a16:creationId xmlns:a16="http://schemas.microsoft.com/office/drawing/2014/main" id="{175EC7EE-406D-4D92-A80F-80B8943E8924}"/>
                </a:ext>
              </a:extLst>
            </p:cNvPr>
            <p:cNvCxnSpPr>
              <a:cxnSpLocks/>
            </p:cNvCxnSpPr>
            <p:nvPr/>
          </p:nvCxnSpPr>
          <p:spPr>
            <a:xfrm flipH="1">
              <a:off x="317837"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4" name="Прямая соединительная линия 933">
              <a:extLst>
                <a:ext uri="{FF2B5EF4-FFF2-40B4-BE49-F238E27FC236}">
                  <a16:creationId xmlns:a16="http://schemas.microsoft.com/office/drawing/2014/main" id="{013B9FF9-385A-402C-B895-C83C8946FC8B}"/>
                </a:ext>
              </a:extLst>
            </p:cNvPr>
            <p:cNvCxnSpPr>
              <a:cxnSpLocks/>
            </p:cNvCxnSpPr>
            <p:nvPr/>
          </p:nvCxnSpPr>
          <p:spPr>
            <a:xfrm flipH="1">
              <a:off x="311486"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5" name="Прямая соединительная линия 934">
              <a:extLst>
                <a:ext uri="{FF2B5EF4-FFF2-40B4-BE49-F238E27FC236}">
                  <a16:creationId xmlns:a16="http://schemas.microsoft.com/office/drawing/2014/main" id="{A4A898BA-957D-4451-A949-5EF67ED887CF}"/>
                </a:ext>
              </a:extLst>
            </p:cNvPr>
            <p:cNvCxnSpPr>
              <a:cxnSpLocks/>
            </p:cNvCxnSpPr>
            <p:nvPr/>
          </p:nvCxnSpPr>
          <p:spPr>
            <a:xfrm flipH="1">
              <a:off x="325081" y="410649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6" name="Прямая соединительная линия 935">
              <a:extLst>
                <a:ext uri="{FF2B5EF4-FFF2-40B4-BE49-F238E27FC236}">
                  <a16:creationId xmlns:a16="http://schemas.microsoft.com/office/drawing/2014/main" id="{65BB2304-5020-42D0-99DC-969B066B14AC}"/>
                </a:ext>
              </a:extLst>
            </p:cNvPr>
            <p:cNvCxnSpPr>
              <a:cxnSpLocks/>
            </p:cNvCxnSpPr>
            <p:nvPr/>
          </p:nvCxnSpPr>
          <p:spPr>
            <a:xfrm flipH="1">
              <a:off x="302683" y="410776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7" name="Прямая соединительная линия 936">
              <a:extLst>
                <a:ext uri="{FF2B5EF4-FFF2-40B4-BE49-F238E27FC236}">
                  <a16:creationId xmlns:a16="http://schemas.microsoft.com/office/drawing/2014/main" id="{DCB54D87-1F3A-4C99-A3CB-24D67187FF2D}"/>
                </a:ext>
              </a:extLst>
            </p:cNvPr>
            <p:cNvCxnSpPr>
              <a:cxnSpLocks/>
            </p:cNvCxnSpPr>
            <p:nvPr/>
          </p:nvCxnSpPr>
          <p:spPr>
            <a:xfrm flipH="1">
              <a:off x="290877" y="410332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38" name="Прямая соединительная линия 937">
              <a:extLst>
                <a:ext uri="{FF2B5EF4-FFF2-40B4-BE49-F238E27FC236}">
                  <a16:creationId xmlns:a16="http://schemas.microsoft.com/office/drawing/2014/main" id="{34694FDF-266E-4FE0-A017-2463EE47998D}"/>
                </a:ext>
              </a:extLst>
            </p:cNvPr>
            <p:cNvCxnSpPr>
              <a:cxnSpLocks/>
            </p:cNvCxnSpPr>
            <p:nvPr/>
          </p:nvCxnSpPr>
          <p:spPr>
            <a:xfrm flipH="1">
              <a:off x="280458" y="411094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39" name="Дуга 938">
              <a:extLst>
                <a:ext uri="{FF2B5EF4-FFF2-40B4-BE49-F238E27FC236}">
                  <a16:creationId xmlns:a16="http://schemas.microsoft.com/office/drawing/2014/main" id="{1D48A65F-B6E1-4B73-87EF-6F4C7D49D673}"/>
                </a:ext>
              </a:extLst>
            </p:cNvPr>
            <p:cNvSpPr/>
            <p:nvPr/>
          </p:nvSpPr>
          <p:spPr>
            <a:xfrm>
              <a:off x="-19966" y="4109993"/>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0" name="Дуга 939">
              <a:extLst>
                <a:ext uri="{FF2B5EF4-FFF2-40B4-BE49-F238E27FC236}">
                  <a16:creationId xmlns:a16="http://schemas.microsoft.com/office/drawing/2014/main" id="{8E01D1E1-F57C-4C59-AE6E-2B9A6917CBD8}"/>
                </a:ext>
              </a:extLst>
            </p:cNvPr>
            <p:cNvSpPr/>
            <p:nvPr/>
          </p:nvSpPr>
          <p:spPr>
            <a:xfrm>
              <a:off x="-22414" y="415682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41" name="Прямоугольник 940">
              <a:extLst>
                <a:ext uri="{FF2B5EF4-FFF2-40B4-BE49-F238E27FC236}">
                  <a16:creationId xmlns:a16="http://schemas.microsoft.com/office/drawing/2014/main" id="{2DB776CB-643D-4AFD-A1FF-D4CF05BF3B62}"/>
                </a:ext>
              </a:extLst>
            </p:cNvPr>
            <p:cNvSpPr/>
            <p:nvPr/>
          </p:nvSpPr>
          <p:spPr>
            <a:xfrm>
              <a:off x="89801" y="4177306"/>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42" name="Прямоугольник 941">
              <a:extLst>
                <a:ext uri="{FF2B5EF4-FFF2-40B4-BE49-F238E27FC236}">
                  <a16:creationId xmlns:a16="http://schemas.microsoft.com/office/drawing/2014/main" id="{108643F2-C6F8-4681-AB86-C0CECB6753A0}"/>
                </a:ext>
              </a:extLst>
            </p:cNvPr>
            <p:cNvSpPr/>
            <p:nvPr/>
          </p:nvSpPr>
          <p:spPr>
            <a:xfrm>
              <a:off x="273845" y="426835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43" name="Прямая соединительная линия 942">
              <a:extLst>
                <a:ext uri="{FF2B5EF4-FFF2-40B4-BE49-F238E27FC236}">
                  <a16:creationId xmlns:a16="http://schemas.microsoft.com/office/drawing/2014/main" id="{5AA8E628-155E-4505-AB08-31629892455D}"/>
                </a:ext>
              </a:extLst>
            </p:cNvPr>
            <p:cNvCxnSpPr>
              <a:cxnSpLocks/>
            </p:cNvCxnSpPr>
            <p:nvPr/>
          </p:nvCxnSpPr>
          <p:spPr>
            <a:xfrm flipH="1">
              <a:off x="340062"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4" name="Прямая соединительная линия 943">
              <a:extLst>
                <a:ext uri="{FF2B5EF4-FFF2-40B4-BE49-F238E27FC236}">
                  <a16:creationId xmlns:a16="http://schemas.microsoft.com/office/drawing/2014/main" id="{C51D0C6F-C6FE-46FB-A8AB-CF06666E9C7F}"/>
                </a:ext>
              </a:extLst>
            </p:cNvPr>
            <p:cNvCxnSpPr>
              <a:cxnSpLocks/>
            </p:cNvCxnSpPr>
            <p:nvPr/>
          </p:nvCxnSpPr>
          <p:spPr>
            <a:xfrm flipH="1">
              <a:off x="333711"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5" name="Прямая соединительная линия 944">
              <a:extLst>
                <a:ext uri="{FF2B5EF4-FFF2-40B4-BE49-F238E27FC236}">
                  <a16:creationId xmlns:a16="http://schemas.microsoft.com/office/drawing/2014/main" id="{815947CC-BA33-4081-9C10-654C7F914D99}"/>
                </a:ext>
              </a:extLst>
            </p:cNvPr>
            <p:cNvCxnSpPr>
              <a:cxnSpLocks/>
            </p:cNvCxnSpPr>
            <p:nvPr/>
          </p:nvCxnSpPr>
          <p:spPr>
            <a:xfrm flipH="1">
              <a:off x="317837"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6" name="Прямая соединительная линия 945">
              <a:extLst>
                <a:ext uri="{FF2B5EF4-FFF2-40B4-BE49-F238E27FC236}">
                  <a16:creationId xmlns:a16="http://schemas.microsoft.com/office/drawing/2014/main" id="{CA7E33A4-F275-4F44-B090-2DB310ED22C6}"/>
                </a:ext>
              </a:extLst>
            </p:cNvPr>
            <p:cNvCxnSpPr>
              <a:cxnSpLocks/>
            </p:cNvCxnSpPr>
            <p:nvPr/>
          </p:nvCxnSpPr>
          <p:spPr>
            <a:xfrm flipH="1">
              <a:off x="311486"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7" name="Прямая соединительная линия 946">
              <a:extLst>
                <a:ext uri="{FF2B5EF4-FFF2-40B4-BE49-F238E27FC236}">
                  <a16:creationId xmlns:a16="http://schemas.microsoft.com/office/drawing/2014/main" id="{38026594-B6C7-4524-A143-D7612DE26933}"/>
                </a:ext>
              </a:extLst>
            </p:cNvPr>
            <p:cNvCxnSpPr>
              <a:cxnSpLocks/>
            </p:cNvCxnSpPr>
            <p:nvPr/>
          </p:nvCxnSpPr>
          <p:spPr>
            <a:xfrm flipH="1">
              <a:off x="325081" y="427026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8" name="Прямая соединительная линия 947">
              <a:extLst>
                <a:ext uri="{FF2B5EF4-FFF2-40B4-BE49-F238E27FC236}">
                  <a16:creationId xmlns:a16="http://schemas.microsoft.com/office/drawing/2014/main" id="{280830CB-6C91-4EE3-91BF-D0F4EFA6A1BA}"/>
                </a:ext>
              </a:extLst>
            </p:cNvPr>
            <p:cNvCxnSpPr>
              <a:cxnSpLocks/>
            </p:cNvCxnSpPr>
            <p:nvPr/>
          </p:nvCxnSpPr>
          <p:spPr>
            <a:xfrm flipH="1">
              <a:off x="302683" y="42715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49" name="Прямая соединительная линия 948">
              <a:extLst>
                <a:ext uri="{FF2B5EF4-FFF2-40B4-BE49-F238E27FC236}">
                  <a16:creationId xmlns:a16="http://schemas.microsoft.com/office/drawing/2014/main" id="{B55F1C44-71E4-411C-8415-33E630068138}"/>
                </a:ext>
              </a:extLst>
            </p:cNvPr>
            <p:cNvCxnSpPr>
              <a:cxnSpLocks/>
            </p:cNvCxnSpPr>
            <p:nvPr/>
          </p:nvCxnSpPr>
          <p:spPr>
            <a:xfrm flipH="1">
              <a:off x="290877" y="426708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0" name="Прямая соединительная линия 949">
              <a:extLst>
                <a:ext uri="{FF2B5EF4-FFF2-40B4-BE49-F238E27FC236}">
                  <a16:creationId xmlns:a16="http://schemas.microsoft.com/office/drawing/2014/main" id="{043C001F-3E99-4EAA-8828-F99DFADEE16F}"/>
                </a:ext>
              </a:extLst>
            </p:cNvPr>
            <p:cNvCxnSpPr>
              <a:cxnSpLocks/>
            </p:cNvCxnSpPr>
            <p:nvPr/>
          </p:nvCxnSpPr>
          <p:spPr>
            <a:xfrm flipH="1">
              <a:off x="280458" y="427470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51" name="Дуга 950">
              <a:extLst>
                <a:ext uri="{FF2B5EF4-FFF2-40B4-BE49-F238E27FC236}">
                  <a16:creationId xmlns:a16="http://schemas.microsoft.com/office/drawing/2014/main" id="{2DC0743B-9080-4A0D-BDF0-F977D9609485}"/>
                </a:ext>
              </a:extLst>
            </p:cNvPr>
            <p:cNvSpPr/>
            <p:nvPr/>
          </p:nvSpPr>
          <p:spPr>
            <a:xfrm>
              <a:off x="-19966" y="427375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2" name="Дуга 951">
              <a:extLst>
                <a:ext uri="{FF2B5EF4-FFF2-40B4-BE49-F238E27FC236}">
                  <a16:creationId xmlns:a16="http://schemas.microsoft.com/office/drawing/2014/main" id="{7123BD84-4A13-42AB-A79A-ED0F275B8E67}"/>
                </a:ext>
              </a:extLst>
            </p:cNvPr>
            <p:cNvSpPr/>
            <p:nvPr/>
          </p:nvSpPr>
          <p:spPr>
            <a:xfrm>
              <a:off x="-22414" y="431820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53" name="Прямоугольник 952">
              <a:extLst>
                <a:ext uri="{FF2B5EF4-FFF2-40B4-BE49-F238E27FC236}">
                  <a16:creationId xmlns:a16="http://schemas.microsoft.com/office/drawing/2014/main" id="{87DE27F7-51B9-412E-8BDC-642B6F8343A3}"/>
                </a:ext>
              </a:extLst>
            </p:cNvPr>
            <p:cNvSpPr/>
            <p:nvPr/>
          </p:nvSpPr>
          <p:spPr>
            <a:xfrm>
              <a:off x="89801" y="434107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54" name="Прямоугольник 953">
              <a:extLst>
                <a:ext uri="{FF2B5EF4-FFF2-40B4-BE49-F238E27FC236}">
                  <a16:creationId xmlns:a16="http://schemas.microsoft.com/office/drawing/2014/main" id="{202307D3-4F14-4D07-B552-AB93CAF51BB4}"/>
                </a:ext>
              </a:extLst>
            </p:cNvPr>
            <p:cNvSpPr/>
            <p:nvPr/>
          </p:nvSpPr>
          <p:spPr>
            <a:xfrm>
              <a:off x="273845" y="4423460"/>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55" name="Прямая соединительная линия 954">
              <a:extLst>
                <a:ext uri="{FF2B5EF4-FFF2-40B4-BE49-F238E27FC236}">
                  <a16:creationId xmlns:a16="http://schemas.microsoft.com/office/drawing/2014/main" id="{F0E426C5-E068-46D9-9AF8-C029F12163F2}"/>
                </a:ext>
              </a:extLst>
            </p:cNvPr>
            <p:cNvCxnSpPr>
              <a:cxnSpLocks/>
            </p:cNvCxnSpPr>
            <p:nvPr/>
          </p:nvCxnSpPr>
          <p:spPr>
            <a:xfrm flipH="1">
              <a:off x="340062"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6" name="Прямая соединительная линия 955">
              <a:extLst>
                <a:ext uri="{FF2B5EF4-FFF2-40B4-BE49-F238E27FC236}">
                  <a16:creationId xmlns:a16="http://schemas.microsoft.com/office/drawing/2014/main" id="{298F41E8-B5D5-443D-8797-C0DC3F25DDEC}"/>
                </a:ext>
              </a:extLst>
            </p:cNvPr>
            <p:cNvCxnSpPr>
              <a:cxnSpLocks/>
            </p:cNvCxnSpPr>
            <p:nvPr/>
          </p:nvCxnSpPr>
          <p:spPr>
            <a:xfrm flipH="1">
              <a:off x="333711"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7" name="Прямая соединительная линия 956">
              <a:extLst>
                <a:ext uri="{FF2B5EF4-FFF2-40B4-BE49-F238E27FC236}">
                  <a16:creationId xmlns:a16="http://schemas.microsoft.com/office/drawing/2014/main" id="{F04CA634-F9E6-496D-8723-E20EBD4C7888}"/>
                </a:ext>
              </a:extLst>
            </p:cNvPr>
            <p:cNvCxnSpPr>
              <a:cxnSpLocks/>
            </p:cNvCxnSpPr>
            <p:nvPr/>
          </p:nvCxnSpPr>
          <p:spPr>
            <a:xfrm flipH="1">
              <a:off x="317837"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8" name="Прямая соединительная линия 957">
              <a:extLst>
                <a:ext uri="{FF2B5EF4-FFF2-40B4-BE49-F238E27FC236}">
                  <a16:creationId xmlns:a16="http://schemas.microsoft.com/office/drawing/2014/main" id="{D73A3453-758B-4571-BFD7-35392C1C27A5}"/>
                </a:ext>
              </a:extLst>
            </p:cNvPr>
            <p:cNvCxnSpPr>
              <a:cxnSpLocks/>
            </p:cNvCxnSpPr>
            <p:nvPr/>
          </p:nvCxnSpPr>
          <p:spPr>
            <a:xfrm flipH="1">
              <a:off x="311486"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59" name="Прямая соединительная линия 958">
              <a:extLst>
                <a:ext uri="{FF2B5EF4-FFF2-40B4-BE49-F238E27FC236}">
                  <a16:creationId xmlns:a16="http://schemas.microsoft.com/office/drawing/2014/main" id="{42BAA975-6F3B-42B7-9149-0775438C9831}"/>
                </a:ext>
              </a:extLst>
            </p:cNvPr>
            <p:cNvCxnSpPr>
              <a:cxnSpLocks/>
            </p:cNvCxnSpPr>
            <p:nvPr/>
          </p:nvCxnSpPr>
          <p:spPr>
            <a:xfrm flipH="1">
              <a:off x="325081" y="442536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0" name="Прямая соединительная линия 959">
              <a:extLst>
                <a:ext uri="{FF2B5EF4-FFF2-40B4-BE49-F238E27FC236}">
                  <a16:creationId xmlns:a16="http://schemas.microsoft.com/office/drawing/2014/main" id="{BBE3C345-94A8-4D9E-8615-33D1482A40DA}"/>
                </a:ext>
              </a:extLst>
            </p:cNvPr>
            <p:cNvCxnSpPr>
              <a:cxnSpLocks/>
            </p:cNvCxnSpPr>
            <p:nvPr/>
          </p:nvCxnSpPr>
          <p:spPr>
            <a:xfrm flipH="1">
              <a:off x="302683" y="442663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1" name="Прямая соединительная линия 960">
              <a:extLst>
                <a:ext uri="{FF2B5EF4-FFF2-40B4-BE49-F238E27FC236}">
                  <a16:creationId xmlns:a16="http://schemas.microsoft.com/office/drawing/2014/main" id="{2DFF2BBA-4F52-4E48-A2E6-31AACCCE8F53}"/>
                </a:ext>
              </a:extLst>
            </p:cNvPr>
            <p:cNvCxnSpPr>
              <a:cxnSpLocks/>
            </p:cNvCxnSpPr>
            <p:nvPr/>
          </p:nvCxnSpPr>
          <p:spPr>
            <a:xfrm flipH="1">
              <a:off x="290877" y="442219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2" name="Прямая соединительная линия 961">
              <a:extLst>
                <a:ext uri="{FF2B5EF4-FFF2-40B4-BE49-F238E27FC236}">
                  <a16:creationId xmlns:a16="http://schemas.microsoft.com/office/drawing/2014/main" id="{476D678C-69F3-4203-88EB-725569505DD1}"/>
                </a:ext>
              </a:extLst>
            </p:cNvPr>
            <p:cNvCxnSpPr>
              <a:cxnSpLocks/>
            </p:cNvCxnSpPr>
            <p:nvPr/>
          </p:nvCxnSpPr>
          <p:spPr>
            <a:xfrm flipH="1">
              <a:off x="280458" y="442981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63" name="Дуга 962">
              <a:extLst>
                <a:ext uri="{FF2B5EF4-FFF2-40B4-BE49-F238E27FC236}">
                  <a16:creationId xmlns:a16="http://schemas.microsoft.com/office/drawing/2014/main" id="{D5E13B67-4A90-4CDE-8FDB-F2B4FBB58400}"/>
                </a:ext>
              </a:extLst>
            </p:cNvPr>
            <p:cNvSpPr/>
            <p:nvPr/>
          </p:nvSpPr>
          <p:spPr>
            <a:xfrm>
              <a:off x="-19966" y="4428860"/>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4" name="Дуга 963">
              <a:extLst>
                <a:ext uri="{FF2B5EF4-FFF2-40B4-BE49-F238E27FC236}">
                  <a16:creationId xmlns:a16="http://schemas.microsoft.com/office/drawing/2014/main" id="{935FFCD7-7C01-4E9E-8383-F3B55A224F7B}"/>
                </a:ext>
              </a:extLst>
            </p:cNvPr>
            <p:cNvSpPr/>
            <p:nvPr/>
          </p:nvSpPr>
          <p:spPr>
            <a:xfrm>
              <a:off x="-22414" y="447331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65" name="Прямоугольник 964">
              <a:extLst>
                <a:ext uri="{FF2B5EF4-FFF2-40B4-BE49-F238E27FC236}">
                  <a16:creationId xmlns:a16="http://schemas.microsoft.com/office/drawing/2014/main" id="{79D711DB-CDFD-4DB8-88DD-AC68744D0499}"/>
                </a:ext>
              </a:extLst>
            </p:cNvPr>
            <p:cNvSpPr/>
            <p:nvPr/>
          </p:nvSpPr>
          <p:spPr>
            <a:xfrm>
              <a:off x="89801" y="4496173"/>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66" name="Прямоугольник 965">
              <a:extLst>
                <a:ext uri="{FF2B5EF4-FFF2-40B4-BE49-F238E27FC236}">
                  <a16:creationId xmlns:a16="http://schemas.microsoft.com/office/drawing/2014/main" id="{E3DE269F-35B5-4081-8494-C4AAD3C41518}"/>
                </a:ext>
              </a:extLst>
            </p:cNvPr>
            <p:cNvSpPr/>
            <p:nvPr/>
          </p:nvSpPr>
          <p:spPr>
            <a:xfrm>
              <a:off x="273845" y="4587225"/>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67" name="Прямая соединительная линия 966">
              <a:extLst>
                <a:ext uri="{FF2B5EF4-FFF2-40B4-BE49-F238E27FC236}">
                  <a16:creationId xmlns:a16="http://schemas.microsoft.com/office/drawing/2014/main" id="{7CCA9003-C67B-40C5-9ADD-5791B11C699A}"/>
                </a:ext>
              </a:extLst>
            </p:cNvPr>
            <p:cNvCxnSpPr>
              <a:cxnSpLocks/>
            </p:cNvCxnSpPr>
            <p:nvPr/>
          </p:nvCxnSpPr>
          <p:spPr>
            <a:xfrm flipH="1">
              <a:off x="340062"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8" name="Прямая соединительная линия 967">
              <a:extLst>
                <a:ext uri="{FF2B5EF4-FFF2-40B4-BE49-F238E27FC236}">
                  <a16:creationId xmlns:a16="http://schemas.microsoft.com/office/drawing/2014/main" id="{6CB37A4D-2288-4236-8D1F-EAC539F39CC1}"/>
                </a:ext>
              </a:extLst>
            </p:cNvPr>
            <p:cNvCxnSpPr>
              <a:cxnSpLocks/>
            </p:cNvCxnSpPr>
            <p:nvPr/>
          </p:nvCxnSpPr>
          <p:spPr>
            <a:xfrm flipH="1">
              <a:off x="333711"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69" name="Прямая соединительная линия 968">
              <a:extLst>
                <a:ext uri="{FF2B5EF4-FFF2-40B4-BE49-F238E27FC236}">
                  <a16:creationId xmlns:a16="http://schemas.microsoft.com/office/drawing/2014/main" id="{5508761A-4579-4FBE-9928-C04E03E2969A}"/>
                </a:ext>
              </a:extLst>
            </p:cNvPr>
            <p:cNvCxnSpPr>
              <a:cxnSpLocks/>
            </p:cNvCxnSpPr>
            <p:nvPr/>
          </p:nvCxnSpPr>
          <p:spPr>
            <a:xfrm flipH="1">
              <a:off x="317837"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0" name="Прямая соединительная линия 969">
              <a:extLst>
                <a:ext uri="{FF2B5EF4-FFF2-40B4-BE49-F238E27FC236}">
                  <a16:creationId xmlns:a16="http://schemas.microsoft.com/office/drawing/2014/main" id="{7FBF2B5B-CD18-4BBA-8E2E-288457EC4372}"/>
                </a:ext>
              </a:extLst>
            </p:cNvPr>
            <p:cNvCxnSpPr>
              <a:cxnSpLocks/>
            </p:cNvCxnSpPr>
            <p:nvPr/>
          </p:nvCxnSpPr>
          <p:spPr>
            <a:xfrm flipH="1">
              <a:off x="311486"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1" name="Прямая соединительная линия 970">
              <a:extLst>
                <a:ext uri="{FF2B5EF4-FFF2-40B4-BE49-F238E27FC236}">
                  <a16:creationId xmlns:a16="http://schemas.microsoft.com/office/drawing/2014/main" id="{13DADC60-2740-411C-ABC6-04935F018D0C}"/>
                </a:ext>
              </a:extLst>
            </p:cNvPr>
            <p:cNvCxnSpPr>
              <a:cxnSpLocks/>
            </p:cNvCxnSpPr>
            <p:nvPr/>
          </p:nvCxnSpPr>
          <p:spPr>
            <a:xfrm flipH="1">
              <a:off x="325081" y="458913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2" name="Прямая соединительная линия 971">
              <a:extLst>
                <a:ext uri="{FF2B5EF4-FFF2-40B4-BE49-F238E27FC236}">
                  <a16:creationId xmlns:a16="http://schemas.microsoft.com/office/drawing/2014/main" id="{789FD951-4CCC-4655-8E01-46BBE0B77F9C}"/>
                </a:ext>
              </a:extLst>
            </p:cNvPr>
            <p:cNvCxnSpPr>
              <a:cxnSpLocks/>
            </p:cNvCxnSpPr>
            <p:nvPr/>
          </p:nvCxnSpPr>
          <p:spPr>
            <a:xfrm flipH="1">
              <a:off x="302683" y="4590400"/>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3" name="Прямая соединительная линия 972">
              <a:extLst>
                <a:ext uri="{FF2B5EF4-FFF2-40B4-BE49-F238E27FC236}">
                  <a16:creationId xmlns:a16="http://schemas.microsoft.com/office/drawing/2014/main" id="{E41909D0-79FD-4A5D-8271-91CB6F5F4939}"/>
                </a:ext>
              </a:extLst>
            </p:cNvPr>
            <p:cNvCxnSpPr>
              <a:cxnSpLocks/>
            </p:cNvCxnSpPr>
            <p:nvPr/>
          </p:nvCxnSpPr>
          <p:spPr>
            <a:xfrm flipH="1">
              <a:off x="290877" y="458595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74" name="Прямая соединительная линия 973">
              <a:extLst>
                <a:ext uri="{FF2B5EF4-FFF2-40B4-BE49-F238E27FC236}">
                  <a16:creationId xmlns:a16="http://schemas.microsoft.com/office/drawing/2014/main" id="{7E99DCF3-6E0A-481D-9D41-092F799A4CC8}"/>
                </a:ext>
              </a:extLst>
            </p:cNvPr>
            <p:cNvCxnSpPr>
              <a:cxnSpLocks/>
            </p:cNvCxnSpPr>
            <p:nvPr/>
          </p:nvCxnSpPr>
          <p:spPr>
            <a:xfrm flipH="1">
              <a:off x="280458" y="4593575"/>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75" name="Дуга 974">
              <a:extLst>
                <a:ext uri="{FF2B5EF4-FFF2-40B4-BE49-F238E27FC236}">
                  <a16:creationId xmlns:a16="http://schemas.microsoft.com/office/drawing/2014/main" id="{E29B274E-ED73-4203-B28D-C0B76CC10E5D}"/>
                </a:ext>
              </a:extLst>
            </p:cNvPr>
            <p:cNvSpPr/>
            <p:nvPr/>
          </p:nvSpPr>
          <p:spPr>
            <a:xfrm>
              <a:off x="-19966" y="4592625"/>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6" name="Дуга 975">
              <a:extLst>
                <a:ext uri="{FF2B5EF4-FFF2-40B4-BE49-F238E27FC236}">
                  <a16:creationId xmlns:a16="http://schemas.microsoft.com/office/drawing/2014/main" id="{7FAFA6AC-C202-47BF-A24F-FE61022F694E}"/>
                </a:ext>
              </a:extLst>
            </p:cNvPr>
            <p:cNvSpPr/>
            <p:nvPr/>
          </p:nvSpPr>
          <p:spPr>
            <a:xfrm>
              <a:off x="-22414" y="4639457"/>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77" name="Прямоугольник 976">
              <a:extLst>
                <a:ext uri="{FF2B5EF4-FFF2-40B4-BE49-F238E27FC236}">
                  <a16:creationId xmlns:a16="http://schemas.microsoft.com/office/drawing/2014/main" id="{52DDDC2F-931D-4F79-A64E-C6212CED87C9}"/>
                </a:ext>
              </a:extLst>
            </p:cNvPr>
            <p:cNvSpPr/>
            <p:nvPr/>
          </p:nvSpPr>
          <p:spPr>
            <a:xfrm>
              <a:off x="89801" y="4659938"/>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78" name="Прямоугольник 977">
              <a:extLst>
                <a:ext uri="{FF2B5EF4-FFF2-40B4-BE49-F238E27FC236}">
                  <a16:creationId xmlns:a16="http://schemas.microsoft.com/office/drawing/2014/main" id="{B9214505-C65D-4847-95FB-D4021BBD300D}"/>
                </a:ext>
              </a:extLst>
            </p:cNvPr>
            <p:cNvSpPr/>
            <p:nvPr/>
          </p:nvSpPr>
          <p:spPr>
            <a:xfrm>
              <a:off x="273845" y="474232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79" name="Прямая соединительная линия 978">
              <a:extLst>
                <a:ext uri="{FF2B5EF4-FFF2-40B4-BE49-F238E27FC236}">
                  <a16:creationId xmlns:a16="http://schemas.microsoft.com/office/drawing/2014/main" id="{36784FE1-1FF1-4683-8739-8B17A19D173C}"/>
                </a:ext>
              </a:extLst>
            </p:cNvPr>
            <p:cNvCxnSpPr>
              <a:cxnSpLocks/>
            </p:cNvCxnSpPr>
            <p:nvPr/>
          </p:nvCxnSpPr>
          <p:spPr>
            <a:xfrm flipH="1">
              <a:off x="340062"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0" name="Прямая соединительная линия 979">
              <a:extLst>
                <a:ext uri="{FF2B5EF4-FFF2-40B4-BE49-F238E27FC236}">
                  <a16:creationId xmlns:a16="http://schemas.microsoft.com/office/drawing/2014/main" id="{E15DB6F2-1BEC-4FC7-A9BD-CD051F490A05}"/>
                </a:ext>
              </a:extLst>
            </p:cNvPr>
            <p:cNvCxnSpPr>
              <a:cxnSpLocks/>
            </p:cNvCxnSpPr>
            <p:nvPr/>
          </p:nvCxnSpPr>
          <p:spPr>
            <a:xfrm flipH="1">
              <a:off x="333711"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1" name="Прямая соединительная линия 980">
              <a:extLst>
                <a:ext uri="{FF2B5EF4-FFF2-40B4-BE49-F238E27FC236}">
                  <a16:creationId xmlns:a16="http://schemas.microsoft.com/office/drawing/2014/main" id="{6DD1D08C-C64A-4681-A0AF-7DF2D9C601EA}"/>
                </a:ext>
              </a:extLst>
            </p:cNvPr>
            <p:cNvCxnSpPr>
              <a:cxnSpLocks/>
            </p:cNvCxnSpPr>
            <p:nvPr/>
          </p:nvCxnSpPr>
          <p:spPr>
            <a:xfrm flipH="1">
              <a:off x="317837"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2" name="Прямая соединительная линия 981">
              <a:extLst>
                <a:ext uri="{FF2B5EF4-FFF2-40B4-BE49-F238E27FC236}">
                  <a16:creationId xmlns:a16="http://schemas.microsoft.com/office/drawing/2014/main" id="{F45B2A94-A7F9-4B68-88AE-4147C8B82ACB}"/>
                </a:ext>
              </a:extLst>
            </p:cNvPr>
            <p:cNvCxnSpPr>
              <a:cxnSpLocks/>
            </p:cNvCxnSpPr>
            <p:nvPr/>
          </p:nvCxnSpPr>
          <p:spPr>
            <a:xfrm flipH="1">
              <a:off x="311486"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3" name="Прямая соединительная линия 982">
              <a:extLst>
                <a:ext uri="{FF2B5EF4-FFF2-40B4-BE49-F238E27FC236}">
                  <a16:creationId xmlns:a16="http://schemas.microsoft.com/office/drawing/2014/main" id="{74D1659F-EAE8-42F0-AC36-546E368E6CD3}"/>
                </a:ext>
              </a:extLst>
            </p:cNvPr>
            <p:cNvCxnSpPr>
              <a:cxnSpLocks/>
            </p:cNvCxnSpPr>
            <p:nvPr/>
          </p:nvCxnSpPr>
          <p:spPr>
            <a:xfrm flipH="1">
              <a:off x="325081" y="47442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4" name="Прямая соединительная линия 983">
              <a:extLst>
                <a:ext uri="{FF2B5EF4-FFF2-40B4-BE49-F238E27FC236}">
                  <a16:creationId xmlns:a16="http://schemas.microsoft.com/office/drawing/2014/main" id="{992FFF13-1DCC-499C-AA26-0F527B4A6E11}"/>
                </a:ext>
              </a:extLst>
            </p:cNvPr>
            <p:cNvCxnSpPr>
              <a:cxnSpLocks/>
            </p:cNvCxnSpPr>
            <p:nvPr/>
          </p:nvCxnSpPr>
          <p:spPr>
            <a:xfrm flipH="1">
              <a:off x="302683" y="474550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5" name="Прямая соединительная линия 984">
              <a:extLst>
                <a:ext uri="{FF2B5EF4-FFF2-40B4-BE49-F238E27FC236}">
                  <a16:creationId xmlns:a16="http://schemas.microsoft.com/office/drawing/2014/main" id="{D38F0CB4-F51A-42D5-A3E4-C90DC678153F}"/>
                </a:ext>
              </a:extLst>
            </p:cNvPr>
            <p:cNvCxnSpPr>
              <a:cxnSpLocks/>
            </p:cNvCxnSpPr>
            <p:nvPr/>
          </p:nvCxnSpPr>
          <p:spPr>
            <a:xfrm flipH="1">
              <a:off x="290877" y="474105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86" name="Прямая соединительная линия 985">
              <a:extLst>
                <a:ext uri="{FF2B5EF4-FFF2-40B4-BE49-F238E27FC236}">
                  <a16:creationId xmlns:a16="http://schemas.microsoft.com/office/drawing/2014/main" id="{746F7603-3C47-4244-9DA2-4AA32DDE949A}"/>
                </a:ext>
              </a:extLst>
            </p:cNvPr>
            <p:cNvCxnSpPr>
              <a:cxnSpLocks/>
            </p:cNvCxnSpPr>
            <p:nvPr/>
          </p:nvCxnSpPr>
          <p:spPr>
            <a:xfrm flipH="1">
              <a:off x="280458" y="474867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87" name="Дуга 986">
              <a:extLst>
                <a:ext uri="{FF2B5EF4-FFF2-40B4-BE49-F238E27FC236}">
                  <a16:creationId xmlns:a16="http://schemas.microsoft.com/office/drawing/2014/main" id="{90C3AF48-5975-47FF-9278-7A3EFDFEF4A6}"/>
                </a:ext>
              </a:extLst>
            </p:cNvPr>
            <p:cNvSpPr/>
            <p:nvPr/>
          </p:nvSpPr>
          <p:spPr>
            <a:xfrm>
              <a:off x="-19966" y="4747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88" name="Дуга 987">
              <a:extLst>
                <a:ext uri="{FF2B5EF4-FFF2-40B4-BE49-F238E27FC236}">
                  <a16:creationId xmlns:a16="http://schemas.microsoft.com/office/drawing/2014/main" id="{224C47B6-1306-4A33-8967-8FB796EFF935}"/>
                </a:ext>
              </a:extLst>
            </p:cNvPr>
            <p:cNvSpPr/>
            <p:nvPr/>
          </p:nvSpPr>
          <p:spPr>
            <a:xfrm>
              <a:off x="-22414" y="479455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989" name="Прямоугольник 988">
              <a:extLst>
                <a:ext uri="{FF2B5EF4-FFF2-40B4-BE49-F238E27FC236}">
                  <a16:creationId xmlns:a16="http://schemas.microsoft.com/office/drawing/2014/main" id="{146AB743-0844-4A12-B9F6-3B22F61088E8}"/>
                </a:ext>
              </a:extLst>
            </p:cNvPr>
            <p:cNvSpPr/>
            <p:nvPr/>
          </p:nvSpPr>
          <p:spPr>
            <a:xfrm>
              <a:off x="89801" y="481504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990" name="Прямоугольник 989">
              <a:extLst>
                <a:ext uri="{FF2B5EF4-FFF2-40B4-BE49-F238E27FC236}">
                  <a16:creationId xmlns:a16="http://schemas.microsoft.com/office/drawing/2014/main" id="{485A3430-4837-4CBF-96F5-0A202DD26D53}"/>
                </a:ext>
              </a:extLst>
            </p:cNvPr>
            <p:cNvSpPr/>
            <p:nvPr/>
          </p:nvSpPr>
          <p:spPr>
            <a:xfrm>
              <a:off x="273845" y="49060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991" name="Прямая соединительная линия 990">
              <a:extLst>
                <a:ext uri="{FF2B5EF4-FFF2-40B4-BE49-F238E27FC236}">
                  <a16:creationId xmlns:a16="http://schemas.microsoft.com/office/drawing/2014/main" id="{8801D0DD-28DC-4725-9782-59428183DB40}"/>
                </a:ext>
              </a:extLst>
            </p:cNvPr>
            <p:cNvCxnSpPr>
              <a:cxnSpLocks/>
            </p:cNvCxnSpPr>
            <p:nvPr/>
          </p:nvCxnSpPr>
          <p:spPr>
            <a:xfrm flipH="1">
              <a:off x="340062"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2" name="Прямая соединительная линия 991">
              <a:extLst>
                <a:ext uri="{FF2B5EF4-FFF2-40B4-BE49-F238E27FC236}">
                  <a16:creationId xmlns:a16="http://schemas.microsoft.com/office/drawing/2014/main" id="{534628DE-266B-4526-9161-AFA5C5EC898A}"/>
                </a:ext>
              </a:extLst>
            </p:cNvPr>
            <p:cNvCxnSpPr>
              <a:cxnSpLocks/>
            </p:cNvCxnSpPr>
            <p:nvPr/>
          </p:nvCxnSpPr>
          <p:spPr>
            <a:xfrm flipH="1">
              <a:off x="333711"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3" name="Прямая соединительная линия 992">
              <a:extLst>
                <a:ext uri="{FF2B5EF4-FFF2-40B4-BE49-F238E27FC236}">
                  <a16:creationId xmlns:a16="http://schemas.microsoft.com/office/drawing/2014/main" id="{22E7B3C0-744D-4A47-8503-C3DC2CD02A30}"/>
                </a:ext>
              </a:extLst>
            </p:cNvPr>
            <p:cNvCxnSpPr>
              <a:cxnSpLocks/>
            </p:cNvCxnSpPr>
            <p:nvPr/>
          </p:nvCxnSpPr>
          <p:spPr>
            <a:xfrm flipH="1">
              <a:off x="317837"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4" name="Прямая соединительная линия 993">
              <a:extLst>
                <a:ext uri="{FF2B5EF4-FFF2-40B4-BE49-F238E27FC236}">
                  <a16:creationId xmlns:a16="http://schemas.microsoft.com/office/drawing/2014/main" id="{87F71BB8-AB2C-47E0-AFD2-54E019DC0FBF}"/>
                </a:ext>
              </a:extLst>
            </p:cNvPr>
            <p:cNvCxnSpPr>
              <a:cxnSpLocks/>
            </p:cNvCxnSpPr>
            <p:nvPr/>
          </p:nvCxnSpPr>
          <p:spPr>
            <a:xfrm flipH="1">
              <a:off x="311486"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5" name="Прямая соединительная линия 994">
              <a:extLst>
                <a:ext uri="{FF2B5EF4-FFF2-40B4-BE49-F238E27FC236}">
                  <a16:creationId xmlns:a16="http://schemas.microsoft.com/office/drawing/2014/main" id="{1A5A4572-A4C8-47B1-8BA6-6B7156ED2DFE}"/>
                </a:ext>
              </a:extLst>
            </p:cNvPr>
            <p:cNvCxnSpPr>
              <a:cxnSpLocks/>
            </p:cNvCxnSpPr>
            <p:nvPr/>
          </p:nvCxnSpPr>
          <p:spPr>
            <a:xfrm flipH="1">
              <a:off x="325081" y="49079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6" name="Прямая соединительная линия 995">
              <a:extLst>
                <a:ext uri="{FF2B5EF4-FFF2-40B4-BE49-F238E27FC236}">
                  <a16:creationId xmlns:a16="http://schemas.microsoft.com/office/drawing/2014/main" id="{CE85DC7B-8689-4387-9ABF-4B2345330EDC}"/>
                </a:ext>
              </a:extLst>
            </p:cNvPr>
            <p:cNvCxnSpPr>
              <a:cxnSpLocks/>
            </p:cNvCxnSpPr>
            <p:nvPr/>
          </p:nvCxnSpPr>
          <p:spPr>
            <a:xfrm flipH="1">
              <a:off x="302683" y="49092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7" name="Прямая соединительная линия 996">
              <a:extLst>
                <a:ext uri="{FF2B5EF4-FFF2-40B4-BE49-F238E27FC236}">
                  <a16:creationId xmlns:a16="http://schemas.microsoft.com/office/drawing/2014/main" id="{F5A1F87F-F320-4B37-9EB9-EB03332C3EB2}"/>
                </a:ext>
              </a:extLst>
            </p:cNvPr>
            <p:cNvCxnSpPr>
              <a:cxnSpLocks/>
            </p:cNvCxnSpPr>
            <p:nvPr/>
          </p:nvCxnSpPr>
          <p:spPr>
            <a:xfrm flipH="1">
              <a:off x="290877" y="49048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998" name="Прямая соединительная линия 997">
              <a:extLst>
                <a:ext uri="{FF2B5EF4-FFF2-40B4-BE49-F238E27FC236}">
                  <a16:creationId xmlns:a16="http://schemas.microsoft.com/office/drawing/2014/main" id="{6DF161CD-C680-4ECF-9CAF-28C8AD859EBA}"/>
                </a:ext>
              </a:extLst>
            </p:cNvPr>
            <p:cNvCxnSpPr>
              <a:cxnSpLocks/>
            </p:cNvCxnSpPr>
            <p:nvPr/>
          </p:nvCxnSpPr>
          <p:spPr>
            <a:xfrm flipH="1">
              <a:off x="280458" y="49124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999" name="Дуга 998">
              <a:extLst>
                <a:ext uri="{FF2B5EF4-FFF2-40B4-BE49-F238E27FC236}">
                  <a16:creationId xmlns:a16="http://schemas.microsoft.com/office/drawing/2014/main" id="{0E71FA45-8DFA-4133-AFF1-1CDE48C6EE1E}"/>
                </a:ext>
              </a:extLst>
            </p:cNvPr>
            <p:cNvSpPr/>
            <p:nvPr/>
          </p:nvSpPr>
          <p:spPr>
            <a:xfrm>
              <a:off x="-19966" y="4911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0" name="Дуга 999">
              <a:extLst>
                <a:ext uri="{FF2B5EF4-FFF2-40B4-BE49-F238E27FC236}">
                  <a16:creationId xmlns:a16="http://schemas.microsoft.com/office/drawing/2014/main" id="{2283B233-43AA-45BC-AF78-786048C09CA4}"/>
                </a:ext>
              </a:extLst>
            </p:cNvPr>
            <p:cNvSpPr/>
            <p:nvPr/>
          </p:nvSpPr>
          <p:spPr>
            <a:xfrm>
              <a:off x="-22414" y="49559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01" name="Прямоугольник 1000">
              <a:extLst>
                <a:ext uri="{FF2B5EF4-FFF2-40B4-BE49-F238E27FC236}">
                  <a16:creationId xmlns:a16="http://schemas.microsoft.com/office/drawing/2014/main" id="{0E05BE21-4DDC-41D6-953A-D84A992DB139}"/>
                </a:ext>
              </a:extLst>
            </p:cNvPr>
            <p:cNvSpPr/>
            <p:nvPr/>
          </p:nvSpPr>
          <p:spPr>
            <a:xfrm>
              <a:off x="89801" y="49788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02" name="Прямоугольник 1001">
              <a:extLst>
                <a:ext uri="{FF2B5EF4-FFF2-40B4-BE49-F238E27FC236}">
                  <a16:creationId xmlns:a16="http://schemas.microsoft.com/office/drawing/2014/main" id="{CF39E1FA-4961-48CA-87BD-4DB4AF58DD94}"/>
                </a:ext>
              </a:extLst>
            </p:cNvPr>
            <p:cNvSpPr/>
            <p:nvPr/>
          </p:nvSpPr>
          <p:spPr>
            <a:xfrm>
              <a:off x="273845" y="50611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03" name="Прямая соединительная линия 1002">
              <a:extLst>
                <a:ext uri="{FF2B5EF4-FFF2-40B4-BE49-F238E27FC236}">
                  <a16:creationId xmlns:a16="http://schemas.microsoft.com/office/drawing/2014/main" id="{0ED0199D-48D3-490E-B8C4-39C7096B982D}"/>
                </a:ext>
              </a:extLst>
            </p:cNvPr>
            <p:cNvCxnSpPr>
              <a:cxnSpLocks/>
            </p:cNvCxnSpPr>
            <p:nvPr/>
          </p:nvCxnSpPr>
          <p:spPr>
            <a:xfrm flipH="1">
              <a:off x="340062"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4" name="Прямая соединительная линия 1003">
              <a:extLst>
                <a:ext uri="{FF2B5EF4-FFF2-40B4-BE49-F238E27FC236}">
                  <a16:creationId xmlns:a16="http://schemas.microsoft.com/office/drawing/2014/main" id="{8CB51829-480B-4971-968D-82503B984FC9}"/>
                </a:ext>
              </a:extLst>
            </p:cNvPr>
            <p:cNvCxnSpPr>
              <a:cxnSpLocks/>
            </p:cNvCxnSpPr>
            <p:nvPr/>
          </p:nvCxnSpPr>
          <p:spPr>
            <a:xfrm flipH="1">
              <a:off x="333711"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5" name="Прямая соединительная линия 1004">
              <a:extLst>
                <a:ext uri="{FF2B5EF4-FFF2-40B4-BE49-F238E27FC236}">
                  <a16:creationId xmlns:a16="http://schemas.microsoft.com/office/drawing/2014/main" id="{04B4675D-D409-4F30-AFE9-C32D80C0BC46}"/>
                </a:ext>
              </a:extLst>
            </p:cNvPr>
            <p:cNvCxnSpPr>
              <a:cxnSpLocks/>
            </p:cNvCxnSpPr>
            <p:nvPr/>
          </p:nvCxnSpPr>
          <p:spPr>
            <a:xfrm flipH="1">
              <a:off x="317837"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6" name="Прямая соединительная линия 1005">
              <a:extLst>
                <a:ext uri="{FF2B5EF4-FFF2-40B4-BE49-F238E27FC236}">
                  <a16:creationId xmlns:a16="http://schemas.microsoft.com/office/drawing/2014/main" id="{7622910D-380E-482B-9DA7-D9635E8741BC}"/>
                </a:ext>
              </a:extLst>
            </p:cNvPr>
            <p:cNvCxnSpPr>
              <a:cxnSpLocks/>
            </p:cNvCxnSpPr>
            <p:nvPr/>
          </p:nvCxnSpPr>
          <p:spPr>
            <a:xfrm flipH="1">
              <a:off x="311486"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7" name="Прямая соединительная линия 1006">
              <a:extLst>
                <a:ext uri="{FF2B5EF4-FFF2-40B4-BE49-F238E27FC236}">
                  <a16:creationId xmlns:a16="http://schemas.microsoft.com/office/drawing/2014/main" id="{A61A9CFE-5338-460D-A0B1-6FFFF883C85A}"/>
                </a:ext>
              </a:extLst>
            </p:cNvPr>
            <p:cNvCxnSpPr>
              <a:cxnSpLocks/>
            </p:cNvCxnSpPr>
            <p:nvPr/>
          </p:nvCxnSpPr>
          <p:spPr>
            <a:xfrm flipH="1">
              <a:off x="325081" y="50630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8" name="Прямая соединительная линия 1007">
              <a:extLst>
                <a:ext uri="{FF2B5EF4-FFF2-40B4-BE49-F238E27FC236}">
                  <a16:creationId xmlns:a16="http://schemas.microsoft.com/office/drawing/2014/main" id="{B9EAE19A-F877-47EF-B03C-06D7D4B958FA}"/>
                </a:ext>
              </a:extLst>
            </p:cNvPr>
            <p:cNvCxnSpPr>
              <a:cxnSpLocks/>
            </p:cNvCxnSpPr>
            <p:nvPr/>
          </p:nvCxnSpPr>
          <p:spPr>
            <a:xfrm flipH="1">
              <a:off x="302683" y="50643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09" name="Прямая соединительная линия 1008">
              <a:extLst>
                <a:ext uri="{FF2B5EF4-FFF2-40B4-BE49-F238E27FC236}">
                  <a16:creationId xmlns:a16="http://schemas.microsoft.com/office/drawing/2014/main" id="{BB7DE061-DE00-4C1D-9E6A-DE4F5037E811}"/>
                </a:ext>
              </a:extLst>
            </p:cNvPr>
            <p:cNvCxnSpPr>
              <a:cxnSpLocks/>
            </p:cNvCxnSpPr>
            <p:nvPr/>
          </p:nvCxnSpPr>
          <p:spPr>
            <a:xfrm flipH="1">
              <a:off x="290877" y="50599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0" name="Прямая соединительная линия 1009">
              <a:extLst>
                <a:ext uri="{FF2B5EF4-FFF2-40B4-BE49-F238E27FC236}">
                  <a16:creationId xmlns:a16="http://schemas.microsoft.com/office/drawing/2014/main" id="{35CE5A5F-CCC0-4BA3-B41E-3E8CEBFADF24}"/>
                </a:ext>
              </a:extLst>
            </p:cNvPr>
            <p:cNvCxnSpPr>
              <a:cxnSpLocks/>
            </p:cNvCxnSpPr>
            <p:nvPr/>
          </p:nvCxnSpPr>
          <p:spPr>
            <a:xfrm flipH="1">
              <a:off x="280458" y="50675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11" name="Дуга 1010">
              <a:extLst>
                <a:ext uri="{FF2B5EF4-FFF2-40B4-BE49-F238E27FC236}">
                  <a16:creationId xmlns:a16="http://schemas.microsoft.com/office/drawing/2014/main" id="{D79CE77F-450D-48B5-8556-6D4A1CC43667}"/>
                </a:ext>
              </a:extLst>
            </p:cNvPr>
            <p:cNvSpPr/>
            <p:nvPr/>
          </p:nvSpPr>
          <p:spPr>
            <a:xfrm>
              <a:off x="-19966" y="5063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2" name="Дуга 1011">
              <a:extLst>
                <a:ext uri="{FF2B5EF4-FFF2-40B4-BE49-F238E27FC236}">
                  <a16:creationId xmlns:a16="http://schemas.microsoft.com/office/drawing/2014/main" id="{5475DE4F-4F59-480C-A23F-89C184F459D6}"/>
                </a:ext>
              </a:extLst>
            </p:cNvPr>
            <p:cNvSpPr/>
            <p:nvPr/>
          </p:nvSpPr>
          <p:spPr>
            <a:xfrm>
              <a:off x="-22414" y="51110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13" name="Прямоугольник 1012">
              <a:extLst>
                <a:ext uri="{FF2B5EF4-FFF2-40B4-BE49-F238E27FC236}">
                  <a16:creationId xmlns:a16="http://schemas.microsoft.com/office/drawing/2014/main" id="{08481024-0219-4E4C-AC2E-72827508898A}"/>
                </a:ext>
              </a:extLst>
            </p:cNvPr>
            <p:cNvSpPr/>
            <p:nvPr/>
          </p:nvSpPr>
          <p:spPr>
            <a:xfrm>
              <a:off x="89801" y="5133907"/>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14" name="Прямоугольник 1013">
              <a:extLst>
                <a:ext uri="{FF2B5EF4-FFF2-40B4-BE49-F238E27FC236}">
                  <a16:creationId xmlns:a16="http://schemas.microsoft.com/office/drawing/2014/main" id="{4544856B-4F8C-4406-A672-86795D7C9603}"/>
                </a:ext>
              </a:extLst>
            </p:cNvPr>
            <p:cNvSpPr/>
            <p:nvPr/>
          </p:nvSpPr>
          <p:spPr>
            <a:xfrm>
              <a:off x="273845" y="52249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16" name="Прямая соединительная линия 1015">
              <a:extLst>
                <a:ext uri="{FF2B5EF4-FFF2-40B4-BE49-F238E27FC236}">
                  <a16:creationId xmlns:a16="http://schemas.microsoft.com/office/drawing/2014/main" id="{550F7495-E86B-4407-B1C8-ED5101B18B58}"/>
                </a:ext>
              </a:extLst>
            </p:cNvPr>
            <p:cNvCxnSpPr>
              <a:cxnSpLocks/>
            </p:cNvCxnSpPr>
            <p:nvPr/>
          </p:nvCxnSpPr>
          <p:spPr>
            <a:xfrm flipH="1">
              <a:off x="340062"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7" name="Прямая соединительная линия 1016">
              <a:extLst>
                <a:ext uri="{FF2B5EF4-FFF2-40B4-BE49-F238E27FC236}">
                  <a16:creationId xmlns:a16="http://schemas.microsoft.com/office/drawing/2014/main" id="{3B41BDB1-6CC9-4742-BA9D-47EC2F764A34}"/>
                </a:ext>
              </a:extLst>
            </p:cNvPr>
            <p:cNvCxnSpPr>
              <a:cxnSpLocks/>
            </p:cNvCxnSpPr>
            <p:nvPr/>
          </p:nvCxnSpPr>
          <p:spPr>
            <a:xfrm flipH="1">
              <a:off x="333711"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8" name="Прямая соединительная линия 1017">
              <a:extLst>
                <a:ext uri="{FF2B5EF4-FFF2-40B4-BE49-F238E27FC236}">
                  <a16:creationId xmlns:a16="http://schemas.microsoft.com/office/drawing/2014/main" id="{C4E01A10-7329-4AAA-B731-97F49F59FDD5}"/>
                </a:ext>
              </a:extLst>
            </p:cNvPr>
            <p:cNvCxnSpPr>
              <a:cxnSpLocks/>
            </p:cNvCxnSpPr>
            <p:nvPr/>
          </p:nvCxnSpPr>
          <p:spPr>
            <a:xfrm flipH="1">
              <a:off x="317837"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19" name="Прямая соединительная линия 1018">
              <a:extLst>
                <a:ext uri="{FF2B5EF4-FFF2-40B4-BE49-F238E27FC236}">
                  <a16:creationId xmlns:a16="http://schemas.microsoft.com/office/drawing/2014/main" id="{522868B3-035A-4EF8-8A8E-0D1B853A0283}"/>
                </a:ext>
              </a:extLst>
            </p:cNvPr>
            <p:cNvCxnSpPr>
              <a:cxnSpLocks/>
            </p:cNvCxnSpPr>
            <p:nvPr/>
          </p:nvCxnSpPr>
          <p:spPr>
            <a:xfrm flipH="1">
              <a:off x="311486"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0" name="Прямая соединительная линия 1019">
              <a:extLst>
                <a:ext uri="{FF2B5EF4-FFF2-40B4-BE49-F238E27FC236}">
                  <a16:creationId xmlns:a16="http://schemas.microsoft.com/office/drawing/2014/main" id="{1B0C9EC3-72D8-4412-B1E7-239787485F97}"/>
                </a:ext>
              </a:extLst>
            </p:cNvPr>
            <p:cNvCxnSpPr>
              <a:cxnSpLocks/>
            </p:cNvCxnSpPr>
            <p:nvPr/>
          </p:nvCxnSpPr>
          <p:spPr>
            <a:xfrm flipH="1">
              <a:off x="325081" y="52268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1" name="Прямая соединительная линия 1020">
              <a:extLst>
                <a:ext uri="{FF2B5EF4-FFF2-40B4-BE49-F238E27FC236}">
                  <a16:creationId xmlns:a16="http://schemas.microsoft.com/office/drawing/2014/main" id="{08209760-8CAC-43BC-B07B-0EAD542F6F14}"/>
                </a:ext>
              </a:extLst>
            </p:cNvPr>
            <p:cNvCxnSpPr>
              <a:cxnSpLocks/>
            </p:cNvCxnSpPr>
            <p:nvPr/>
          </p:nvCxnSpPr>
          <p:spPr>
            <a:xfrm flipH="1">
              <a:off x="302683" y="52281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2" name="Прямая соединительная линия 1021">
              <a:extLst>
                <a:ext uri="{FF2B5EF4-FFF2-40B4-BE49-F238E27FC236}">
                  <a16:creationId xmlns:a16="http://schemas.microsoft.com/office/drawing/2014/main" id="{C259A9EF-3335-492A-B4F4-7956A830C634}"/>
                </a:ext>
              </a:extLst>
            </p:cNvPr>
            <p:cNvCxnSpPr>
              <a:cxnSpLocks/>
            </p:cNvCxnSpPr>
            <p:nvPr/>
          </p:nvCxnSpPr>
          <p:spPr>
            <a:xfrm flipH="1">
              <a:off x="290877" y="52236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3" name="Прямая соединительная линия 1022">
              <a:extLst>
                <a:ext uri="{FF2B5EF4-FFF2-40B4-BE49-F238E27FC236}">
                  <a16:creationId xmlns:a16="http://schemas.microsoft.com/office/drawing/2014/main" id="{489508EF-04DD-41CC-9B6C-85C7DE1E86DE}"/>
                </a:ext>
              </a:extLst>
            </p:cNvPr>
            <p:cNvCxnSpPr>
              <a:cxnSpLocks/>
            </p:cNvCxnSpPr>
            <p:nvPr/>
          </p:nvCxnSpPr>
          <p:spPr>
            <a:xfrm flipH="1">
              <a:off x="280458" y="52313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24" name="Дуга 1023">
              <a:extLst>
                <a:ext uri="{FF2B5EF4-FFF2-40B4-BE49-F238E27FC236}">
                  <a16:creationId xmlns:a16="http://schemas.microsoft.com/office/drawing/2014/main" id="{D4B96D0B-2A65-4A75-BA5F-B9FCD129B247}"/>
                </a:ext>
              </a:extLst>
            </p:cNvPr>
            <p:cNvSpPr/>
            <p:nvPr/>
          </p:nvSpPr>
          <p:spPr>
            <a:xfrm>
              <a:off x="-19966" y="52303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5" name="Дуга 1024">
              <a:extLst>
                <a:ext uri="{FF2B5EF4-FFF2-40B4-BE49-F238E27FC236}">
                  <a16:creationId xmlns:a16="http://schemas.microsoft.com/office/drawing/2014/main" id="{FB7DCD98-9D79-495E-861C-AC65E476B9E6}"/>
                </a:ext>
              </a:extLst>
            </p:cNvPr>
            <p:cNvSpPr/>
            <p:nvPr/>
          </p:nvSpPr>
          <p:spPr>
            <a:xfrm>
              <a:off x="-22414" y="52771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26" name="Прямоугольник 1025">
              <a:extLst>
                <a:ext uri="{FF2B5EF4-FFF2-40B4-BE49-F238E27FC236}">
                  <a16:creationId xmlns:a16="http://schemas.microsoft.com/office/drawing/2014/main" id="{E8182B3D-B18C-4D8D-9355-9F77A5A2B496}"/>
                </a:ext>
              </a:extLst>
            </p:cNvPr>
            <p:cNvSpPr/>
            <p:nvPr/>
          </p:nvSpPr>
          <p:spPr>
            <a:xfrm>
              <a:off x="89801" y="52976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27" name="Прямоугольник 1026">
              <a:extLst>
                <a:ext uri="{FF2B5EF4-FFF2-40B4-BE49-F238E27FC236}">
                  <a16:creationId xmlns:a16="http://schemas.microsoft.com/office/drawing/2014/main" id="{F2BB41C1-2FEF-4A1A-BF60-85B656DC39F8}"/>
                </a:ext>
              </a:extLst>
            </p:cNvPr>
            <p:cNvSpPr/>
            <p:nvPr/>
          </p:nvSpPr>
          <p:spPr>
            <a:xfrm>
              <a:off x="273845" y="5380061"/>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28" name="Прямая соединительная линия 1027">
              <a:extLst>
                <a:ext uri="{FF2B5EF4-FFF2-40B4-BE49-F238E27FC236}">
                  <a16:creationId xmlns:a16="http://schemas.microsoft.com/office/drawing/2014/main" id="{9EFF1035-9A98-4D67-92DF-62F430D17AE5}"/>
                </a:ext>
              </a:extLst>
            </p:cNvPr>
            <p:cNvCxnSpPr>
              <a:cxnSpLocks/>
            </p:cNvCxnSpPr>
            <p:nvPr/>
          </p:nvCxnSpPr>
          <p:spPr>
            <a:xfrm flipH="1">
              <a:off x="340062"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29" name="Прямая соединительная линия 1028">
              <a:extLst>
                <a:ext uri="{FF2B5EF4-FFF2-40B4-BE49-F238E27FC236}">
                  <a16:creationId xmlns:a16="http://schemas.microsoft.com/office/drawing/2014/main" id="{CD445985-9D65-41C1-A0CB-0DBE496C818D}"/>
                </a:ext>
              </a:extLst>
            </p:cNvPr>
            <p:cNvCxnSpPr>
              <a:cxnSpLocks/>
            </p:cNvCxnSpPr>
            <p:nvPr/>
          </p:nvCxnSpPr>
          <p:spPr>
            <a:xfrm flipH="1">
              <a:off x="333711"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0" name="Прямая соединительная линия 1029">
              <a:extLst>
                <a:ext uri="{FF2B5EF4-FFF2-40B4-BE49-F238E27FC236}">
                  <a16:creationId xmlns:a16="http://schemas.microsoft.com/office/drawing/2014/main" id="{AA366F2E-64EA-42F5-96A4-16BC0A345138}"/>
                </a:ext>
              </a:extLst>
            </p:cNvPr>
            <p:cNvCxnSpPr>
              <a:cxnSpLocks/>
            </p:cNvCxnSpPr>
            <p:nvPr/>
          </p:nvCxnSpPr>
          <p:spPr>
            <a:xfrm flipH="1">
              <a:off x="317837"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1" name="Прямая соединительная линия 1030">
              <a:extLst>
                <a:ext uri="{FF2B5EF4-FFF2-40B4-BE49-F238E27FC236}">
                  <a16:creationId xmlns:a16="http://schemas.microsoft.com/office/drawing/2014/main" id="{C995BA67-A4E2-4D27-8B51-75AF7643E4BE}"/>
                </a:ext>
              </a:extLst>
            </p:cNvPr>
            <p:cNvCxnSpPr>
              <a:cxnSpLocks/>
            </p:cNvCxnSpPr>
            <p:nvPr/>
          </p:nvCxnSpPr>
          <p:spPr>
            <a:xfrm flipH="1">
              <a:off x="311486"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2" name="Прямая соединительная линия 1031">
              <a:extLst>
                <a:ext uri="{FF2B5EF4-FFF2-40B4-BE49-F238E27FC236}">
                  <a16:creationId xmlns:a16="http://schemas.microsoft.com/office/drawing/2014/main" id="{9081F70C-33FF-490B-83B2-1C34EA5C2693}"/>
                </a:ext>
              </a:extLst>
            </p:cNvPr>
            <p:cNvCxnSpPr>
              <a:cxnSpLocks/>
            </p:cNvCxnSpPr>
            <p:nvPr/>
          </p:nvCxnSpPr>
          <p:spPr>
            <a:xfrm flipH="1">
              <a:off x="325081" y="538196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3" name="Прямая соединительная линия 1032">
              <a:extLst>
                <a:ext uri="{FF2B5EF4-FFF2-40B4-BE49-F238E27FC236}">
                  <a16:creationId xmlns:a16="http://schemas.microsoft.com/office/drawing/2014/main" id="{1905A36F-A2C4-4EFF-B2D3-AE61604EB18F}"/>
                </a:ext>
              </a:extLst>
            </p:cNvPr>
            <p:cNvCxnSpPr>
              <a:cxnSpLocks/>
            </p:cNvCxnSpPr>
            <p:nvPr/>
          </p:nvCxnSpPr>
          <p:spPr>
            <a:xfrm flipH="1">
              <a:off x="302683" y="538323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4" name="Прямая соединительная линия 1033">
              <a:extLst>
                <a:ext uri="{FF2B5EF4-FFF2-40B4-BE49-F238E27FC236}">
                  <a16:creationId xmlns:a16="http://schemas.microsoft.com/office/drawing/2014/main" id="{8CB98327-B01D-4856-A1E2-70A69C801ECC}"/>
                </a:ext>
              </a:extLst>
            </p:cNvPr>
            <p:cNvCxnSpPr>
              <a:cxnSpLocks/>
            </p:cNvCxnSpPr>
            <p:nvPr/>
          </p:nvCxnSpPr>
          <p:spPr>
            <a:xfrm flipH="1">
              <a:off x="290877" y="537879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35" name="Прямая соединительная линия 1034">
              <a:extLst>
                <a:ext uri="{FF2B5EF4-FFF2-40B4-BE49-F238E27FC236}">
                  <a16:creationId xmlns:a16="http://schemas.microsoft.com/office/drawing/2014/main" id="{3C2B9E7A-EB0B-4E35-A5B1-791076D7CC50}"/>
                </a:ext>
              </a:extLst>
            </p:cNvPr>
            <p:cNvCxnSpPr>
              <a:cxnSpLocks/>
            </p:cNvCxnSpPr>
            <p:nvPr/>
          </p:nvCxnSpPr>
          <p:spPr>
            <a:xfrm flipH="1">
              <a:off x="280458" y="538641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36" name="Дуга 1035">
              <a:extLst>
                <a:ext uri="{FF2B5EF4-FFF2-40B4-BE49-F238E27FC236}">
                  <a16:creationId xmlns:a16="http://schemas.microsoft.com/office/drawing/2014/main" id="{EC6B51FC-5807-4C35-B22F-91493DB3D7DB}"/>
                </a:ext>
              </a:extLst>
            </p:cNvPr>
            <p:cNvSpPr/>
            <p:nvPr/>
          </p:nvSpPr>
          <p:spPr>
            <a:xfrm>
              <a:off x="-19966" y="5388727"/>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7" name="Дуга 1036">
              <a:extLst>
                <a:ext uri="{FF2B5EF4-FFF2-40B4-BE49-F238E27FC236}">
                  <a16:creationId xmlns:a16="http://schemas.microsoft.com/office/drawing/2014/main" id="{569EB3B6-26C7-408D-9508-672BDCF32A56}"/>
                </a:ext>
              </a:extLst>
            </p:cNvPr>
            <p:cNvSpPr/>
            <p:nvPr/>
          </p:nvSpPr>
          <p:spPr>
            <a:xfrm>
              <a:off x="-22414" y="543229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38" name="Прямоугольник 1037">
              <a:extLst>
                <a:ext uri="{FF2B5EF4-FFF2-40B4-BE49-F238E27FC236}">
                  <a16:creationId xmlns:a16="http://schemas.microsoft.com/office/drawing/2014/main" id="{1FE5E0FA-80A5-4B43-BF62-4095182BEAA4}"/>
                </a:ext>
              </a:extLst>
            </p:cNvPr>
            <p:cNvSpPr/>
            <p:nvPr/>
          </p:nvSpPr>
          <p:spPr>
            <a:xfrm>
              <a:off x="89801" y="545277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39" name="Прямоугольник 1038">
              <a:extLst>
                <a:ext uri="{FF2B5EF4-FFF2-40B4-BE49-F238E27FC236}">
                  <a16:creationId xmlns:a16="http://schemas.microsoft.com/office/drawing/2014/main" id="{C0CAEE96-3B71-4348-9BC8-61090F0977C7}"/>
                </a:ext>
              </a:extLst>
            </p:cNvPr>
            <p:cNvSpPr/>
            <p:nvPr/>
          </p:nvSpPr>
          <p:spPr>
            <a:xfrm>
              <a:off x="273845" y="5543826"/>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0" name="Прямоугольник 1039">
              <a:extLst>
                <a:ext uri="{FF2B5EF4-FFF2-40B4-BE49-F238E27FC236}">
                  <a16:creationId xmlns:a16="http://schemas.microsoft.com/office/drawing/2014/main" id="{2FAF6AC3-EA38-42EF-B525-0CC55E1BDE25}"/>
                </a:ext>
              </a:extLst>
            </p:cNvPr>
            <p:cNvSpPr/>
            <p:nvPr/>
          </p:nvSpPr>
          <p:spPr>
            <a:xfrm>
              <a:off x="273845" y="5688606"/>
              <a:ext cx="120827" cy="99060"/>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41" name="Прямая соединительная линия 1040">
              <a:extLst>
                <a:ext uri="{FF2B5EF4-FFF2-40B4-BE49-F238E27FC236}">
                  <a16:creationId xmlns:a16="http://schemas.microsoft.com/office/drawing/2014/main" id="{91BE1F4B-95BC-443D-AC49-75789CA30496}"/>
                </a:ext>
              </a:extLst>
            </p:cNvPr>
            <p:cNvCxnSpPr>
              <a:cxnSpLocks/>
            </p:cNvCxnSpPr>
            <p:nvPr/>
          </p:nvCxnSpPr>
          <p:spPr>
            <a:xfrm flipH="1">
              <a:off x="340062"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2" name="Прямая соединительная линия 1041">
              <a:extLst>
                <a:ext uri="{FF2B5EF4-FFF2-40B4-BE49-F238E27FC236}">
                  <a16:creationId xmlns:a16="http://schemas.microsoft.com/office/drawing/2014/main" id="{AC07495B-BB73-4C5A-B7E7-8E884D4C5FE1}"/>
                </a:ext>
              </a:extLst>
            </p:cNvPr>
            <p:cNvCxnSpPr>
              <a:cxnSpLocks/>
            </p:cNvCxnSpPr>
            <p:nvPr/>
          </p:nvCxnSpPr>
          <p:spPr>
            <a:xfrm flipH="1">
              <a:off x="333711"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3" name="Прямая соединительная линия 1042">
              <a:extLst>
                <a:ext uri="{FF2B5EF4-FFF2-40B4-BE49-F238E27FC236}">
                  <a16:creationId xmlns:a16="http://schemas.microsoft.com/office/drawing/2014/main" id="{9932811F-A154-4ADF-B7BD-38DA9EE2FB8E}"/>
                </a:ext>
              </a:extLst>
            </p:cNvPr>
            <p:cNvCxnSpPr>
              <a:cxnSpLocks/>
            </p:cNvCxnSpPr>
            <p:nvPr/>
          </p:nvCxnSpPr>
          <p:spPr>
            <a:xfrm flipH="1">
              <a:off x="317837"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4" name="Прямая соединительная линия 1043">
              <a:extLst>
                <a:ext uri="{FF2B5EF4-FFF2-40B4-BE49-F238E27FC236}">
                  <a16:creationId xmlns:a16="http://schemas.microsoft.com/office/drawing/2014/main" id="{7AA3AC4A-01A0-493B-96A2-B545327C8F78}"/>
                </a:ext>
              </a:extLst>
            </p:cNvPr>
            <p:cNvCxnSpPr>
              <a:cxnSpLocks/>
            </p:cNvCxnSpPr>
            <p:nvPr/>
          </p:nvCxnSpPr>
          <p:spPr>
            <a:xfrm flipH="1">
              <a:off x="311486" y="555017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5" name="Прямая соединительная линия 1044">
              <a:extLst>
                <a:ext uri="{FF2B5EF4-FFF2-40B4-BE49-F238E27FC236}">
                  <a16:creationId xmlns:a16="http://schemas.microsoft.com/office/drawing/2014/main" id="{33B78EFB-8D8F-42D4-AED0-C0B6016FF262}"/>
                </a:ext>
              </a:extLst>
            </p:cNvPr>
            <p:cNvCxnSpPr>
              <a:cxnSpLocks/>
            </p:cNvCxnSpPr>
            <p:nvPr/>
          </p:nvCxnSpPr>
          <p:spPr>
            <a:xfrm flipH="1">
              <a:off x="325081" y="554573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6" name="Прямая соединительная линия 1045">
              <a:extLst>
                <a:ext uri="{FF2B5EF4-FFF2-40B4-BE49-F238E27FC236}">
                  <a16:creationId xmlns:a16="http://schemas.microsoft.com/office/drawing/2014/main" id="{DB972B88-6247-43FC-AC11-074242404597}"/>
                </a:ext>
              </a:extLst>
            </p:cNvPr>
            <p:cNvCxnSpPr>
              <a:cxnSpLocks/>
            </p:cNvCxnSpPr>
            <p:nvPr/>
          </p:nvCxnSpPr>
          <p:spPr>
            <a:xfrm flipH="1">
              <a:off x="302683" y="5547001"/>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47" name="Прямая соединительная линия 1046">
              <a:extLst>
                <a:ext uri="{FF2B5EF4-FFF2-40B4-BE49-F238E27FC236}">
                  <a16:creationId xmlns:a16="http://schemas.microsoft.com/office/drawing/2014/main" id="{91BC9113-45F4-4E42-A751-F9D76920DCE2}"/>
                </a:ext>
              </a:extLst>
            </p:cNvPr>
            <p:cNvCxnSpPr>
              <a:cxnSpLocks/>
            </p:cNvCxnSpPr>
            <p:nvPr/>
          </p:nvCxnSpPr>
          <p:spPr>
            <a:xfrm flipH="1">
              <a:off x="290877" y="5542556"/>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48" name="Дуга 1047">
              <a:extLst>
                <a:ext uri="{FF2B5EF4-FFF2-40B4-BE49-F238E27FC236}">
                  <a16:creationId xmlns:a16="http://schemas.microsoft.com/office/drawing/2014/main" id="{8FC03D30-B39A-4F07-BA52-536B8737638C}"/>
                </a:ext>
              </a:extLst>
            </p:cNvPr>
            <p:cNvSpPr/>
            <p:nvPr/>
          </p:nvSpPr>
          <p:spPr>
            <a:xfrm>
              <a:off x="-19966" y="55524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49" name="Дуга 1048">
              <a:extLst>
                <a:ext uri="{FF2B5EF4-FFF2-40B4-BE49-F238E27FC236}">
                  <a16:creationId xmlns:a16="http://schemas.microsoft.com/office/drawing/2014/main" id="{86645125-8E60-4677-A6FD-C07C74CB9567}"/>
                </a:ext>
              </a:extLst>
            </p:cNvPr>
            <p:cNvSpPr/>
            <p:nvPr/>
          </p:nvSpPr>
          <p:spPr>
            <a:xfrm>
              <a:off x="-22414" y="5596058"/>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50" name="Прямоугольник 1049">
              <a:extLst>
                <a:ext uri="{FF2B5EF4-FFF2-40B4-BE49-F238E27FC236}">
                  <a16:creationId xmlns:a16="http://schemas.microsoft.com/office/drawing/2014/main" id="{885B220D-2277-44A3-823F-990886E7540E}"/>
                </a:ext>
              </a:extLst>
            </p:cNvPr>
            <p:cNvSpPr/>
            <p:nvPr/>
          </p:nvSpPr>
          <p:spPr>
            <a:xfrm>
              <a:off x="89801" y="5616539"/>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51" name="Прямоугольник 1050">
              <a:extLst>
                <a:ext uri="{FF2B5EF4-FFF2-40B4-BE49-F238E27FC236}">
                  <a16:creationId xmlns:a16="http://schemas.microsoft.com/office/drawing/2014/main" id="{382AFEC6-01CF-449F-9A2B-77B8FFEBB7B5}"/>
                </a:ext>
              </a:extLst>
            </p:cNvPr>
            <p:cNvSpPr/>
            <p:nvPr/>
          </p:nvSpPr>
          <p:spPr>
            <a:xfrm>
              <a:off x="273845" y="5698928"/>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52" name="Прямая соединительная линия 1051">
              <a:extLst>
                <a:ext uri="{FF2B5EF4-FFF2-40B4-BE49-F238E27FC236}">
                  <a16:creationId xmlns:a16="http://schemas.microsoft.com/office/drawing/2014/main" id="{40D5DC40-7EB6-4621-B0BD-BD61B0E4C7D7}"/>
                </a:ext>
              </a:extLst>
            </p:cNvPr>
            <p:cNvCxnSpPr>
              <a:cxnSpLocks/>
            </p:cNvCxnSpPr>
            <p:nvPr/>
          </p:nvCxnSpPr>
          <p:spPr>
            <a:xfrm flipH="1">
              <a:off x="340062"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3" name="Прямая соединительная линия 1052">
              <a:extLst>
                <a:ext uri="{FF2B5EF4-FFF2-40B4-BE49-F238E27FC236}">
                  <a16:creationId xmlns:a16="http://schemas.microsoft.com/office/drawing/2014/main" id="{C1D9A7D6-397E-4918-BE96-89B8456938BA}"/>
                </a:ext>
              </a:extLst>
            </p:cNvPr>
            <p:cNvCxnSpPr>
              <a:cxnSpLocks/>
            </p:cNvCxnSpPr>
            <p:nvPr/>
          </p:nvCxnSpPr>
          <p:spPr>
            <a:xfrm flipH="1">
              <a:off x="333711"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4" name="Прямая соединительная линия 1053">
              <a:extLst>
                <a:ext uri="{FF2B5EF4-FFF2-40B4-BE49-F238E27FC236}">
                  <a16:creationId xmlns:a16="http://schemas.microsoft.com/office/drawing/2014/main" id="{B062B55E-A8BA-4800-9DA5-CC84C6A64EAD}"/>
                </a:ext>
              </a:extLst>
            </p:cNvPr>
            <p:cNvCxnSpPr>
              <a:cxnSpLocks/>
            </p:cNvCxnSpPr>
            <p:nvPr/>
          </p:nvCxnSpPr>
          <p:spPr>
            <a:xfrm flipH="1">
              <a:off x="317837"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5" name="Прямая соединительная линия 1054">
              <a:extLst>
                <a:ext uri="{FF2B5EF4-FFF2-40B4-BE49-F238E27FC236}">
                  <a16:creationId xmlns:a16="http://schemas.microsoft.com/office/drawing/2014/main" id="{60CAF21A-1190-4C19-9741-E29E71A6ED41}"/>
                </a:ext>
              </a:extLst>
            </p:cNvPr>
            <p:cNvCxnSpPr>
              <a:cxnSpLocks/>
            </p:cNvCxnSpPr>
            <p:nvPr/>
          </p:nvCxnSpPr>
          <p:spPr>
            <a:xfrm flipH="1">
              <a:off x="311486" y="570527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6" name="Прямая соединительная линия 1055">
              <a:extLst>
                <a:ext uri="{FF2B5EF4-FFF2-40B4-BE49-F238E27FC236}">
                  <a16:creationId xmlns:a16="http://schemas.microsoft.com/office/drawing/2014/main" id="{FE207BEC-031D-403D-8973-1EFA59F61407}"/>
                </a:ext>
              </a:extLst>
            </p:cNvPr>
            <p:cNvCxnSpPr>
              <a:cxnSpLocks/>
            </p:cNvCxnSpPr>
            <p:nvPr/>
          </p:nvCxnSpPr>
          <p:spPr>
            <a:xfrm flipH="1">
              <a:off x="325081" y="570083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7" name="Прямая соединительная линия 1056">
              <a:extLst>
                <a:ext uri="{FF2B5EF4-FFF2-40B4-BE49-F238E27FC236}">
                  <a16:creationId xmlns:a16="http://schemas.microsoft.com/office/drawing/2014/main" id="{D9305D7F-01A1-4D3A-A196-CE0A9567F098}"/>
                </a:ext>
              </a:extLst>
            </p:cNvPr>
            <p:cNvCxnSpPr>
              <a:cxnSpLocks/>
            </p:cNvCxnSpPr>
            <p:nvPr/>
          </p:nvCxnSpPr>
          <p:spPr>
            <a:xfrm flipH="1">
              <a:off x="302683" y="5702103"/>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58" name="Прямая соединительная линия 1057">
              <a:extLst>
                <a:ext uri="{FF2B5EF4-FFF2-40B4-BE49-F238E27FC236}">
                  <a16:creationId xmlns:a16="http://schemas.microsoft.com/office/drawing/2014/main" id="{16C2812C-D24D-476A-8DCE-C30A70AE0A96}"/>
                </a:ext>
              </a:extLst>
            </p:cNvPr>
            <p:cNvCxnSpPr>
              <a:cxnSpLocks/>
            </p:cNvCxnSpPr>
            <p:nvPr/>
          </p:nvCxnSpPr>
          <p:spPr>
            <a:xfrm flipH="1">
              <a:off x="290877" y="5697658"/>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59" name="Дуга 1058">
              <a:extLst>
                <a:ext uri="{FF2B5EF4-FFF2-40B4-BE49-F238E27FC236}">
                  <a16:creationId xmlns:a16="http://schemas.microsoft.com/office/drawing/2014/main" id="{AF15749D-BEDC-4501-9658-C0296D5D364C}"/>
                </a:ext>
              </a:extLst>
            </p:cNvPr>
            <p:cNvSpPr/>
            <p:nvPr/>
          </p:nvSpPr>
          <p:spPr>
            <a:xfrm>
              <a:off x="-19966" y="570432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0" name="Дуга 1059">
              <a:extLst>
                <a:ext uri="{FF2B5EF4-FFF2-40B4-BE49-F238E27FC236}">
                  <a16:creationId xmlns:a16="http://schemas.microsoft.com/office/drawing/2014/main" id="{6102C6B8-8907-4BF8-B10E-8C19EEB67C67}"/>
                </a:ext>
              </a:extLst>
            </p:cNvPr>
            <p:cNvSpPr/>
            <p:nvPr/>
          </p:nvSpPr>
          <p:spPr>
            <a:xfrm>
              <a:off x="-22414" y="5751160"/>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61" name="Прямоугольник 1060">
              <a:extLst>
                <a:ext uri="{FF2B5EF4-FFF2-40B4-BE49-F238E27FC236}">
                  <a16:creationId xmlns:a16="http://schemas.microsoft.com/office/drawing/2014/main" id="{0DE05AE0-CD01-473E-A52E-3A2B5A405355}"/>
                </a:ext>
              </a:extLst>
            </p:cNvPr>
            <p:cNvSpPr/>
            <p:nvPr/>
          </p:nvSpPr>
          <p:spPr>
            <a:xfrm>
              <a:off x="89801" y="5771641"/>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62" name="Прямоугольник 1061">
              <a:extLst>
                <a:ext uri="{FF2B5EF4-FFF2-40B4-BE49-F238E27FC236}">
                  <a16:creationId xmlns:a16="http://schemas.microsoft.com/office/drawing/2014/main" id="{6EB778C1-B66C-4BC9-81DC-FFCF46952E4C}"/>
                </a:ext>
              </a:extLst>
            </p:cNvPr>
            <p:cNvSpPr/>
            <p:nvPr/>
          </p:nvSpPr>
          <p:spPr>
            <a:xfrm>
              <a:off x="273845" y="5862692"/>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63" name="Прямая соединительная линия 1062">
              <a:extLst>
                <a:ext uri="{FF2B5EF4-FFF2-40B4-BE49-F238E27FC236}">
                  <a16:creationId xmlns:a16="http://schemas.microsoft.com/office/drawing/2014/main" id="{0DBD5BF6-710B-4E76-8363-90D3D279EB84}"/>
                </a:ext>
              </a:extLst>
            </p:cNvPr>
            <p:cNvCxnSpPr>
              <a:cxnSpLocks/>
            </p:cNvCxnSpPr>
            <p:nvPr/>
          </p:nvCxnSpPr>
          <p:spPr>
            <a:xfrm flipH="1">
              <a:off x="340062"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4" name="Прямая соединительная линия 1063">
              <a:extLst>
                <a:ext uri="{FF2B5EF4-FFF2-40B4-BE49-F238E27FC236}">
                  <a16:creationId xmlns:a16="http://schemas.microsoft.com/office/drawing/2014/main" id="{48F859FC-F67E-44DC-820B-831DFB7521DA}"/>
                </a:ext>
              </a:extLst>
            </p:cNvPr>
            <p:cNvCxnSpPr>
              <a:cxnSpLocks/>
            </p:cNvCxnSpPr>
            <p:nvPr/>
          </p:nvCxnSpPr>
          <p:spPr>
            <a:xfrm flipH="1">
              <a:off x="333711"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5" name="Прямая соединительная линия 1064">
              <a:extLst>
                <a:ext uri="{FF2B5EF4-FFF2-40B4-BE49-F238E27FC236}">
                  <a16:creationId xmlns:a16="http://schemas.microsoft.com/office/drawing/2014/main" id="{DA6F9A2D-EC4B-4C25-8228-E7F995CC20DD}"/>
                </a:ext>
              </a:extLst>
            </p:cNvPr>
            <p:cNvCxnSpPr>
              <a:cxnSpLocks/>
            </p:cNvCxnSpPr>
            <p:nvPr/>
          </p:nvCxnSpPr>
          <p:spPr>
            <a:xfrm flipH="1">
              <a:off x="317837"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6" name="Прямая соединительная линия 1065">
              <a:extLst>
                <a:ext uri="{FF2B5EF4-FFF2-40B4-BE49-F238E27FC236}">
                  <a16:creationId xmlns:a16="http://schemas.microsoft.com/office/drawing/2014/main" id="{6FF59791-4EFD-43EC-AA60-F27521E86C23}"/>
                </a:ext>
              </a:extLst>
            </p:cNvPr>
            <p:cNvCxnSpPr>
              <a:cxnSpLocks/>
            </p:cNvCxnSpPr>
            <p:nvPr/>
          </p:nvCxnSpPr>
          <p:spPr>
            <a:xfrm flipH="1">
              <a:off x="311486" y="586904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7" name="Прямая соединительная линия 1066">
              <a:extLst>
                <a:ext uri="{FF2B5EF4-FFF2-40B4-BE49-F238E27FC236}">
                  <a16:creationId xmlns:a16="http://schemas.microsoft.com/office/drawing/2014/main" id="{80CFAEA8-14E2-4DED-BDC0-33C99F08359B}"/>
                </a:ext>
              </a:extLst>
            </p:cNvPr>
            <p:cNvCxnSpPr>
              <a:cxnSpLocks/>
            </p:cNvCxnSpPr>
            <p:nvPr/>
          </p:nvCxnSpPr>
          <p:spPr>
            <a:xfrm flipH="1">
              <a:off x="325081" y="586459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8" name="Прямая соединительная линия 1067">
              <a:extLst>
                <a:ext uri="{FF2B5EF4-FFF2-40B4-BE49-F238E27FC236}">
                  <a16:creationId xmlns:a16="http://schemas.microsoft.com/office/drawing/2014/main" id="{6D595C6C-60DB-4FF6-A219-130AB98E7E4C}"/>
                </a:ext>
              </a:extLst>
            </p:cNvPr>
            <p:cNvCxnSpPr>
              <a:cxnSpLocks/>
            </p:cNvCxnSpPr>
            <p:nvPr/>
          </p:nvCxnSpPr>
          <p:spPr>
            <a:xfrm flipH="1">
              <a:off x="302683" y="586586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69" name="Прямая соединительная линия 1068">
              <a:extLst>
                <a:ext uri="{FF2B5EF4-FFF2-40B4-BE49-F238E27FC236}">
                  <a16:creationId xmlns:a16="http://schemas.microsoft.com/office/drawing/2014/main" id="{78B3F633-63A4-4FE5-81E7-92D58E9D7949}"/>
                </a:ext>
              </a:extLst>
            </p:cNvPr>
            <p:cNvCxnSpPr>
              <a:cxnSpLocks/>
            </p:cNvCxnSpPr>
            <p:nvPr/>
          </p:nvCxnSpPr>
          <p:spPr>
            <a:xfrm flipH="1">
              <a:off x="290877" y="586142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70" name="Дуга 1069">
              <a:extLst>
                <a:ext uri="{FF2B5EF4-FFF2-40B4-BE49-F238E27FC236}">
                  <a16:creationId xmlns:a16="http://schemas.microsoft.com/office/drawing/2014/main" id="{5ACD1E31-BF88-4849-B2F5-14FE1E4A5CD4}"/>
                </a:ext>
              </a:extLst>
            </p:cNvPr>
            <p:cNvSpPr/>
            <p:nvPr/>
          </p:nvSpPr>
          <p:spPr>
            <a:xfrm>
              <a:off x="-19966" y="5868092"/>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1" name="Дуга 1070">
              <a:extLst>
                <a:ext uri="{FF2B5EF4-FFF2-40B4-BE49-F238E27FC236}">
                  <a16:creationId xmlns:a16="http://schemas.microsoft.com/office/drawing/2014/main" id="{A177D92E-4DA0-4CED-B14F-2E98CF938D48}"/>
                </a:ext>
              </a:extLst>
            </p:cNvPr>
            <p:cNvSpPr/>
            <p:nvPr/>
          </p:nvSpPr>
          <p:spPr>
            <a:xfrm>
              <a:off x="-22414" y="5912543"/>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72" name="Прямоугольник 1071">
              <a:extLst>
                <a:ext uri="{FF2B5EF4-FFF2-40B4-BE49-F238E27FC236}">
                  <a16:creationId xmlns:a16="http://schemas.microsoft.com/office/drawing/2014/main" id="{8AFC595C-214D-4D85-B1EF-8D51630184FB}"/>
                </a:ext>
              </a:extLst>
            </p:cNvPr>
            <p:cNvSpPr/>
            <p:nvPr/>
          </p:nvSpPr>
          <p:spPr>
            <a:xfrm>
              <a:off x="89801" y="5935405"/>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73" name="Прямоугольник 1072">
              <a:extLst>
                <a:ext uri="{FF2B5EF4-FFF2-40B4-BE49-F238E27FC236}">
                  <a16:creationId xmlns:a16="http://schemas.microsoft.com/office/drawing/2014/main" id="{C51F341A-3EF5-4B67-A180-57A6877092C9}"/>
                </a:ext>
              </a:extLst>
            </p:cNvPr>
            <p:cNvSpPr/>
            <p:nvPr/>
          </p:nvSpPr>
          <p:spPr>
            <a:xfrm>
              <a:off x="273845" y="6017794"/>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74" name="Прямая соединительная линия 1073">
              <a:extLst>
                <a:ext uri="{FF2B5EF4-FFF2-40B4-BE49-F238E27FC236}">
                  <a16:creationId xmlns:a16="http://schemas.microsoft.com/office/drawing/2014/main" id="{35F1E7C8-9A48-4FF7-A6E0-ADF9636EE561}"/>
                </a:ext>
              </a:extLst>
            </p:cNvPr>
            <p:cNvCxnSpPr>
              <a:cxnSpLocks/>
            </p:cNvCxnSpPr>
            <p:nvPr/>
          </p:nvCxnSpPr>
          <p:spPr>
            <a:xfrm flipH="1">
              <a:off x="340062"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5" name="Прямая соединительная линия 1074">
              <a:extLst>
                <a:ext uri="{FF2B5EF4-FFF2-40B4-BE49-F238E27FC236}">
                  <a16:creationId xmlns:a16="http://schemas.microsoft.com/office/drawing/2014/main" id="{2CEBB491-9633-4123-A1B4-8A3AC837DB82}"/>
                </a:ext>
              </a:extLst>
            </p:cNvPr>
            <p:cNvCxnSpPr>
              <a:cxnSpLocks/>
            </p:cNvCxnSpPr>
            <p:nvPr/>
          </p:nvCxnSpPr>
          <p:spPr>
            <a:xfrm flipH="1">
              <a:off x="333711"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6" name="Прямая соединительная линия 1075">
              <a:extLst>
                <a:ext uri="{FF2B5EF4-FFF2-40B4-BE49-F238E27FC236}">
                  <a16:creationId xmlns:a16="http://schemas.microsoft.com/office/drawing/2014/main" id="{B893CB26-EF17-43BF-BBA7-675FE947403C}"/>
                </a:ext>
              </a:extLst>
            </p:cNvPr>
            <p:cNvCxnSpPr>
              <a:cxnSpLocks/>
            </p:cNvCxnSpPr>
            <p:nvPr/>
          </p:nvCxnSpPr>
          <p:spPr>
            <a:xfrm flipH="1">
              <a:off x="317837"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7" name="Прямая соединительная линия 1076">
              <a:extLst>
                <a:ext uri="{FF2B5EF4-FFF2-40B4-BE49-F238E27FC236}">
                  <a16:creationId xmlns:a16="http://schemas.microsoft.com/office/drawing/2014/main" id="{5DD1CBE2-9B16-4DAF-B46F-E99997BD1087}"/>
                </a:ext>
              </a:extLst>
            </p:cNvPr>
            <p:cNvCxnSpPr>
              <a:cxnSpLocks/>
            </p:cNvCxnSpPr>
            <p:nvPr/>
          </p:nvCxnSpPr>
          <p:spPr>
            <a:xfrm flipH="1">
              <a:off x="311486"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8" name="Прямая соединительная линия 1077">
              <a:extLst>
                <a:ext uri="{FF2B5EF4-FFF2-40B4-BE49-F238E27FC236}">
                  <a16:creationId xmlns:a16="http://schemas.microsoft.com/office/drawing/2014/main" id="{034DB445-F6C6-4896-9F18-D5DB3F88A295}"/>
                </a:ext>
              </a:extLst>
            </p:cNvPr>
            <p:cNvCxnSpPr>
              <a:cxnSpLocks/>
            </p:cNvCxnSpPr>
            <p:nvPr/>
          </p:nvCxnSpPr>
          <p:spPr>
            <a:xfrm flipH="1">
              <a:off x="325081" y="601969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79" name="Прямая соединительная линия 1078">
              <a:extLst>
                <a:ext uri="{FF2B5EF4-FFF2-40B4-BE49-F238E27FC236}">
                  <a16:creationId xmlns:a16="http://schemas.microsoft.com/office/drawing/2014/main" id="{B37B8663-13B5-413D-8A75-36084DED6BB4}"/>
                </a:ext>
              </a:extLst>
            </p:cNvPr>
            <p:cNvCxnSpPr>
              <a:cxnSpLocks/>
            </p:cNvCxnSpPr>
            <p:nvPr/>
          </p:nvCxnSpPr>
          <p:spPr>
            <a:xfrm flipH="1">
              <a:off x="302683" y="602096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0" name="Прямая соединительная линия 1079">
              <a:extLst>
                <a:ext uri="{FF2B5EF4-FFF2-40B4-BE49-F238E27FC236}">
                  <a16:creationId xmlns:a16="http://schemas.microsoft.com/office/drawing/2014/main" id="{1A3B4E69-1168-4E2D-9C8D-FE381DEFFC6C}"/>
                </a:ext>
              </a:extLst>
            </p:cNvPr>
            <p:cNvCxnSpPr>
              <a:cxnSpLocks/>
            </p:cNvCxnSpPr>
            <p:nvPr/>
          </p:nvCxnSpPr>
          <p:spPr>
            <a:xfrm flipH="1">
              <a:off x="290877" y="601652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1" name="Прямая соединительная линия 1080">
              <a:extLst>
                <a:ext uri="{FF2B5EF4-FFF2-40B4-BE49-F238E27FC236}">
                  <a16:creationId xmlns:a16="http://schemas.microsoft.com/office/drawing/2014/main" id="{DB015FA6-7A54-4F85-B69D-CED47FD4C27B}"/>
                </a:ext>
              </a:extLst>
            </p:cNvPr>
            <p:cNvCxnSpPr>
              <a:cxnSpLocks/>
            </p:cNvCxnSpPr>
            <p:nvPr/>
          </p:nvCxnSpPr>
          <p:spPr>
            <a:xfrm flipH="1">
              <a:off x="280458" y="602414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2" name="Дуга 1081">
              <a:extLst>
                <a:ext uri="{FF2B5EF4-FFF2-40B4-BE49-F238E27FC236}">
                  <a16:creationId xmlns:a16="http://schemas.microsoft.com/office/drawing/2014/main" id="{49FCCBB1-6180-4327-9EEA-8EAC69427DB9}"/>
                </a:ext>
              </a:extLst>
            </p:cNvPr>
            <p:cNvSpPr/>
            <p:nvPr/>
          </p:nvSpPr>
          <p:spPr>
            <a:xfrm>
              <a:off x="-19966" y="6023194"/>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83" name="Дуга 1082">
              <a:extLst>
                <a:ext uri="{FF2B5EF4-FFF2-40B4-BE49-F238E27FC236}">
                  <a16:creationId xmlns:a16="http://schemas.microsoft.com/office/drawing/2014/main" id="{0DF01723-A206-42FB-AFD8-022C008FB3CA}"/>
                </a:ext>
              </a:extLst>
            </p:cNvPr>
            <p:cNvSpPr/>
            <p:nvPr/>
          </p:nvSpPr>
          <p:spPr>
            <a:xfrm>
              <a:off x="-22414" y="6067645"/>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84" name="Прямоугольник 1083">
              <a:extLst>
                <a:ext uri="{FF2B5EF4-FFF2-40B4-BE49-F238E27FC236}">
                  <a16:creationId xmlns:a16="http://schemas.microsoft.com/office/drawing/2014/main" id="{80165C8A-C0FF-48DD-A67E-E33AD35CC1D0}"/>
                </a:ext>
              </a:extLst>
            </p:cNvPr>
            <p:cNvSpPr/>
            <p:nvPr/>
          </p:nvSpPr>
          <p:spPr>
            <a:xfrm>
              <a:off x="92182" y="6085104"/>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5" name="Прямая соединительная линия 1084">
              <a:extLst>
                <a:ext uri="{FF2B5EF4-FFF2-40B4-BE49-F238E27FC236}">
                  <a16:creationId xmlns:a16="http://schemas.microsoft.com/office/drawing/2014/main" id="{5EF528F0-BB0F-4F9B-97DB-9F6460B15C9E}"/>
                </a:ext>
              </a:extLst>
            </p:cNvPr>
            <p:cNvCxnSpPr>
              <a:cxnSpLocks/>
            </p:cNvCxnSpPr>
            <p:nvPr/>
          </p:nvCxnSpPr>
          <p:spPr>
            <a:xfrm flipH="1">
              <a:off x="340062"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86" name="Прямоугольник 1085">
              <a:extLst>
                <a:ext uri="{FF2B5EF4-FFF2-40B4-BE49-F238E27FC236}">
                  <a16:creationId xmlns:a16="http://schemas.microsoft.com/office/drawing/2014/main" id="{ADC9389A-019D-4C8D-9430-C6F2BBC94A57}"/>
                </a:ext>
              </a:extLst>
            </p:cNvPr>
            <p:cNvSpPr/>
            <p:nvPr/>
          </p:nvSpPr>
          <p:spPr>
            <a:xfrm>
              <a:off x="273845" y="6181557"/>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87" name="Прямая соединительная линия 1086">
              <a:extLst>
                <a:ext uri="{FF2B5EF4-FFF2-40B4-BE49-F238E27FC236}">
                  <a16:creationId xmlns:a16="http://schemas.microsoft.com/office/drawing/2014/main" id="{2AE327C2-C979-414C-A005-06F0283C1F26}"/>
                </a:ext>
              </a:extLst>
            </p:cNvPr>
            <p:cNvCxnSpPr>
              <a:cxnSpLocks/>
            </p:cNvCxnSpPr>
            <p:nvPr/>
          </p:nvCxnSpPr>
          <p:spPr>
            <a:xfrm flipH="1">
              <a:off x="333711"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8" name="Прямая соединительная линия 1087">
              <a:extLst>
                <a:ext uri="{FF2B5EF4-FFF2-40B4-BE49-F238E27FC236}">
                  <a16:creationId xmlns:a16="http://schemas.microsoft.com/office/drawing/2014/main" id="{626FF3C3-DA7B-461A-BA10-34C1B8DFE7E1}"/>
                </a:ext>
              </a:extLst>
            </p:cNvPr>
            <p:cNvCxnSpPr>
              <a:cxnSpLocks/>
            </p:cNvCxnSpPr>
            <p:nvPr/>
          </p:nvCxnSpPr>
          <p:spPr>
            <a:xfrm flipH="1">
              <a:off x="317837"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89" name="Прямая соединительная линия 1088">
              <a:extLst>
                <a:ext uri="{FF2B5EF4-FFF2-40B4-BE49-F238E27FC236}">
                  <a16:creationId xmlns:a16="http://schemas.microsoft.com/office/drawing/2014/main" id="{9FCC491A-AEB5-4338-8174-4262FC6E35FC}"/>
                </a:ext>
              </a:extLst>
            </p:cNvPr>
            <p:cNvCxnSpPr>
              <a:cxnSpLocks/>
            </p:cNvCxnSpPr>
            <p:nvPr/>
          </p:nvCxnSpPr>
          <p:spPr>
            <a:xfrm flipH="1">
              <a:off x="311486"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0" name="Прямая соединительная линия 1089">
              <a:extLst>
                <a:ext uri="{FF2B5EF4-FFF2-40B4-BE49-F238E27FC236}">
                  <a16:creationId xmlns:a16="http://schemas.microsoft.com/office/drawing/2014/main" id="{2EC05D7E-4876-45A6-A0AA-E25732150A1A}"/>
                </a:ext>
              </a:extLst>
            </p:cNvPr>
            <p:cNvCxnSpPr>
              <a:cxnSpLocks/>
            </p:cNvCxnSpPr>
            <p:nvPr/>
          </p:nvCxnSpPr>
          <p:spPr>
            <a:xfrm flipH="1">
              <a:off x="325081" y="618346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1" name="Прямая соединительная линия 1090">
              <a:extLst>
                <a:ext uri="{FF2B5EF4-FFF2-40B4-BE49-F238E27FC236}">
                  <a16:creationId xmlns:a16="http://schemas.microsoft.com/office/drawing/2014/main" id="{CBDDBE64-1FC6-4E65-B55B-164A7F51111C}"/>
                </a:ext>
              </a:extLst>
            </p:cNvPr>
            <p:cNvCxnSpPr>
              <a:cxnSpLocks/>
            </p:cNvCxnSpPr>
            <p:nvPr/>
          </p:nvCxnSpPr>
          <p:spPr>
            <a:xfrm flipH="1">
              <a:off x="302683" y="6184732"/>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2" name="Прямая соединительная линия 1091">
              <a:extLst>
                <a:ext uri="{FF2B5EF4-FFF2-40B4-BE49-F238E27FC236}">
                  <a16:creationId xmlns:a16="http://schemas.microsoft.com/office/drawing/2014/main" id="{20ED97FE-666B-41B8-B89A-8B1B56108DEB}"/>
                </a:ext>
              </a:extLst>
            </p:cNvPr>
            <p:cNvCxnSpPr>
              <a:cxnSpLocks/>
            </p:cNvCxnSpPr>
            <p:nvPr/>
          </p:nvCxnSpPr>
          <p:spPr>
            <a:xfrm flipH="1">
              <a:off x="290877" y="618028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3" name="Прямая соединительная линия 1092">
              <a:extLst>
                <a:ext uri="{FF2B5EF4-FFF2-40B4-BE49-F238E27FC236}">
                  <a16:creationId xmlns:a16="http://schemas.microsoft.com/office/drawing/2014/main" id="{6396ED0A-DA90-40F4-B8CF-EA86C2807DD0}"/>
                </a:ext>
              </a:extLst>
            </p:cNvPr>
            <p:cNvCxnSpPr>
              <a:cxnSpLocks/>
            </p:cNvCxnSpPr>
            <p:nvPr/>
          </p:nvCxnSpPr>
          <p:spPr>
            <a:xfrm flipH="1">
              <a:off x="280458" y="6187907"/>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094" name="Дуга 1093">
              <a:extLst>
                <a:ext uri="{FF2B5EF4-FFF2-40B4-BE49-F238E27FC236}">
                  <a16:creationId xmlns:a16="http://schemas.microsoft.com/office/drawing/2014/main" id="{6BD9DE9B-9928-449C-A0DF-42DAF832B630}"/>
                </a:ext>
              </a:extLst>
            </p:cNvPr>
            <p:cNvSpPr/>
            <p:nvPr/>
          </p:nvSpPr>
          <p:spPr>
            <a:xfrm>
              <a:off x="-19966" y="6189338"/>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5" name="Дуга 1094">
              <a:extLst>
                <a:ext uri="{FF2B5EF4-FFF2-40B4-BE49-F238E27FC236}">
                  <a16:creationId xmlns:a16="http://schemas.microsoft.com/office/drawing/2014/main" id="{258F7C70-9CF1-477E-9C9B-E2B96551B683}"/>
                </a:ext>
              </a:extLst>
            </p:cNvPr>
            <p:cNvSpPr/>
            <p:nvPr/>
          </p:nvSpPr>
          <p:spPr>
            <a:xfrm>
              <a:off x="-22414" y="6233789"/>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096" name="Прямоугольник 1095">
              <a:extLst>
                <a:ext uri="{FF2B5EF4-FFF2-40B4-BE49-F238E27FC236}">
                  <a16:creationId xmlns:a16="http://schemas.microsoft.com/office/drawing/2014/main" id="{E727DBED-A9D1-45E7-A42C-57CA8EED1B17}"/>
                </a:ext>
              </a:extLst>
            </p:cNvPr>
            <p:cNvSpPr/>
            <p:nvPr/>
          </p:nvSpPr>
          <p:spPr>
            <a:xfrm>
              <a:off x="89801" y="6254270"/>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097" name="Прямоугольник 1096">
              <a:extLst>
                <a:ext uri="{FF2B5EF4-FFF2-40B4-BE49-F238E27FC236}">
                  <a16:creationId xmlns:a16="http://schemas.microsoft.com/office/drawing/2014/main" id="{3699DDDE-F36A-45BF-B3A5-A39FECCFC7E2}"/>
                </a:ext>
              </a:extLst>
            </p:cNvPr>
            <p:cNvSpPr/>
            <p:nvPr/>
          </p:nvSpPr>
          <p:spPr>
            <a:xfrm>
              <a:off x="273845" y="6336659"/>
              <a:ext cx="120827" cy="99060"/>
            </a:xfrm>
            <a:prstGeom prst="rect">
              <a:avLst/>
            </a:prstGeom>
            <a:gradFill flip="none" rotWithShape="1">
              <a:gsLst>
                <a:gs pos="56000">
                  <a:schemeClr val="bg1"/>
                </a:gs>
                <a:gs pos="72000">
                  <a:srgbClr val="0C183B">
                    <a:alpha val="21000"/>
                  </a:srgbClr>
                </a:gs>
                <a:gs pos="100000">
                  <a:schemeClr val="bg1"/>
                </a:gs>
              </a:gsLst>
              <a:lin ang="0" scaled="1"/>
              <a:tileRect/>
            </a:gra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cxnSp>
          <p:nvCxnSpPr>
            <p:cNvPr id="1098" name="Прямая соединительная линия 1097">
              <a:extLst>
                <a:ext uri="{FF2B5EF4-FFF2-40B4-BE49-F238E27FC236}">
                  <a16:creationId xmlns:a16="http://schemas.microsoft.com/office/drawing/2014/main" id="{05F5AC1E-9EE4-4844-AF49-37BD6A1F967A}"/>
                </a:ext>
              </a:extLst>
            </p:cNvPr>
            <p:cNvCxnSpPr>
              <a:cxnSpLocks/>
            </p:cNvCxnSpPr>
            <p:nvPr/>
          </p:nvCxnSpPr>
          <p:spPr>
            <a:xfrm flipH="1">
              <a:off x="340062"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099" name="Прямая соединительная линия 1098">
              <a:extLst>
                <a:ext uri="{FF2B5EF4-FFF2-40B4-BE49-F238E27FC236}">
                  <a16:creationId xmlns:a16="http://schemas.microsoft.com/office/drawing/2014/main" id="{1AD82364-3B37-4CDC-B53C-40F87E09F5AE}"/>
                </a:ext>
              </a:extLst>
            </p:cNvPr>
            <p:cNvCxnSpPr>
              <a:cxnSpLocks/>
            </p:cNvCxnSpPr>
            <p:nvPr/>
          </p:nvCxnSpPr>
          <p:spPr>
            <a:xfrm flipH="1">
              <a:off x="333711"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0" name="Прямая соединительная линия 1099">
              <a:extLst>
                <a:ext uri="{FF2B5EF4-FFF2-40B4-BE49-F238E27FC236}">
                  <a16:creationId xmlns:a16="http://schemas.microsoft.com/office/drawing/2014/main" id="{FE0034EA-B6CA-497D-860C-5CFEE097954C}"/>
                </a:ext>
              </a:extLst>
            </p:cNvPr>
            <p:cNvCxnSpPr>
              <a:cxnSpLocks/>
            </p:cNvCxnSpPr>
            <p:nvPr/>
          </p:nvCxnSpPr>
          <p:spPr>
            <a:xfrm flipH="1">
              <a:off x="317837"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1" name="Прямая соединительная линия 1100">
              <a:extLst>
                <a:ext uri="{FF2B5EF4-FFF2-40B4-BE49-F238E27FC236}">
                  <a16:creationId xmlns:a16="http://schemas.microsoft.com/office/drawing/2014/main" id="{89A87D43-F0FB-424C-9614-F94873293DB7}"/>
                </a:ext>
              </a:extLst>
            </p:cNvPr>
            <p:cNvCxnSpPr>
              <a:cxnSpLocks/>
            </p:cNvCxnSpPr>
            <p:nvPr/>
          </p:nvCxnSpPr>
          <p:spPr>
            <a:xfrm flipH="1">
              <a:off x="311486"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2" name="Прямая соединительная линия 1101">
              <a:extLst>
                <a:ext uri="{FF2B5EF4-FFF2-40B4-BE49-F238E27FC236}">
                  <a16:creationId xmlns:a16="http://schemas.microsoft.com/office/drawing/2014/main" id="{5AE28DF2-05F8-4EE3-BE18-49746377D24D}"/>
                </a:ext>
              </a:extLst>
            </p:cNvPr>
            <p:cNvCxnSpPr>
              <a:cxnSpLocks/>
            </p:cNvCxnSpPr>
            <p:nvPr/>
          </p:nvCxnSpPr>
          <p:spPr>
            <a:xfrm flipH="1">
              <a:off x="325081" y="633856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3" name="Прямая соединительная линия 1102">
              <a:extLst>
                <a:ext uri="{FF2B5EF4-FFF2-40B4-BE49-F238E27FC236}">
                  <a16:creationId xmlns:a16="http://schemas.microsoft.com/office/drawing/2014/main" id="{D9BE5164-ECF2-4506-9A37-9E7E1129CEA3}"/>
                </a:ext>
              </a:extLst>
            </p:cNvPr>
            <p:cNvCxnSpPr>
              <a:cxnSpLocks/>
            </p:cNvCxnSpPr>
            <p:nvPr/>
          </p:nvCxnSpPr>
          <p:spPr>
            <a:xfrm flipH="1">
              <a:off x="302683" y="6339834"/>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4" name="Прямая соединительная линия 1103">
              <a:extLst>
                <a:ext uri="{FF2B5EF4-FFF2-40B4-BE49-F238E27FC236}">
                  <a16:creationId xmlns:a16="http://schemas.microsoft.com/office/drawing/2014/main" id="{713C709F-CC24-4CF1-9CB8-BA0DD4C22941}"/>
                </a:ext>
              </a:extLst>
            </p:cNvPr>
            <p:cNvCxnSpPr>
              <a:cxnSpLocks/>
            </p:cNvCxnSpPr>
            <p:nvPr/>
          </p:nvCxnSpPr>
          <p:spPr>
            <a:xfrm flipH="1">
              <a:off x="290877" y="633538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cxnSp>
          <p:nvCxnSpPr>
            <p:cNvPr id="1105" name="Прямая соединительная линия 1104">
              <a:extLst>
                <a:ext uri="{FF2B5EF4-FFF2-40B4-BE49-F238E27FC236}">
                  <a16:creationId xmlns:a16="http://schemas.microsoft.com/office/drawing/2014/main" id="{A456A3AF-C142-4818-B793-4ED3FCDC144D}"/>
                </a:ext>
              </a:extLst>
            </p:cNvPr>
            <p:cNvCxnSpPr>
              <a:cxnSpLocks/>
            </p:cNvCxnSpPr>
            <p:nvPr/>
          </p:nvCxnSpPr>
          <p:spPr>
            <a:xfrm flipH="1">
              <a:off x="280458" y="6343009"/>
              <a:ext cx="547" cy="91440"/>
            </a:xfrm>
            <a:prstGeom prst="line">
              <a:avLst/>
            </a:prstGeom>
            <a:ln w="3175">
              <a:solidFill>
                <a:srgbClr val="0C183B"/>
              </a:solidFill>
            </a:ln>
            <a:effectLst/>
          </p:spPr>
          <p:style>
            <a:lnRef idx="1">
              <a:schemeClr val="accent1"/>
            </a:lnRef>
            <a:fillRef idx="0">
              <a:schemeClr val="accent1"/>
            </a:fillRef>
            <a:effectRef idx="0">
              <a:schemeClr val="accent1"/>
            </a:effectRef>
            <a:fontRef idx="minor">
              <a:schemeClr val="tx1"/>
            </a:fontRef>
          </p:style>
        </p:cxnSp>
        <p:sp>
          <p:nvSpPr>
            <p:cNvPr id="1106" name="Дуга 1105">
              <a:extLst>
                <a:ext uri="{FF2B5EF4-FFF2-40B4-BE49-F238E27FC236}">
                  <a16:creationId xmlns:a16="http://schemas.microsoft.com/office/drawing/2014/main" id="{36629791-161C-4F63-B909-60BB5504DA66}"/>
                </a:ext>
              </a:extLst>
            </p:cNvPr>
            <p:cNvSpPr/>
            <p:nvPr/>
          </p:nvSpPr>
          <p:spPr>
            <a:xfrm>
              <a:off x="-19966" y="6342059"/>
              <a:ext cx="391232" cy="45719"/>
            </a:xfrm>
            <a:prstGeom prst="arc">
              <a:avLst>
                <a:gd name="adj1" fmla="val 4081664"/>
                <a:gd name="adj2" fmla="val 4768"/>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sp>
          <p:nvSpPr>
            <p:cNvPr id="1107" name="Дуга 1106">
              <a:extLst>
                <a:ext uri="{FF2B5EF4-FFF2-40B4-BE49-F238E27FC236}">
                  <a16:creationId xmlns:a16="http://schemas.microsoft.com/office/drawing/2014/main" id="{DB121E40-FBEA-4E82-A179-F7A0B496CD58}"/>
                </a:ext>
              </a:extLst>
            </p:cNvPr>
            <p:cNvSpPr/>
            <p:nvPr/>
          </p:nvSpPr>
          <p:spPr>
            <a:xfrm>
              <a:off x="-22414" y="6388891"/>
              <a:ext cx="391233" cy="45719"/>
            </a:xfrm>
            <a:prstGeom prst="arc">
              <a:avLst>
                <a:gd name="adj1" fmla="val 8622504"/>
                <a:gd name="adj2" fmla="val 155274"/>
              </a:avLst>
            </a:prstGeom>
            <a:ln w="19050">
              <a:solidFill>
                <a:schemeClr val="bg1">
                  <a:lumMod val="85000"/>
                </a:schemeClr>
              </a:solidFill>
            </a:ln>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b="1" dirty="0">
                <a:latin typeface="Times New Roman" panose="02020603050405020304" pitchFamily="18" charset="0"/>
                <a:cs typeface="Times New Roman" panose="02020603050405020304" pitchFamily="18" charset="0"/>
              </a:endParaRPr>
            </a:p>
          </p:txBody>
        </p:sp>
        <p:sp>
          <p:nvSpPr>
            <p:cNvPr id="1108" name="Прямоугольник 1107">
              <a:extLst>
                <a:ext uri="{FF2B5EF4-FFF2-40B4-BE49-F238E27FC236}">
                  <a16:creationId xmlns:a16="http://schemas.microsoft.com/office/drawing/2014/main" id="{EC18CF6F-92F6-4ED1-8893-C76712D35F06}"/>
                </a:ext>
              </a:extLst>
            </p:cNvPr>
            <p:cNvSpPr/>
            <p:nvPr/>
          </p:nvSpPr>
          <p:spPr>
            <a:xfrm>
              <a:off x="89801" y="6409372"/>
              <a:ext cx="114624" cy="45719"/>
            </a:xfrm>
            <a:prstGeom prst="rect">
              <a:avLst/>
            </a:prstGeom>
            <a:solidFill>
              <a:schemeClr val="bg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x-none">
                <a:latin typeface="Times New Roman" panose="02020603050405020304" pitchFamily="18" charset="0"/>
                <a:cs typeface="Times New Roman" panose="02020603050405020304" pitchFamily="18" charset="0"/>
              </a:endParaRPr>
            </a:p>
          </p:txBody>
        </p:sp>
      </p:grpSp>
      <p:sp>
        <p:nvSpPr>
          <p:cNvPr id="542" name="Текст 2"/>
          <p:cNvSpPr txBox="1">
            <a:spLocks/>
          </p:cNvSpPr>
          <p:nvPr/>
        </p:nvSpPr>
        <p:spPr>
          <a:xfrm>
            <a:off x="1706840" y="1699293"/>
            <a:ext cx="9495692" cy="57061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200" dirty="0">
                <a:latin typeface="Times New Roman" panose="02020603050405020304" pitchFamily="18" charset="0"/>
                <a:cs typeface="Times New Roman" panose="02020603050405020304" pitchFamily="18" charset="0"/>
              </a:rPr>
              <a:t>Поліцейськими Баштанського РВП впродовж 2025 року задокументовано</a:t>
            </a:r>
            <a:r>
              <a:rPr lang="uk-UA" sz="1600" b="1" dirty="0">
                <a:latin typeface="Times New Roman" panose="02020603050405020304" pitchFamily="18" charset="0"/>
                <a:cs typeface="Times New Roman" panose="02020603050405020304" pitchFamily="18" charset="0"/>
              </a:rPr>
              <a:t> 73 </a:t>
            </a:r>
            <a:r>
              <a:rPr lang="uk-UA" sz="1200" b="1" dirty="0">
                <a:latin typeface="Times New Roman" panose="02020603050405020304" pitchFamily="18" charset="0"/>
                <a:cs typeface="Times New Roman" panose="02020603050405020304" pitchFamily="18" charset="0"/>
              </a:rPr>
              <a:t>злочини</a:t>
            </a:r>
            <a:r>
              <a:rPr lang="uk-UA" sz="1200" dirty="0">
                <a:latin typeface="Times New Roman" panose="02020603050405020304" pitchFamily="18" charset="0"/>
                <a:cs typeface="Times New Roman" panose="02020603050405020304" pitchFamily="18" charset="0"/>
              </a:rPr>
              <a:t>, учинені в умовах воєнного стану/кримінальних правопорушень проти основ національної безпеки України, миру безпеки людства та міжнародного правопорядку.</a:t>
            </a:r>
          </a:p>
        </p:txBody>
      </p:sp>
      <p:sp>
        <p:nvSpPr>
          <p:cNvPr id="543" name="TextBox 542">
            <a:extLst>
              <a:ext uri="{FF2B5EF4-FFF2-40B4-BE49-F238E27FC236}">
                <a16:creationId xmlns:a16="http://schemas.microsoft.com/office/drawing/2014/main" id="{5C056914-102D-45BA-93F4-7C488B962F9F}"/>
              </a:ext>
            </a:extLst>
          </p:cNvPr>
          <p:cNvSpPr txBox="1"/>
          <p:nvPr/>
        </p:nvSpPr>
        <p:spPr>
          <a:xfrm>
            <a:off x="1716307" y="2246015"/>
            <a:ext cx="9528849" cy="683264"/>
          </a:xfrm>
          <a:prstGeom prst="rect">
            <a:avLst/>
          </a:prstGeom>
          <a:noFill/>
        </p:spPr>
        <p:txBody>
          <a:bodyPr wrap="square" rtlCol="0">
            <a:spAutoFit/>
          </a:bodyPr>
          <a:lstStyle/>
          <a:p>
            <a:pPr algn="ctr">
              <a:lnSpc>
                <a:spcPct val="80000"/>
              </a:lnSpc>
            </a:pPr>
            <a:r>
              <a:rPr lang="uk-UA" sz="2400" dirty="0">
                <a:solidFill>
                  <a:srgbClr val="0C0E3B"/>
                </a:solidFill>
                <a:latin typeface="Times New Roman" panose="02020603050405020304" pitchFamily="18" charset="0"/>
                <a:cs typeface="Times New Roman" panose="02020603050405020304" pitchFamily="18" charset="0"/>
              </a:rPr>
              <a:t>Загальна інформація про участь особового складу у відсічі й стримуванні збройної агресії рф.</a:t>
            </a:r>
          </a:p>
        </p:txBody>
      </p:sp>
      <p:sp>
        <p:nvSpPr>
          <p:cNvPr id="545" name="Текст 2"/>
          <p:cNvSpPr txBox="1">
            <a:spLocks/>
          </p:cNvSpPr>
          <p:nvPr/>
        </p:nvSpPr>
        <p:spPr>
          <a:xfrm>
            <a:off x="1716306" y="3011750"/>
            <a:ext cx="9770843" cy="317780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uk-UA" sz="1400" dirty="0">
                <a:latin typeface="Times New Roman" panose="02020603050405020304" pitchFamily="18" charset="0"/>
                <a:cs typeface="Times New Roman" panose="02020603050405020304" pitchFamily="18" charset="0"/>
              </a:rPr>
              <a:t>Від початку повномасштабної війни усі правоохоронці Баштанського РВП цілодобово працюють у посиленому режимі. До щоденних обов’язків додалися:</a:t>
            </a:r>
          </a:p>
          <a:p>
            <a:pPr algn="just"/>
            <a:r>
              <a:rPr lang="uk-UA" sz="1400" dirty="0">
                <a:latin typeface="Times New Roman" panose="02020603050405020304" pitchFamily="18" charset="0"/>
                <a:cs typeface="Times New Roman" panose="02020603050405020304" pitchFamily="18" charset="0"/>
              </a:rPr>
              <a:t>додаткові чергування, посилені наряди з метою підтримання правопорядку, дотримання вимог правового режиму воєнного стану. Забезпечено цілодобове патрулювання території обслуговування </a:t>
            </a:r>
            <a:r>
              <a:rPr lang="uk-UA" sz="1400" noProof="1">
                <a:latin typeface="Times New Roman" panose="02020603050405020304" pitchFamily="18" charset="0"/>
                <a:cs typeface="Times New Roman" panose="02020603050405020304" pitchFamily="18" charset="0"/>
              </a:rPr>
              <a:t>Баштанськго</a:t>
            </a:r>
            <a:r>
              <a:rPr lang="uk-UA" sz="1400" dirty="0">
                <a:latin typeface="Times New Roman" panose="02020603050405020304" pitchFamily="18" charset="0"/>
                <a:cs typeface="Times New Roman" panose="02020603050405020304" pitchFamily="18" charset="0"/>
              </a:rPr>
              <a:t> РВП, в нічний час наряди поліції наближені до об’єктів критичної інфраструктури міста, забезпечують їх охорону від протиправних дій та загроз;</a:t>
            </a:r>
          </a:p>
          <a:p>
            <a:pPr algn="just"/>
            <a:r>
              <a:rPr lang="uk-UA" sz="1400" dirty="0">
                <a:latin typeface="Times New Roman" panose="02020603050405020304" pitchFamily="18" charset="0"/>
                <a:cs typeface="Times New Roman" panose="02020603050405020304" pitchFamily="18" charset="0"/>
              </a:rPr>
              <a:t>проведення оперативних заходів </a:t>
            </a:r>
            <a:r>
              <a:rPr lang="uk-UA" sz="1400" dirty="0" smtClean="0">
                <a:latin typeface="Times New Roman" panose="02020603050405020304" pitchFamily="18" charset="0"/>
                <a:cs typeface="Times New Roman" panose="02020603050405020304" pitchFamily="18" charset="0"/>
              </a:rPr>
              <a:t>поліцейськими </a:t>
            </a:r>
            <a:r>
              <a:rPr lang="uk-UA" sz="1400" dirty="0">
                <a:latin typeface="Times New Roman" panose="02020603050405020304" pitchFamily="18" charset="0"/>
                <a:cs typeface="Times New Roman" panose="02020603050405020304" pitchFamily="18" charset="0"/>
              </a:rPr>
              <a:t>щодо розшуку та затримання військовослужбовців, які самовільно залишили місце несення служби. Відповідно до покладених завдань Президентом України та керівництвом НПУ на сьогоднішній день це є пріоритетні напрямки діяльності НПУ;</a:t>
            </a:r>
          </a:p>
          <a:p>
            <a:pPr algn="just"/>
            <a:r>
              <a:rPr lang="uk-UA" sz="1400" dirty="0">
                <a:solidFill>
                  <a:prstClr val="black"/>
                </a:solidFill>
                <a:latin typeface="Times New Roman" panose="02020603050405020304" pitchFamily="18" charset="0"/>
                <a:cs typeface="Times New Roman" panose="02020603050405020304" pitchFamily="18" charset="0"/>
              </a:rPr>
              <a:t>реагування на повідомлення про правопорушення життєзабезпечення громадян, пов’язаних з відсутністю </a:t>
            </a:r>
            <a:r>
              <a:rPr lang="uk-UA" sz="1400" noProof="1">
                <a:solidFill>
                  <a:prstClr val="black"/>
                </a:solidFill>
                <a:latin typeface="Times New Roman" panose="02020603050405020304" pitchFamily="18" charset="0"/>
                <a:cs typeface="Times New Roman" panose="02020603050405020304" pitchFamily="18" charset="0"/>
              </a:rPr>
              <a:t>тепло-</a:t>
            </a:r>
            <a:r>
              <a:rPr lang="uk-UA" sz="1400" dirty="0">
                <a:solidFill>
                  <a:prstClr val="black"/>
                </a:solidFill>
                <a:latin typeface="Times New Roman" panose="02020603050405020304" pitchFamily="18" charset="0"/>
                <a:cs typeface="Times New Roman" panose="02020603050405020304" pitchFamily="18" charset="0"/>
              </a:rPr>
              <a:t>, </a:t>
            </a:r>
            <a:r>
              <a:rPr lang="uk-UA" sz="1400" dirty="0" smtClean="0">
                <a:solidFill>
                  <a:prstClr val="black"/>
                </a:solidFill>
                <a:latin typeface="Times New Roman" panose="02020603050405020304" pitchFamily="18" charset="0"/>
                <a:cs typeface="Times New Roman" panose="02020603050405020304" pitchFamily="18" charset="0"/>
              </a:rPr>
              <a:t>водо-, </a:t>
            </a:r>
            <a:r>
              <a:rPr lang="uk-UA" sz="1400" dirty="0">
                <a:solidFill>
                  <a:prstClr val="black"/>
                </a:solidFill>
                <a:latin typeface="Times New Roman" panose="02020603050405020304" pitchFamily="18" charset="0"/>
                <a:cs typeface="Times New Roman" panose="02020603050405020304" pitchFamily="18" charset="0"/>
              </a:rPr>
              <a:t>газо- та електропостачання, які надходять на спецлінію 101, 102, 112. Останнім часом на лінію 102 масово надходять скарги від громадян на відсутність світла протягом тривалого часу (доба і більше), скарги на диспетчерів, операторів даних підприємств, яким взагалі не можливо додзвонитися. </a:t>
            </a:r>
            <a:r>
              <a:rPr lang="uk-UA" sz="1400" dirty="0">
                <a:solidFill>
                  <a:prstClr val="black"/>
                </a:solidFill>
                <a:latin typeface="Times New Roman" panose="02020603050405020304" pitchFamily="18" charset="0"/>
                <a:ea typeface="Tahoma" panose="020B0604030504040204" pitchFamily="34" charset="0"/>
                <a:cs typeface="Times New Roman" panose="02020603050405020304" pitchFamily="18" charset="0"/>
              </a:rPr>
              <a:t>Розгляд зазначених скарг та врегулювання порушених питань покладено на працівників поліції, зокрема з’ясування обставин і причин виникнення аварійних ситуацій, інформування відповідних аварійних служб та повідомлення громадян про результати проведених ремонтних робіт</a:t>
            </a:r>
            <a:r>
              <a:rPr lang="uk-UA" sz="1400" dirty="0" smtClean="0">
                <a:latin typeface="Times New Roman" panose="02020603050405020304" pitchFamily="18" charset="0"/>
                <a:cs typeface="Times New Roman" panose="02020603050405020304" pitchFamily="18" charset="0"/>
              </a:rPr>
              <a:t>.</a:t>
            </a:r>
            <a:endParaRPr lang="uk-UA" sz="1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02646807"/>
      </p:ext>
    </p:extLst>
  </p:cSld>
  <p:clrMapOvr>
    <a:masterClrMapping/>
  </p:clrMapOvr>
  <p:transition spd="slow">
    <p:fade/>
  </p:transition>
</p:sld>
</file>

<file path=ppt/theme/theme1.xml><?xml version="1.0" encoding="utf-8"?>
<a:theme xmlns:a="http://schemas.openxmlformats.org/drawingml/2006/main" name="Тема Office">
  <a:themeElements>
    <a:clrScheme name="Тема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Тема 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Тема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Стандартная">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22344</TotalTime>
  <Words>3622</Words>
  <Application>Microsoft Office PowerPoint</Application>
  <PresentationFormat>Широкий екран</PresentationFormat>
  <Paragraphs>382</Paragraphs>
  <Slides>36</Slides>
  <Notes>0</Notes>
  <HiddenSlides>0</HiddenSlides>
  <MMClips>0</MMClips>
  <ScaleCrop>false</ScaleCrop>
  <HeadingPairs>
    <vt:vector size="6" baseType="variant">
      <vt:variant>
        <vt:lpstr>Використані шрифти</vt:lpstr>
      </vt:variant>
      <vt:variant>
        <vt:i4>8</vt:i4>
      </vt:variant>
      <vt:variant>
        <vt:lpstr>Тема</vt:lpstr>
      </vt:variant>
      <vt:variant>
        <vt:i4>1</vt:i4>
      </vt:variant>
      <vt:variant>
        <vt:lpstr>Заголовки слайдів</vt:lpstr>
      </vt:variant>
      <vt:variant>
        <vt:i4>36</vt:i4>
      </vt:variant>
    </vt:vector>
  </HeadingPairs>
  <TitlesOfParts>
    <vt:vector size="45" baseType="lpstr">
      <vt:lpstr>Arial</vt:lpstr>
      <vt:lpstr>Arial Black</vt:lpstr>
      <vt:lpstr>Calibri</vt:lpstr>
      <vt:lpstr>Calibri Light</vt:lpstr>
      <vt:lpstr>Open Sans Extrabold</vt:lpstr>
      <vt:lpstr>Proxima Nova Lt</vt:lpstr>
      <vt:lpstr>Tahoma</vt:lpstr>
      <vt:lpstr>Times New Roman</vt:lpstr>
      <vt:lpstr>Тема Office</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lpstr>Презентація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au.doazor@gmail.com</dc:creator>
  <cp:lastModifiedBy>Костя Распопов</cp:lastModifiedBy>
  <cp:revision>1198</cp:revision>
  <cp:lastPrinted>2026-02-11T11:52:26Z</cp:lastPrinted>
  <dcterms:created xsi:type="dcterms:W3CDTF">2018-11-23T15:53:57Z</dcterms:created>
  <dcterms:modified xsi:type="dcterms:W3CDTF">2026-02-20T08:45:13Z</dcterms:modified>
</cp:coreProperties>
</file>